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05DF-BDED-E940-A652-9781BAC9F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8866E-8FF5-8346-9834-702BF44C4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EC1E7-A90F-1F4B-B33D-A28273EA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F6BC-4BDD-3945-9674-CA5BE291FEC4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076EF-4705-264F-AC41-EE0E9205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9CB0-EE51-B743-882A-1A668D6C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5D29-B5F5-7346-BA16-6542AB51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4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DD40-F3C2-2349-BA45-2BEBC252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AD822-03B4-274A-A177-1FC1F7455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E1460-2AF7-114F-B4C9-13F396AA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F6BC-4BDD-3945-9674-CA5BE291FEC4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B4FD-40B6-074B-AAAC-638252F5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08CE8-3001-8D44-AB95-79B5201C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5D29-B5F5-7346-BA16-6542AB51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81C1F-827E-0540-842C-B09D183F6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291CF-B194-5B4E-B7AD-7148B452B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5A839-76D3-6D4F-B7D2-908448DC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F6BC-4BDD-3945-9674-CA5BE291FEC4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72DAF-4416-9141-9F4E-1A455D34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58D1-D858-7E40-B5F8-AAE5DB70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5D29-B5F5-7346-BA16-6542AB51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8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8B55-04B2-4645-B253-120B7F5C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D96EC-87C2-3D47-8A08-6FF5713D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D77B2-B217-8B45-A699-EFBA48F5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F6BC-4BDD-3945-9674-CA5BE291FEC4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29432-BCD9-4F42-B328-A0E18D31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ABDF9-60E5-0344-BE2C-986B6654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5D29-B5F5-7346-BA16-6542AB51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8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F178-2513-964E-BCAA-C8DF0941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B837B-46E5-F740-A75E-D24ED5FFB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2880A-6B52-E44B-BE16-C9417D70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F6BC-4BDD-3945-9674-CA5BE291FEC4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D0B58-B970-3D44-A0F1-F131B1F0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C24F1-5532-2E48-9846-8FB2F5E8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5D29-B5F5-7346-BA16-6542AB51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4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4335-59C3-D04F-844C-6A7A7A2A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271B8-40FB-5543-BDE9-FBFA15DF6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A8B68-3193-3F49-A71F-044009D99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A057-2E7F-0C4D-A36B-537D97C5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F6BC-4BDD-3945-9674-CA5BE291FEC4}" type="datetimeFigureOut">
              <a:rPr lang="en-US" smtClean="0"/>
              <a:t>7/22/20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C893F-76CD-E14C-B736-D4B4704B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1A1EC-A203-1F4E-81B1-31E7601B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5D29-B5F5-7346-BA16-6542AB51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2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51FF-AB36-874C-A606-F7D8B7F2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F77FE-DE97-9F4A-B507-A06E21B66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D2FC8-D55A-D34C-A50D-FA2364B12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E711E-2A0C-194A-8F7C-76B30A693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1EA9F-5E0D-DC41-9F50-3BD5173B0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843A2-7B50-F046-8115-9BE13BF8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F6BC-4BDD-3945-9674-CA5BE291FEC4}" type="datetimeFigureOut">
              <a:rPr lang="en-US" smtClean="0"/>
              <a:t>7/22/20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9A7E1-B4B9-5841-9FFC-D7A03AC9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B3A73-25D2-894F-B8E9-3C28ABB8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5D29-B5F5-7346-BA16-6542AB51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5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6E77-1E24-E846-979B-7B560B07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7D3F6-77E4-6C46-AEFF-54E06794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F6BC-4BDD-3945-9674-CA5BE291FEC4}" type="datetimeFigureOut">
              <a:rPr lang="en-US" smtClean="0"/>
              <a:t>7/22/20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DA5EA-8674-D14C-93EF-D09AB813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ED4CA-6B27-0943-A7D7-1E1D511B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5D29-B5F5-7346-BA16-6542AB51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0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B4EEC-BE54-B84F-AA0A-9B4E7649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F6BC-4BDD-3945-9674-CA5BE291FEC4}" type="datetimeFigureOut">
              <a:rPr lang="en-US" smtClean="0"/>
              <a:t>7/22/20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38586-AB9C-294F-9C4B-A8668A72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D0467-6BED-254D-B0C8-9C1E0E07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5D29-B5F5-7346-BA16-6542AB51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0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83DE-FCFD-B443-9090-00F7529C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BD01-2581-F14E-9894-07A86A469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AF910-C18E-AB4B-84DE-F25676CF2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5484F-CE68-9147-B7AF-2C062B26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F6BC-4BDD-3945-9674-CA5BE291FEC4}" type="datetimeFigureOut">
              <a:rPr lang="en-US" smtClean="0"/>
              <a:t>7/22/20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0CE87-A9B5-6448-A7FE-016BEB8C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19FDB-8B24-A04E-A399-BFCF3C5C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5D29-B5F5-7346-BA16-6542AB51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0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FD65-AFED-794B-B151-A7693E25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589BB-A57C-4741-8BBF-308C896A7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FA0EA-9B81-104B-B761-0652805FD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65F55-F752-7E40-B13A-B2307C76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F6BC-4BDD-3945-9674-CA5BE291FEC4}" type="datetimeFigureOut">
              <a:rPr lang="en-US" smtClean="0"/>
              <a:t>7/22/20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2262B-A664-BD40-B43B-A5B3E767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3C246-3650-3240-ACE9-31D3A29E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5D29-B5F5-7346-BA16-6542AB51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649F8-0599-0F48-87F4-CE4AF537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5AE5C-180A-6E47-8E37-7C011E1E3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38058-0F8A-984A-BB04-6D09A1F16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5F6BC-4BDD-3945-9674-CA5BE291FEC4}" type="datetimeFigureOut">
              <a:rPr lang="en-US" smtClean="0"/>
              <a:t>7/22/20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3AF0B-FB6D-5C4B-97E7-4BD7AEA24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EC1BA-75B5-5A4B-A998-EB5D99587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25D29-B5F5-7346-BA16-6542AB51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5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4712F-9F37-9743-B3E6-57F83F16786F}"/>
              </a:ext>
            </a:extLst>
          </p:cNvPr>
          <p:cNvSpPr txBox="1"/>
          <p:nvPr/>
        </p:nvSpPr>
        <p:spPr>
          <a:xfrm>
            <a:off x="682752" y="292608"/>
            <a:ext cx="988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1 – Login -&gt; redirects to either a registration page or the home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3E3B87-CECF-124D-B8E1-9071F74C7C71}"/>
              </a:ext>
            </a:extLst>
          </p:cNvPr>
          <p:cNvSpPr/>
          <p:nvPr/>
        </p:nvSpPr>
        <p:spPr>
          <a:xfrm>
            <a:off x="1024128" y="1170432"/>
            <a:ext cx="10046208" cy="519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BD40C-D23F-2D46-9924-74501F8CB816}"/>
              </a:ext>
            </a:extLst>
          </p:cNvPr>
          <p:cNvSpPr/>
          <p:nvPr/>
        </p:nvSpPr>
        <p:spPr>
          <a:xfrm>
            <a:off x="7376160" y="1719072"/>
            <a:ext cx="3291840" cy="42793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email and password field (Send the user to the home page)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D85013-EF21-7A49-9A2C-753E6EFD59F4}"/>
              </a:ext>
            </a:extLst>
          </p:cNvPr>
          <p:cNvSpPr/>
          <p:nvPr/>
        </p:nvSpPr>
        <p:spPr>
          <a:xfrm>
            <a:off x="1438656" y="1804416"/>
            <a:ext cx="5583936" cy="41452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image to kind of give a summary of what the website looks (image of someone cooking)</a:t>
            </a:r>
          </a:p>
        </p:txBody>
      </p:sp>
    </p:spTree>
    <p:extLst>
      <p:ext uri="{BB962C8B-B14F-4D97-AF65-F5344CB8AC3E}">
        <p14:creationId xmlns:p14="http://schemas.microsoft.com/office/powerpoint/2010/main" val="347975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D51800-146B-5642-A8BD-0D1AA22C5E85}"/>
              </a:ext>
            </a:extLst>
          </p:cNvPr>
          <p:cNvSpPr txBox="1"/>
          <p:nvPr/>
        </p:nvSpPr>
        <p:spPr>
          <a:xfrm>
            <a:off x="573024" y="426720"/>
            <a:ext cx="1008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2 -&gt; Home page/Dashboard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EDE7B-284E-1948-BC01-82F1725F596F}"/>
              </a:ext>
            </a:extLst>
          </p:cNvPr>
          <p:cNvSpPr/>
          <p:nvPr/>
        </p:nvSpPr>
        <p:spPr>
          <a:xfrm>
            <a:off x="316992" y="1060704"/>
            <a:ext cx="11545824" cy="5522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/>
              </a:rPr>
              <a:t>git push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9D0CD-7894-C449-9107-20C15A3B8406}"/>
              </a:ext>
            </a:extLst>
          </p:cNvPr>
          <p:cNvSpPr/>
          <p:nvPr/>
        </p:nvSpPr>
        <p:spPr>
          <a:xfrm>
            <a:off x="573024" y="1292352"/>
            <a:ext cx="4596384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Welcome, {{</a:t>
            </a:r>
            <a:r>
              <a:rPr lang="en-US" dirty="0" err="1"/>
              <a:t>user.name</a:t>
            </a:r>
            <a:r>
              <a:rPr lang="en-US" dirty="0"/>
              <a:t>}}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9CBDA-0D7F-364E-82B6-463EC48808ED}"/>
              </a:ext>
            </a:extLst>
          </p:cNvPr>
          <p:cNvSpPr/>
          <p:nvPr/>
        </p:nvSpPr>
        <p:spPr>
          <a:xfrm>
            <a:off x="5705856" y="1292352"/>
            <a:ext cx="5913120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Contact, careers, log out, home button, profile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7A171-C7DE-E743-8BB6-9C6116603B34}"/>
              </a:ext>
            </a:extLst>
          </p:cNvPr>
          <p:cNvSpPr/>
          <p:nvPr/>
        </p:nvSpPr>
        <p:spPr>
          <a:xfrm>
            <a:off x="8851392" y="1975104"/>
            <a:ext cx="2767584" cy="4511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Quick search for recipe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88E12E-1D58-E44C-BAED-A35E84F42513}"/>
              </a:ext>
            </a:extLst>
          </p:cNvPr>
          <p:cNvSpPr/>
          <p:nvPr/>
        </p:nvSpPr>
        <p:spPr>
          <a:xfrm>
            <a:off x="573024" y="3048000"/>
            <a:ext cx="3169920" cy="251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dishes (user can click here to view most viewed, most reviewed dishes) – </a:t>
            </a:r>
            <a:r>
              <a:rPr lang="en-US" dirty="0" err="1"/>
              <a:t>Div</a:t>
            </a:r>
            <a:r>
              <a:rPr lang="en-US" dirty="0"/>
              <a:t>, the image would be of a food dish (user can click to redirect to popular dish page)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16A932-E65D-934C-A5CE-348D97085175}"/>
              </a:ext>
            </a:extLst>
          </p:cNvPr>
          <p:cNvSpPr/>
          <p:nvPr/>
        </p:nvSpPr>
        <p:spPr>
          <a:xfrm>
            <a:off x="4224528" y="2989564"/>
            <a:ext cx="3517392" cy="257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Dish of the week (user can click here to view the recipe of the day) – User would be redirected to a page that lists this days recipe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E624A-AD28-BE43-899C-321AAD58B54F}"/>
              </a:ext>
            </a:extLst>
          </p:cNvPr>
          <p:cNvSpPr/>
          <p:nvPr/>
        </p:nvSpPr>
        <p:spPr>
          <a:xfrm>
            <a:off x="8360664" y="2987040"/>
            <a:ext cx="3368040" cy="2655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dessert dishes (user can click here to redirect to a new page which lists all the desserts) – </a:t>
            </a:r>
            <a:r>
              <a:rPr lang="en-US" dirty="0" err="1"/>
              <a:t>orderby</a:t>
            </a:r>
            <a:r>
              <a:rPr lang="en-US" dirty="0"/>
              <a:t> (most reviewed, highest stars,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E70CD5-8B83-2F4A-ADA1-E408D0709E76}"/>
              </a:ext>
            </a:extLst>
          </p:cNvPr>
          <p:cNvSpPr/>
          <p:nvPr/>
        </p:nvSpPr>
        <p:spPr>
          <a:xfrm>
            <a:off x="573024" y="5986272"/>
            <a:ext cx="11213592" cy="445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Advertisements, privacy policy, help, about, visitor agreement</a:t>
            </a:r>
          </a:p>
        </p:txBody>
      </p:sp>
    </p:spTree>
    <p:extLst>
      <p:ext uri="{BB962C8B-B14F-4D97-AF65-F5344CB8AC3E}">
        <p14:creationId xmlns:p14="http://schemas.microsoft.com/office/powerpoint/2010/main" val="88987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2867-D65A-2940-BE61-8DB16323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891"/>
          </a:xfrm>
        </p:spPr>
        <p:txBody>
          <a:bodyPr>
            <a:normAutofit fontScale="90000"/>
          </a:bodyPr>
          <a:lstStyle/>
          <a:p>
            <a:r>
              <a:rPr lang="en-US" dirty="0"/>
              <a:t>Page 1.5 -&gt; Contact info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839B0F-01FF-8D43-B488-7F66A0312713}"/>
              </a:ext>
            </a:extLst>
          </p:cNvPr>
          <p:cNvSpPr/>
          <p:nvPr/>
        </p:nvSpPr>
        <p:spPr>
          <a:xfrm>
            <a:off x="243840" y="1072896"/>
            <a:ext cx="11789664" cy="5522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3C2D9-D067-7340-8075-C04C87D3AF29}"/>
              </a:ext>
            </a:extLst>
          </p:cNvPr>
          <p:cNvSpPr/>
          <p:nvPr/>
        </p:nvSpPr>
        <p:spPr>
          <a:xfrm>
            <a:off x="1414272" y="2336292"/>
            <a:ext cx="9497568" cy="16367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Ricky (founder) – description, background, contact info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3222DF-8024-6346-B6B0-51B8CC3C1E42}"/>
              </a:ext>
            </a:extLst>
          </p:cNvPr>
          <p:cNvSpPr/>
          <p:nvPr/>
        </p:nvSpPr>
        <p:spPr>
          <a:xfrm>
            <a:off x="1414272" y="4148328"/>
            <a:ext cx="9497568" cy="16367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Awad</a:t>
            </a:r>
            <a:r>
              <a:rPr lang="en-US" dirty="0"/>
              <a:t> (founder) – description, background, contact 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F95A30-992C-DA46-A5A4-4807716705CE}"/>
              </a:ext>
            </a:extLst>
          </p:cNvPr>
          <p:cNvSpPr txBox="1"/>
          <p:nvPr/>
        </p:nvSpPr>
        <p:spPr>
          <a:xfrm>
            <a:off x="3511296" y="1255776"/>
            <a:ext cx="523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Fruits and veggies background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CFC8E2-50F1-4D45-8144-42B72475C6B0}"/>
              </a:ext>
            </a:extLst>
          </p:cNvPr>
          <p:cNvSpPr/>
          <p:nvPr/>
        </p:nvSpPr>
        <p:spPr>
          <a:xfrm>
            <a:off x="938784" y="1606296"/>
            <a:ext cx="10415016" cy="4343400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F0A2F-B03D-B34F-9ADB-79BED6EF047B}"/>
              </a:ext>
            </a:extLst>
          </p:cNvPr>
          <p:cNvSpPr txBox="1"/>
          <p:nvPr/>
        </p:nvSpPr>
        <p:spPr>
          <a:xfrm>
            <a:off x="1536192" y="1755648"/>
            <a:ext cx="659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Transparent background</a:t>
            </a:r>
          </a:p>
        </p:txBody>
      </p:sp>
    </p:spTree>
    <p:extLst>
      <p:ext uri="{BB962C8B-B14F-4D97-AF65-F5344CB8AC3E}">
        <p14:creationId xmlns:p14="http://schemas.microsoft.com/office/powerpoint/2010/main" val="425551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E4E8-D176-1342-AE5B-331CC007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Autofit/>
          </a:bodyPr>
          <a:lstStyle/>
          <a:p>
            <a:r>
              <a:rPr lang="en-US" sz="2800" dirty="0"/>
              <a:t>Page 1.75 -&gt; User profile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09DA3-90C3-D847-89A9-67EDA4C43D28}"/>
              </a:ext>
            </a:extLst>
          </p:cNvPr>
          <p:cNvSpPr/>
          <p:nvPr/>
        </p:nvSpPr>
        <p:spPr>
          <a:xfrm>
            <a:off x="838200" y="1194816"/>
            <a:ext cx="10515600" cy="5401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86D5AC-FA45-3B47-B60C-5FADD3E7F090}"/>
              </a:ext>
            </a:extLst>
          </p:cNvPr>
          <p:cNvSpPr/>
          <p:nvPr/>
        </p:nvSpPr>
        <p:spPr>
          <a:xfrm>
            <a:off x="1194816" y="1536192"/>
            <a:ext cx="4535424" cy="481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profile name, email, change password (that doesn’t do anything because of time), contact info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63C37-ADAE-634F-AFD8-5F76083780BA}"/>
              </a:ext>
            </a:extLst>
          </p:cNvPr>
          <p:cNvSpPr/>
          <p:nvPr/>
        </p:nvSpPr>
        <p:spPr>
          <a:xfrm>
            <a:off x="6096000" y="1536192"/>
            <a:ext cx="4974336" cy="48280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recipes, lists all of the users recipes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0FD53A-445A-2E49-98BF-BE28631C842F}"/>
              </a:ext>
            </a:extLst>
          </p:cNvPr>
          <p:cNvSpPr/>
          <p:nvPr/>
        </p:nvSpPr>
        <p:spPr>
          <a:xfrm>
            <a:off x="6096000" y="4218432"/>
            <a:ext cx="1643040" cy="829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dish name (link to the recipe page)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C2890B-4FA2-E844-ACC7-40FE5381A690}"/>
              </a:ext>
            </a:extLst>
          </p:cNvPr>
          <p:cNvSpPr/>
          <p:nvPr/>
        </p:nvSpPr>
        <p:spPr>
          <a:xfrm>
            <a:off x="7880772" y="4218432"/>
            <a:ext cx="3614760" cy="829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stars, number of reviews, we can do a preview of the text of the most recent review, description of the dish, maybe a button to get recipe instructions (this would redirect to a new page) </a:t>
            </a:r>
          </a:p>
        </p:txBody>
      </p:sp>
    </p:spTree>
    <p:extLst>
      <p:ext uri="{BB962C8B-B14F-4D97-AF65-F5344CB8AC3E}">
        <p14:creationId xmlns:p14="http://schemas.microsoft.com/office/powerpoint/2010/main" val="374901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DE7A-9C06-8C49-8978-892CE033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31"/>
            <a:ext cx="10515600" cy="451739"/>
          </a:xfrm>
        </p:spPr>
        <p:txBody>
          <a:bodyPr>
            <a:noAutofit/>
          </a:bodyPr>
          <a:lstStyle/>
          <a:p>
            <a:r>
              <a:rPr lang="en-US" sz="1800" dirty="0"/>
              <a:t>Page 3 -&gt; Popular dishes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4C0662-E4C9-8845-B28C-86E7883F43FC}"/>
              </a:ext>
            </a:extLst>
          </p:cNvPr>
          <p:cNvSpPr/>
          <p:nvPr/>
        </p:nvSpPr>
        <p:spPr>
          <a:xfrm>
            <a:off x="621792" y="1182624"/>
            <a:ext cx="11265408" cy="5340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19C6C-641F-044A-86B3-D5EF5F194DF7}"/>
              </a:ext>
            </a:extLst>
          </p:cNvPr>
          <p:cNvSpPr/>
          <p:nvPr/>
        </p:nvSpPr>
        <p:spPr>
          <a:xfrm>
            <a:off x="853440" y="1353312"/>
            <a:ext cx="2657856" cy="1548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dish image (clickable image, directs to full success page with recipe)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A3AEE3-570A-F545-9FCF-662D8543B880}"/>
              </a:ext>
            </a:extLst>
          </p:cNvPr>
          <p:cNvSpPr/>
          <p:nvPr/>
        </p:nvSpPr>
        <p:spPr>
          <a:xfrm>
            <a:off x="853440" y="3072384"/>
            <a:ext cx="2657856" cy="1548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4F7041-DDE5-2B4A-864A-8714D4EAA12D}"/>
              </a:ext>
            </a:extLst>
          </p:cNvPr>
          <p:cNvSpPr/>
          <p:nvPr/>
        </p:nvSpPr>
        <p:spPr>
          <a:xfrm>
            <a:off x="853440" y="4791456"/>
            <a:ext cx="2657856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DE0DE-F606-F146-96EC-42EF29919058}"/>
              </a:ext>
            </a:extLst>
          </p:cNvPr>
          <p:cNvSpPr/>
          <p:nvPr/>
        </p:nvSpPr>
        <p:spPr>
          <a:xfrm>
            <a:off x="3828288" y="1499616"/>
            <a:ext cx="5949696" cy="1085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stars, number of reviews, we can do a preview of the text of the most recent review, description of the dish, maybe a button to get recipe instructions (this would redirect to a new page) -  this is essentially a summary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0D63EC-9FD2-304A-AFD5-63675FBCE823}"/>
              </a:ext>
            </a:extLst>
          </p:cNvPr>
          <p:cNvSpPr/>
          <p:nvPr/>
        </p:nvSpPr>
        <p:spPr>
          <a:xfrm>
            <a:off x="3742944" y="3096767"/>
            <a:ext cx="6035040" cy="11765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stars, number of reviews, we can do a preview of the text of the most recent review, description of the dish, maybe a button to get recipe instructions (this would redirect to a new page)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79129B-DAA1-8C4A-9A84-690CA435B11D}"/>
              </a:ext>
            </a:extLst>
          </p:cNvPr>
          <p:cNvSpPr/>
          <p:nvPr/>
        </p:nvSpPr>
        <p:spPr>
          <a:xfrm>
            <a:off x="3828288" y="4901184"/>
            <a:ext cx="6035040" cy="11765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stars, number of reviews, we can do a preview of the text of the most recent review, description of the dish, maybe a button to get recipe instructions (this would redirect to a new page) 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70D80DE-F3C3-DA40-8143-77E3CCA5EA60}"/>
              </a:ext>
            </a:extLst>
          </p:cNvPr>
          <p:cNvSpPr/>
          <p:nvPr/>
        </p:nvSpPr>
        <p:spPr>
          <a:xfrm>
            <a:off x="10038588" y="1688592"/>
            <a:ext cx="112776" cy="43159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DD0377-C223-5C43-BDCE-84BA0A21361A}"/>
              </a:ext>
            </a:extLst>
          </p:cNvPr>
          <p:cNvSpPr txBox="1"/>
          <p:nvPr/>
        </p:nvSpPr>
        <p:spPr>
          <a:xfrm>
            <a:off x="10264140" y="2584704"/>
            <a:ext cx="1623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generic page that each description redirects to, but the only difference is the recipe information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D7FE2B-3C3E-5F4A-BF70-DFA7577B2DFC}"/>
              </a:ext>
            </a:extLst>
          </p:cNvPr>
          <p:cNvSpPr/>
          <p:nvPr/>
        </p:nvSpPr>
        <p:spPr>
          <a:xfrm>
            <a:off x="838200" y="505649"/>
            <a:ext cx="4596384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Welcome, {{</a:t>
            </a:r>
            <a:r>
              <a:rPr lang="en-US" dirty="0" err="1"/>
              <a:t>user.name</a:t>
            </a:r>
            <a:r>
              <a:rPr lang="en-US" dirty="0"/>
              <a:t>}}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6F3647-232D-6744-B0B9-38BD9059A23D}"/>
              </a:ext>
            </a:extLst>
          </p:cNvPr>
          <p:cNvSpPr/>
          <p:nvPr/>
        </p:nvSpPr>
        <p:spPr>
          <a:xfrm>
            <a:off x="5971032" y="494804"/>
            <a:ext cx="5913120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Contact, careers, log out, home button, profile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17C19-131D-4C4E-A3E1-90924B394A15}"/>
              </a:ext>
            </a:extLst>
          </p:cNvPr>
          <p:cNvSpPr/>
          <p:nvPr/>
        </p:nvSpPr>
        <p:spPr>
          <a:xfrm>
            <a:off x="670560" y="6339840"/>
            <a:ext cx="11213592" cy="445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Advertisements, privacy policy, help, about, visitor agreement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2755B1-0784-DD47-B9FB-F5FCB78CB282}"/>
              </a:ext>
            </a:extLst>
          </p:cNvPr>
          <p:cNvSpPr/>
          <p:nvPr/>
        </p:nvSpPr>
        <p:spPr>
          <a:xfrm>
            <a:off x="10262616" y="1917231"/>
            <a:ext cx="1513332" cy="475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recipe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73D37B-CFCC-AD46-BC53-F14450995D16}"/>
              </a:ext>
            </a:extLst>
          </p:cNvPr>
          <p:cNvSpPr/>
          <p:nvPr/>
        </p:nvSpPr>
        <p:spPr>
          <a:xfrm>
            <a:off x="9297924" y="1048533"/>
            <a:ext cx="2586228" cy="25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Basic filter (pop dish, A-Z)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313611-E1F6-FB43-A6C1-A35F15552CBD}"/>
              </a:ext>
            </a:extLst>
          </p:cNvPr>
          <p:cNvSpPr/>
          <p:nvPr/>
        </p:nvSpPr>
        <p:spPr>
          <a:xfrm>
            <a:off x="9921240" y="1362477"/>
            <a:ext cx="1962912" cy="4450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Quick search for recipe</a:t>
            </a:r>
          </a:p>
        </p:txBody>
      </p:sp>
    </p:spTree>
    <p:extLst>
      <p:ext uri="{BB962C8B-B14F-4D97-AF65-F5344CB8AC3E}">
        <p14:creationId xmlns:p14="http://schemas.microsoft.com/office/powerpoint/2010/main" val="119747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FCBD2-9B35-AF49-9FCA-1B615CD1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861"/>
            <a:ext cx="10515600" cy="500507"/>
          </a:xfrm>
        </p:spPr>
        <p:txBody>
          <a:bodyPr>
            <a:noAutofit/>
          </a:bodyPr>
          <a:lstStyle/>
          <a:p>
            <a:r>
              <a:rPr lang="en-US" sz="2800" dirty="0"/>
              <a:t>Page 4 -&gt; Dish of the week (essentially the success page)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8ABEE2-26C1-B249-87BC-227AF9127204}"/>
              </a:ext>
            </a:extLst>
          </p:cNvPr>
          <p:cNvSpPr/>
          <p:nvPr/>
        </p:nvSpPr>
        <p:spPr>
          <a:xfrm>
            <a:off x="838200" y="798257"/>
            <a:ext cx="4596384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Welcome, {{</a:t>
            </a:r>
            <a:r>
              <a:rPr lang="en-US" dirty="0" err="1"/>
              <a:t>user.name</a:t>
            </a:r>
            <a:r>
              <a:rPr lang="en-US" dirty="0"/>
              <a:t>}}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1A2B70-5BB6-F747-95FC-7AD0A58363C7}"/>
              </a:ext>
            </a:extLst>
          </p:cNvPr>
          <p:cNvSpPr/>
          <p:nvPr/>
        </p:nvSpPr>
        <p:spPr>
          <a:xfrm>
            <a:off x="5971032" y="787412"/>
            <a:ext cx="5913120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Contact, careers, log out, home button, profile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46279C-FC53-F445-94A7-6FDE29A1CFE2}"/>
              </a:ext>
            </a:extLst>
          </p:cNvPr>
          <p:cNvSpPr/>
          <p:nvPr/>
        </p:nvSpPr>
        <p:spPr>
          <a:xfrm>
            <a:off x="670560" y="6255131"/>
            <a:ext cx="11213592" cy="445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Advertisements, privacy policy, help, about, visitor agreement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15A6B1-FF08-A743-A289-70F589BD17F0}"/>
              </a:ext>
            </a:extLst>
          </p:cNvPr>
          <p:cNvSpPr/>
          <p:nvPr/>
        </p:nvSpPr>
        <p:spPr>
          <a:xfrm>
            <a:off x="838200" y="1618290"/>
            <a:ext cx="4294632" cy="372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dish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D1FBA3-FE76-4347-92C8-41C96621F1A8}"/>
              </a:ext>
            </a:extLst>
          </p:cNvPr>
          <p:cNvSpPr/>
          <p:nvPr/>
        </p:nvSpPr>
        <p:spPr>
          <a:xfrm>
            <a:off x="5559552" y="1618290"/>
            <a:ext cx="5949696" cy="24782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stars, number of reviews, we can do a preview of the text of the most recent review, description of the dish, maybe a button to get recipe instructions (this would redirect to a new page) </a:t>
            </a:r>
          </a:p>
          <a:p>
            <a:pPr algn="ctr"/>
            <a:r>
              <a:rPr lang="en-US" dirty="0"/>
              <a:t>Chef of this dish, Lengthy description, ingredients,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D31EFD-D783-C942-8832-4E80A8248AD1}"/>
              </a:ext>
            </a:extLst>
          </p:cNvPr>
          <p:cNvSpPr/>
          <p:nvPr/>
        </p:nvSpPr>
        <p:spPr>
          <a:xfrm>
            <a:off x="5718048" y="4462272"/>
            <a:ext cx="5791200" cy="4754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who created recipe: can edit, delete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3DB99-4163-BA4A-B9ED-BCD234A3F31B}"/>
              </a:ext>
            </a:extLst>
          </p:cNvPr>
          <p:cNvSpPr/>
          <p:nvPr/>
        </p:nvSpPr>
        <p:spPr>
          <a:xfrm>
            <a:off x="5718048" y="5056434"/>
            <a:ext cx="5791200" cy="4754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Visiting user can create a review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915E4D-B607-CD4A-AA8D-42D270541AA3}"/>
              </a:ext>
            </a:extLst>
          </p:cNvPr>
          <p:cNvSpPr/>
          <p:nvPr/>
        </p:nvSpPr>
        <p:spPr>
          <a:xfrm>
            <a:off x="975360" y="5531922"/>
            <a:ext cx="3877056" cy="5762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All reviews here</a:t>
            </a:r>
          </a:p>
        </p:txBody>
      </p:sp>
    </p:spTree>
    <p:extLst>
      <p:ext uri="{BB962C8B-B14F-4D97-AF65-F5344CB8AC3E}">
        <p14:creationId xmlns:p14="http://schemas.microsoft.com/office/powerpoint/2010/main" val="227263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DE7A-9C06-8C49-8978-892CE033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31"/>
            <a:ext cx="10515600" cy="451739"/>
          </a:xfrm>
        </p:spPr>
        <p:txBody>
          <a:bodyPr>
            <a:noAutofit/>
          </a:bodyPr>
          <a:lstStyle/>
          <a:p>
            <a:r>
              <a:rPr lang="en-US" sz="1800" dirty="0"/>
              <a:t>Page 3 -&gt; Popular dishes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4C0662-E4C9-8845-B28C-86E7883F43FC}"/>
              </a:ext>
            </a:extLst>
          </p:cNvPr>
          <p:cNvSpPr/>
          <p:nvPr/>
        </p:nvSpPr>
        <p:spPr>
          <a:xfrm>
            <a:off x="621792" y="1182624"/>
            <a:ext cx="11265408" cy="5340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19C6C-641F-044A-86B3-D5EF5F194DF7}"/>
              </a:ext>
            </a:extLst>
          </p:cNvPr>
          <p:cNvSpPr/>
          <p:nvPr/>
        </p:nvSpPr>
        <p:spPr>
          <a:xfrm>
            <a:off x="853440" y="1353312"/>
            <a:ext cx="2657856" cy="1548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Dessert dish 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A3AEE3-570A-F545-9FCF-662D8543B880}"/>
              </a:ext>
            </a:extLst>
          </p:cNvPr>
          <p:cNvSpPr/>
          <p:nvPr/>
        </p:nvSpPr>
        <p:spPr>
          <a:xfrm>
            <a:off x="853440" y="3072384"/>
            <a:ext cx="2657856" cy="1548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4F7041-DDE5-2B4A-864A-8714D4EAA12D}"/>
              </a:ext>
            </a:extLst>
          </p:cNvPr>
          <p:cNvSpPr/>
          <p:nvPr/>
        </p:nvSpPr>
        <p:spPr>
          <a:xfrm>
            <a:off x="853440" y="4791456"/>
            <a:ext cx="2657856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DE0DE-F606-F146-96EC-42EF29919058}"/>
              </a:ext>
            </a:extLst>
          </p:cNvPr>
          <p:cNvSpPr/>
          <p:nvPr/>
        </p:nvSpPr>
        <p:spPr>
          <a:xfrm>
            <a:off x="3828288" y="1499616"/>
            <a:ext cx="5949696" cy="1085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stars, number of reviews, we can do a preview of the text of the most recent review, description of the dish, maybe a button to get recipe instructions (this would redirect to a new page)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0D63EC-9FD2-304A-AFD5-63675FBCE823}"/>
              </a:ext>
            </a:extLst>
          </p:cNvPr>
          <p:cNvSpPr/>
          <p:nvPr/>
        </p:nvSpPr>
        <p:spPr>
          <a:xfrm>
            <a:off x="3742944" y="3096767"/>
            <a:ext cx="6035040" cy="11765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stars, number of reviews, we can do a preview of the text of the most recent review, description of the dish, maybe a button to get recipe instructions (this would redirect to a new page)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79129B-DAA1-8C4A-9A84-690CA435B11D}"/>
              </a:ext>
            </a:extLst>
          </p:cNvPr>
          <p:cNvSpPr/>
          <p:nvPr/>
        </p:nvSpPr>
        <p:spPr>
          <a:xfrm>
            <a:off x="3828288" y="4901184"/>
            <a:ext cx="6035040" cy="11765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stars, number of reviews, we can do a preview of the text of the most recent review, description of the dish, maybe a button to get recipe instructions (this would redirect to a new page) 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70D80DE-F3C3-DA40-8143-77E3CCA5EA60}"/>
              </a:ext>
            </a:extLst>
          </p:cNvPr>
          <p:cNvSpPr/>
          <p:nvPr/>
        </p:nvSpPr>
        <p:spPr>
          <a:xfrm>
            <a:off x="10038588" y="1688592"/>
            <a:ext cx="112776" cy="43159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DD0377-C223-5C43-BDCE-84BA0A21361A}"/>
              </a:ext>
            </a:extLst>
          </p:cNvPr>
          <p:cNvSpPr txBox="1"/>
          <p:nvPr/>
        </p:nvSpPr>
        <p:spPr>
          <a:xfrm>
            <a:off x="10264140" y="2584704"/>
            <a:ext cx="1623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generic page that each description redirects to, but the only difference is the recipe information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D7FE2B-3C3E-5F4A-BF70-DFA7577B2DFC}"/>
              </a:ext>
            </a:extLst>
          </p:cNvPr>
          <p:cNvSpPr/>
          <p:nvPr/>
        </p:nvSpPr>
        <p:spPr>
          <a:xfrm>
            <a:off x="838200" y="505649"/>
            <a:ext cx="4596384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Welcome, {{</a:t>
            </a:r>
            <a:r>
              <a:rPr lang="en-US" dirty="0" err="1"/>
              <a:t>user.name</a:t>
            </a:r>
            <a:r>
              <a:rPr lang="en-US" dirty="0"/>
              <a:t>}}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6F3647-232D-6744-B0B9-38BD9059A23D}"/>
              </a:ext>
            </a:extLst>
          </p:cNvPr>
          <p:cNvSpPr/>
          <p:nvPr/>
        </p:nvSpPr>
        <p:spPr>
          <a:xfrm>
            <a:off x="5971032" y="494804"/>
            <a:ext cx="5913120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Contact, careers, log out, home button, profile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17C19-131D-4C4E-A3E1-90924B394A15}"/>
              </a:ext>
            </a:extLst>
          </p:cNvPr>
          <p:cNvSpPr/>
          <p:nvPr/>
        </p:nvSpPr>
        <p:spPr>
          <a:xfrm>
            <a:off x="670560" y="6339840"/>
            <a:ext cx="11213592" cy="445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Advertisements, privacy policy, help, about, visitor agreement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2755B1-0784-DD47-B9FB-F5FCB78CB282}"/>
              </a:ext>
            </a:extLst>
          </p:cNvPr>
          <p:cNvSpPr/>
          <p:nvPr/>
        </p:nvSpPr>
        <p:spPr>
          <a:xfrm>
            <a:off x="10262616" y="1429510"/>
            <a:ext cx="1513332" cy="475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recipe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73D37B-CFCC-AD46-BC53-F14450995D16}"/>
              </a:ext>
            </a:extLst>
          </p:cNvPr>
          <p:cNvSpPr/>
          <p:nvPr/>
        </p:nvSpPr>
        <p:spPr>
          <a:xfrm>
            <a:off x="9297924" y="1048533"/>
            <a:ext cx="2586228" cy="25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Basic filter (pop dish, A-Z)</a:t>
            </a:r>
          </a:p>
        </p:txBody>
      </p:sp>
    </p:spTree>
    <p:extLst>
      <p:ext uri="{BB962C8B-B14F-4D97-AF65-F5344CB8AC3E}">
        <p14:creationId xmlns:p14="http://schemas.microsoft.com/office/powerpoint/2010/main" val="315433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9E6A-A78A-B549-8598-7D7C2EDF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083"/>
          </a:xfrm>
        </p:spPr>
        <p:txBody>
          <a:bodyPr>
            <a:noAutofit/>
          </a:bodyPr>
          <a:lstStyle/>
          <a:p>
            <a:r>
              <a:rPr lang="en-US" sz="3600" dirty="0" err="1"/>
              <a:t>Models.py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C444-0E2D-7D42-9731-68D5AD892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to many (multiple recipes for one user)</a:t>
            </a:r>
          </a:p>
          <a:p>
            <a:r>
              <a:rPr lang="en-US" dirty="0"/>
              <a:t>many to many/one to many (multiple reviews for one recipe) </a:t>
            </a:r>
          </a:p>
          <a:p>
            <a:r>
              <a:rPr lang="en-US" dirty="0"/>
              <a:t>Recipe (text field)</a:t>
            </a:r>
          </a:p>
          <a:p>
            <a:r>
              <a:rPr lang="en-US" dirty="0"/>
              <a:t>Image (image field)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57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850</Words>
  <Application>Microsoft Macintosh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Page 1.5 -&gt; Contact info</vt:lpstr>
      <vt:lpstr>Page 1.75 -&gt; User profile</vt:lpstr>
      <vt:lpstr>Page 3 -&gt; Popular dishes</vt:lpstr>
      <vt:lpstr>Page 4 -&gt; Dish of the week (essentially the success page)</vt:lpstr>
      <vt:lpstr>Page 3 -&gt; Popular dishes</vt:lpstr>
      <vt:lpstr>Models.py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Ricky Dhanota</dc:creator>
  <cp:lastModifiedBy>Ricky Dhanota</cp:lastModifiedBy>
  <cp:revision>7</cp:revision>
  <dcterms:created xsi:type="dcterms:W3CDTF">2020-07-23T00:47:53Z</dcterms:created>
  <dcterms:modified xsi:type="dcterms:W3CDTF">2020-07-23T01:58:25Z</dcterms:modified>
</cp:coreProperties>
</file>