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08C6-B8E5-F24E-86DB-8E9C71D8D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49E65-4C94-9345-8313-46E2E4D7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9C81-E688-024E-B13C-927CCD2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CCDB-641C-904F-ADE0-38B51A0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DD75-2E75-334C-B669-01E1A21A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253A-508B-7146-922A-5CAFD388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1074-F233-1349-8E8D-7ED725964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289C-7CEF-654E-9E9F-44126AA1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CCE5-2E1D-3E48-8828-91A6DC4C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F8EB-D427-254F-B504-0F185D30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A8699-BB26-BC40-ADEE-BF42BA7A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4819-57DE-2D44-81C7-D1986BE6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664E-6A4A-0649-8275-D1B97E65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A2A7-F0E1-914E-A89E-CBAC265C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CF22-0190-5E42-B61A-78EA46B5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C37-2964-C740-8A0A-7ADA7B5D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71F9-B062-2A4B-B0AB-F1BA5E63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CAA3-5987-0445-9D0A-18758B68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DE39-2998-2C4B-A533-44959C6C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CE1D-EFCB-2940-AE21-1B566159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E307-FCDF-7742-A46C-88D9810A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0C49-1116-A340-857D-29843CB1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4C08-F17A-D143-9D65-13B8C821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FCD3-D848-7A49-BDE9-EBD8D1FE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2C13-4744-5841-9C4F-AA23F121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AD3-00E2-F644-B57F-0842D27C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4326-28FD-E74C-A267-6ECDC9A16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5D974-F88D-804D-8E95-4265726A2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2E68-0A2B-9044-8280-124B9B5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9901A-20E3-824F-AF98-65F1B596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E5F99-B953-0641-967C-50F6E617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EF16-595C-C146-B47B-3D63CB30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E7D21-343F-5840-AC3C-71A18B1B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FF3DD-F6D1-1749-960C-FF6465124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55A7B-748E-0946-85B3-6C2989750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C3341-1C77-DD45-ACDA-65F76910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23554-BDD0-1B42-A0CE-46CAD412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C93AA-164E-9545-961E-C7F52C37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4BA8-2CD0-2348-908B-445B730C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E1D8-3A72-9F4D-8FFC-23DD31B3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0DD0A-2E0E-5F4B-A4F9-30A8BCE1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10A5A-DD21-8347-BC9A-AC03EF1D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9C301-FA7B-614F-AE68-13C149A0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5DF42-6655-7745-9E45-F1B3D409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ECADD-F6BB-0545-A671-5754BDE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58824-FD3E-E441-9F44-8AB62ECB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21D4-4205-BC46-A68A-D463031C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CEAC-92FB-6441-BC75-9C9FB258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5474F-F9F8-D144-81BA-E9C1E6C80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BEFA0-7CA2-9B43-8FD8-4EAB344E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EDEF-2307-EB48-B8EA-13F7586E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F52B5-92B6-854F-BC88-06DA091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EAB-D424-3545-8CFB-D6B55037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A4261-4AB6-9D49-A2BA-4C6A63011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A428-BA9E-E441-A341-AFFF7736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790B6-D50D-E540-BB73-6FC4E7C4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0AE5-A20B-F94F-A9C7-67DE597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3E43-7780-A94D-BC2C-C830EBBA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B5025-49FA-8440-978C-D23EFA4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CCAB-91DF-3146-85FA-81A4A553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6C90-D8E2-5E46-996E-726ECF326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1158-A4C7-E140-955D-70FF6D41173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1073-52BB-FD4D-BBE5-67A4B3AC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487C-4556-2249-A265-2984F0580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42C1-B823-1B40-86A1-1063B57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B78222A-198B-C64F-8953-2EAA623D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8" y="32088"/>
            <a:ext cx="3679419" cy="2286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5726002-5C43-A447-BF9D-7C2F4A2B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020" y="32088"/>
            <a:ext cx="3393206" cy="2286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8C6B877-C995-F345-9079-24AA9927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24" y="32088"/>
            <a:ext cx="3379098" cy="2286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8D25922-9CEC-8F41-A8AF-3FADA13E8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11" y="2318088"/>
            <a:ext cx="3168316" cy="22860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B5B5205-399D-7047-B6FB-C72D18C19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239" y="2318088"/>
            <a:ext cx="3679419" cy="22860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478C689A-D0C8-D843-89C5-DB8A6097C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000" y="2281017"/>
            <a:ext cx="3869016" cy="2286000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06BF8DDA-CE3A-104F-80DA-3BB78E202F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478" y="4604088"/>
            <a:ext cx="3393207" cy="2286000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0BE0AD15-55BD-9640-839C-C60783D3E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4581" y="4572000"/>
            <a:ext cx="3679419" cy="2286000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E244F42C-A94B-2244-896C-6AC2D2CF7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2435" y="4567017"/>
            <a:ext cx="33720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BD0115E-713D-B348-8CD6-494E10D6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7850"/>
            <a:ext cx="9144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MEI-YU YEH</dc:creator>
  <cp:lastModifiedBy>Ricky Liang</cp:lastModifiedBy>
  <cp:revision>1</cp:revision>
  <dcterms:created xsi:type="dcterms:W3CDTF">2021-05-20T22:32:28Z</dcterms:created>
  <dcterms:modified xsi:type="dcterms:W3CDTF">2021-05-21T09:35:01Z</dcterms:modified>
</cp:coreProperties>
</file>