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24.jpeg" ContentType="image/jpeg"/>
  <Override PartName="/ppt/media/image22.jpeg" ContentType="image/jpeg"/>
  <Override PartName="/ppt/media/image20.jpeg" ContentType="image/jpeg"/>
  <Override PartName="/ppt/media/image19.jpeg" ContentType="image/jpeg"/>
  <Override PartName="/ppt/media/image15.jpeg" ContentType="image/jpeg"/>
  <Override PartName="/ppt/media/image3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3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6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8bb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455a1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Far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pe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r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odi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fic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ar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lo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stil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e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del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olo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del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lo 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sc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he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a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FDCA5A-CB6D-4399-AB71-ECBC52DD8C75}" type="datetime1">
              <a:rPr b="0" lang="it-IT" sz="1000" spc="-1" strike="noStrike">
                <a:solidFill>
                  <a:srgbClr val="000000"/>
                </a:solidFill>
                <a:latin typeface="Corbel"/>
              </a:rPr>
              <a:t>23/07/2019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D23243A-1C47-4A66-BFF4-00995E657BBA}" type="slidenum">
              <a:rPr b="0" lang="it-IT" sz="1000" spc="-1" strike="noStrike">
                <a:solidFill>
                  <a:srgbClr val="000000"/>
                </a:solidFill>
                <a:latin typeface="Corbel"/>
              </a:rPr>
              <a:t>7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Fai clic per modificare il formato del testo della struttura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Secondo livello struttura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Terzo livello struttura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Quarto livello struttura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Fare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per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mo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dific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are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lo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stile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del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titol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o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dell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o 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sch</a:t>
            </a: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ema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Fare clic per modificare gli stili del testo dello schema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Secondo livello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Terzo livello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Quarto livello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Quinto livello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8EBE26-3565-4190-BB67-2E3ADB0D1833}" type="datetime1">
              <a:rPr b="0" lang="it-IT" sz="1000" spc="-1" strike="noStrike">
                <a:solidFill>
                  <a:srgbClr val="000000"/>
                </a:solidFill>
                <a:latin typeface="Corbel"/>
              </a:rPr>
              <a:t>23/07/2019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E3DDD2-BA32-4819-B2F3-4585255FDE24}" type="slidenum">
              <a:rPr b="0" lang="it-IT" sz="1000" spc="-1" strike="noStrike">
                <a:solidFill>
                  <a:srgbClr val="000000"/>
                </a:solidFill>
                <a:latin typeface="Corbel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4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8bb43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8872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" name="PlaceHolder 8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C478AE-81B5-4E2E-8C08-256020749800}" type="datetime1">
              <a:rPr b="0" lang="it-IT" sz="1000" spc="-1" strike="noStrike">
                <a:solidFill>
                  <a:srgbClr val="000000"/>
                </a:solidFill>
                <a:latin typeface="Corbel"/>
              </a:rPr>
              <a:t>23/07/2019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111" name="PlaceHolder 9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it-IT" sz="2400" spc="-1" strike="noStrike">
              <a:latin typeface="Times New Roman"/>
            </a:endParaRPr>
          </a:p>
        </p:txBody>
      </p:sp>
      <p:sp>
        <p:nvSpPr>
          <p:cNvPr id="112" name="PlaceHolder 10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39A1B9-8147-4D48-861D-E9FD45FC21EC}" type="slidenum">
              <a:rPr b="0" lang="it-IT" sz="1000" spc="-1" strike="noStrike">
                <a:solidFill>
                  <a:srgbClr val="000000"/>
                </a:solidFill>
                <a:latin typeface="Corbel"/>
              </a:rPr>
              <a:t>&lt;numero&gt;</a:t>
            </a:fld>
            <a:endParaRPr b="0" lang="it-IT" sz="1000" spc="-1" strike="noStrike">
              <a:latin typeface="Times New Roman"/>
            </a:endParaRPr>
          </a:p>
        </p:txBody>
      </p:sp>
      <p:sp>
        <p:nvSpPr>
          <p:cNvPr id="113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Fai clic per modificare il formato del testo del titolo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Fai clic per modificare il formato del testo della struttura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Secondo livello struttura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Terzo livello struttura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Quarto livello struttura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Quinto livello struttura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Sesto livello struttura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Settimo livello struttura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eg"/><Relationship Id="rId10" Type="http://schemas.openxmlformats.org/officeDocument/2006/relationships/image" Target="../media/image20.jpeg"/><Relationship Id="rId11" Type="http://schemas.openxmlformats.org/officeDocument/2006/relationships/image" Target="../media/image21.png"/><Relationship Id="rId12" Type="http://schemas.openxmlformats.org/officeDocument/2006/relationships/image" Target="../media/image22.jpeg"/><Relationship Id="rId13" Type="http://schemas.openxmlformats.org/officeDocument/2006/relationships/image" Target="../media/image23.png"/><Relationship Id="rId14" Type="http://schemas.openxmlformats.org/officeDocument/2006/relationships/image" Target="../media/image24.jpeg"/><Relationship Id="rId15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468880" y="4549680"/>
            <a:ext cx="9666360" cy="1357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</a:rPr>
              <a:t>Morello Michele (182887)</a:t>
            </a:r>
            <a:endParaRPr b="0" lang="it-IT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</a:rPr>
              <a:t>Riccardo Francesco Mallamaci (183008)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52" name="Immagine 4" descr=""/>
          <p:cNvPicPr/>
          <p:nvPr/>
        </p:nvPicPr>
        <p:blipFill>
          <a:blip r:embed="rId1"/>
          <a:stretch/>
        </p:blipFill>
        <p:spPr>
          <a:xfrm>
            <a:off x="7457400" y="-26640"/>
            <a:ext cx="4876560" cy="113328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392040" y="2117160"/>
            <a:ext cx="11703960" cy="15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it-IT" sz="9600" spc="-1" strike="noStrike">
                <a:solidFill>
                  <a:srgbClr val="000000"/>
                </a:solidFill>
                <a:latin typeface="Corbel"/>
              </a:rPr>
              <a:t>Smart  Bookcase</a:t>
            </a:r>
            <a:endParaRPr b="0" lang="it-IT" sz="9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484280" y="419400"/>
            <a:ext cx="1043820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OBIETTIVO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629360" y="1127160"/>
            <a:ext cx="1014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0000"/>
                </a:solidFill>
                <a:latin typeface="Corbel"/>
              </a:rPr>
              <a:t>Smart bookcase è uno Smart Object utile alla gestione librerie e biblioteche. </a:t>
            </a:r>
            <a:endParaRPr b="0" lang="it-IT" sz="1800" spc="-1" strike="noStrike">
              <a:latin typeface="Arial"/>
            </a:endParaRPr>
          </a:p>
        </p:txBody>
      </p:sp>
      <p:grpSp>
        <p:nvGrpSpPr>
          <p:cNvPr id="156" name="Group 3"/>
          <p:cNvGrpSpPr/>
          <p:nvPr/>
        </p:nvGrpSpPr>
        <p:grpSpPr>
          <a:xfrm>
            <a:off x="3411720" y="1598040"/>
            <a:ext cx="6900120" cy="5170680"/>
            <a:chOff x="3411720" y="1598040"/>
            <a:chExt cx="6900120" cy="5170680"/>
          </a:xfrm>
        </p:grpSpPr>
        <p:sp>
          <p:nvSpPr>
            <p:cNvPr id="157" name="CustomShape 4"/>
            <p:cNvSpPr/>
            <p:nvPr/>
          </p:nvSpPr>
          <p:spPr>
            <a:xfrm rot="5400000">
              <a:off x="6330240" y="1722600"/>
              <a:ext cx="1916640" cy="166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0840" rIns="60840" tIns="60840" bIns="6084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1" lang="it-IT" sz="1500" spc="-1" strike="noStrike">
                  <a:solidFill>
                    <a:srgbClr val="ffffff"/>
                  </a:solidFill>
                  <a:latin typeface="Corbel"/>
                </a:rPr>
                <a:t>USER FRIENDLY</a:t>
              </a:r>
              <a:endParaRPr b="0" lang="it-IT" sz="1500" spc="-1" strike="noStrike">
                <a:latin typeface="Arial"/>
              </a:endParaRPr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8173080" y="1981440"/>
              <a:ext cx="2138760" cy="11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6"/>
            <p:cNvSpPr/>
            <p:nvPr/>
          </p:nvSpPr>
          <p:spPr>
            <a:xfrm rot="5400000">
              <a:off x="4529160" y="1722600"/>
              <a:ext cx="1916640" cy="166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7"/>
            <p:cNvSpPr/>
            <p:nvPr/>
          </p:nvSpPr>
          <p:spPr>
            <a:xfrm rot="5400000">
              <a:off x="5426280" y="3349800"/>
              <a:ext cx="1916640" cy="166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76320" rIns="76320" tIns="76320" bIns="7632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1" lang="it-IT" sz="1200" spc="-1" strike="noStrike">
                  <a:solidFill>
                    <a:srgbClr val="ffffff"/>
                  </a:solidFill>
                  <a:latin typeface="Corbel"/>
                </a:rPr>
                <a:t>DESIGN VERSATILE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161" name="CustomShape 8"/>
            <p:cNvSpPr/>
            <p:nvPr/>
          </p:nvSpPr>
          <p:spPr>
            <a:xfrm>
              <a:off x="3411720" y="3608640"/>
              <a:ext cx="2070000" cy="11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9"/>
            <p:cNvSpPr/>
            <p:nvPr/>
          </p:nvSpPr>
          <p:spPr>
            <a:xfrm rot="5400000">
              <a:off x="7227360" y="3349800"/>
              <a:ext cx="1916640" cy="166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0"/>
            <p:cNvSpPr/>
            <p:nvPr/>
          </p:nvSpPr>
          <p:spPr>
            <a:xfrm rot="5400000">
              <a:off x="6330240" y="4976640"/>
              <a:ext cx="1916640" cy="166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53280" rIns="53280" tIns="53280" bIns="53280" anchor="ctr"/>
            <a:p>
              <a:pPr algn="ctr">
                <a:lnSpc>
                  <a:spcPct val="90000"/>
                </a:lnSpc>
                <a:spcAft>
                  <a:spcPts val="490"/>
                </a:spcAft>
              </a:pPr>
              <a:r>
                <a:rPr b="1" lang="it-IT" sz="1200" spc="-1" strike="noStrike">
                  <a:solidFill>
                    <a:srgbClr val="ffffff"/>
                  </a:solidFill>
                  <a:latin typeface="Corbel"/>
                </a:rPr>
                <a:t>ADATTABILE AD OGNI SITUAZIONE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164" name="CustomShape 11"/>
            <p:cNvSpPr/>
            <p:nvPr/>
          </p:nvSpPr>
          <p:spPr>
            <a:xfrm>
              <a:off x="8173080" y="5235480"/>
              <a:ext cx="2138760" cy="11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2"/>
            <p:cNvSpPr/>
            <p:nvPr/>
          </p:nvSpPr>
          <p:spPr>
            <a:xfrm rot="5400000">
              <a:off x="4529160" y="4976640"/>
              <a:ext cx="1916640" cy="1667160"/>
            </a:xfrm>
            <a:prstGeom prst="hexagon">
              <a:avLst>
                <a:gd name="adj" fmla="val 25000"/>
                <a:gd name="vf" fmla="val 1154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" descr=""/>
            <p:cNvPicPr/>
            <p:nvPr/>
          </p:nvPicPr>
          <p:blipFill>
            <a:blip r:embed="rId1"/>
            <a:stretch/>
          </p:blipFill>
          <p:spPr>
            <a:xfrm>
              <a:off x="7352280" y="3581280"/>
              <a:ext cx="1667160" cy="1170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7" name="" descr=""/>
            <p:cNvPicPr/>
            <p:nvPr/>
          </p:nvPicPr>
          <p:blipFill>
            <a:blip r:embed="rId2"/>
            <a:stretch/>
          </p:blipFill>
          <p:spPr>
            <a:xfrm>
              <a:off x="4878360" y="5184000"/>
              <a:ext cx="1241640" cy="1236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8" name="Immagine 11" descr=""/>
          <p:cNvPicPr/>
          <p:nvPr/>
        </p:nvPicPr>
        <p:blipFill>
          <a:blip r:embed="rId3"/>
          <a:stretch/>
        </p:blipFill>
        <p:spPr>
          <a:xfrm>
            <a:off x="4801680" y="1902600"/>
            <a:ext cx="1392840" cy="1221840"/>
          </a:xfrm>
          <a:prstGeom prst="rect">
            <a:avLst/>
          </a:prstGeom>
          <a:ln>
            <a:noFill/>
          </a:ln>
          <a:effectLst>
            <a:outerShdw dist="139498" dir="2700000">
              <a:srgbClr val="333333">
                <a:alpha val="65000"/>
              </a:srgbClr>
            </a:outerShdw>
          </a:effectLst>
        </p:spPr>
      </p:pic>
      <p:sp>
        <p:nvSpPr>
          <p:cNvPr id="169" name="CustomShape 13"/>
          <p:cNvSpPr/>
          <p:nvPr/>
        </p:nvSpPr>
        <p:spPr>
          <a:xfrm>
            <a:off x="11345760" y="6073560"/>
            <a:ext cx="55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75B27CAB-30F3-4025-9AF4-CDB24EDAD146}" type="slidenum">
              <a:rPr b="1" lang="it-IT" sz="4000" spc="-1" strike="noStrike">
                <a:solidFill>
                  <a:srgbClr val="688727"/>
                </a:solidFill>
                <a:latin typeface="Arial Rounded MT Bold"/>
              </a:rPr>
              <a:t>&lt;numero&gt;</a:t>
            </a:fld>
            <a:endParaRPr b="0" lang="it-IT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84280" y="419400"/>
            <a:ext cx="1043820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GLI  STRUMENTI  UTILIZZATI</a:t>
            </a:r>
            <a:endParaRPr b="0" lang="it-IT" sz="4000" spc="-1" strike="noStrike">
              <a:latin typeface="Arial"/>
            </a:endParaRPr>
          </a:p>
        </p:txBody>
      </p:sp>
      <p:grpSp>
        <p:nvGrpSpPr>
          <p:cNvPr id="171" name="Group 2"/>
          <p:cNvGrpSpPr/>
          <p:nvPr/>
        </p:nvGrpSpPr>
        <p:grpSpPr>
          <a:xfrm>
            <a:off x="1461240" y="1038240"/>
            <a:ext cx="5716800" cy="6027120"/>
            <a:chOff x="1461240" y="1038240"/>
            <a:chExt cx="5716800" cy="6027120"/>
          </a:xfrm>
        </p:grpSpPr>
        <p:sp>
          <p:nvSpPr>
            <p:cNvPr id="172" name="CustomShape 3"/>
            <p:cNvSpPr/>
            <p:nvPr/>
          </p:nvSpPr>
          <p:spPr>
            <a:xfrm>
              <a:off x="3579120" y="3708360"/>
              <a:ext cx="2980080" cy="2980080"/>
            </a:xfrm>
            <a:prstGeom prst="gear9">
              <a:avLst>
                <a:gd name="adj1" fmla="val 10000"/>
                <a:gd name="adj2" fmla="val 1763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21600" rIns="21600" tIns="21600" bIns="216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1" lang="it-IT" sz="1700" spc="-1" strike="noStrike">
                  <a:solidFill>
                    <a:srgbClr val="ffffff"/>
                  </a:solidFill>
                  <a:latin typeface="Corbel"/>
                </a:rPr>
                <a:t>RASPBERRY </a:t>
              </a:r>
              <a:endParaRPr b="0" lang="it-IT" sz="17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1" lang="it-IT" sz="1700" spc="-1" strike="noStrike">
                  <a:solidFill>
                    <a:srgbClr val="ffffff"/>
                  </a:solidFill>
                  <a:latin typeface="Corbel"/>
                </a:rPr>
                <a:t>PI  3  B+</a:t>
              </a:r>
              <a:endParaRPr b="0" lang="it-IT" sz="1700" spc="-1" strike="noStrike">
                <a:latin typeface="Arial"/>
              </a:endParaRPr>
            </a:p>
          </p:txBody>
        </p:sp>
        <p:sp>
          <p:nvSpPr>
            <p:cNvPr id="173" name="CustomShape 4"/>
            <p:cNvSpPr/>
            <p:nvPr/>
          </p:nvSpPr>
          <p:spPr>
            <a:xfrm>
              <a:off x="1845000" y="3004200"/>
              <a:ext cx="2167200" cy="2167200"/>
            </a:xfrm>
            <a:prstGeom prst="gear6">
              <a:avLst>
                <a:gd name="adj1" fmla="val 15000"/>
                <a:gd name="adj2" fmla="val 3526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21600" rIns="21600" tIns="21600" bIns="21600" anchor="ctr"/>
            <a:p>
              <a:pPr algn="just">
                <a:lnSpc>
                  <a:spcPct val="90000"/>
                </a:lnSpc>
                <a:spcAft>
                  <a:spcPts val="595"/>
                </a:spcAft>
              </a:pPr>
              <a:r>
                <a:rPr b="1" lang="it-IT" sz="1300" spc="-1" strike="noStrike">
                  <a:solidFill>
                    <a:srgbClr val="ffffff"/>
                  </a:solidFill>
                  <a:latin typeface="Corbel"/>
                </a:rPr>
                <a:t>WEB_CAM</a:t>
              </a:r>
              <a:endParaRPr b="0" lang="it-IT" sz="1300" spc="-1" strike="noStrike">
                <a:latin typeface="Arial"/>
              </a:endParaRPr>
            </a:p>
          </p:txBody>
        </p:sp>
        <p:sp>
          <p:nvSpPr>
            <p:cNvPr id="174" name="CustomShape 5"/>
            <p:cNvSpPr/>
            <p:nvPr/>
          </p:nvSpPr>
          <p:spPr>
            <a:xfrm rot="20700000">
              <a:off x="3024720" y="1517760"/>
              <a:ext cx="2191320" cy="2104920"/>
            </a:xfrm>
            <a:prstGeom prst="gear6">
              <a:avLst>
                <a:gd name="adj1" fmla="val 15000"/>
                <a:gd name="adj2" fmla="val 3526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21600" rIns="21600" tIns="21600" bIns="216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1" lang="it-IT" sz="1700" spc="-1" strike="noStrike">
                  <a:solidFill>
                    <a:srgbClr val="ffffff"/>
                  </a:solidFill>
                  <a:latin typeface="Corbel"/>
                </a:rPr>
                <a:t>TELOS_B</a:t>
              </a:r>
              <a:endParaRPr b="0" lang="it-IT" sz="1700" spc="-1" strike="noStrike">
                <a:latin typeface="Arial"/>
              </a:endParaRPr>
            </a:p>
          </p:txBody>
        </p:sp>
        <p:sp>
          <p:nvSpPr>
            <p:cNvPr id="175" name="CustomShape 6"/>
            <p:cNvSpPr/>
            <p:nvPr/>
          </p:nvSpPr>
          <p:spPr>
            <a:xfrm>
              <a:off x="3363480" y="3250800"/>
              <a:ext cx="3814560" cy="3814560"/>
            </a:xfrm>
            <a:prstGeom prst="circularArrow">
              <a:avLst>
                <a:gd name="adj1" fmla="val 4688"/>
                <a:gd name="adj2" fmla="val 299029"/>
                <a:gd name="adj3" fmla="val 2539295"/>
                <a:gd name="adj4" fmla="val 15812321"/>
                <a:gd name="adj5" fmla="val 5469"/>
              </a:avLst>
            </a:prstGeom>
            <a:gradFill rotWithShape="0">
              <a:gsLst>
                <a:gs pos="0">
                  <a:srgbClr val="cadab7"/>
                </a:gs>
                <a:gs pos="100000">
                  <a:srgbClr val="aec296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7"/>
            <p:cNvSpPr/>
            <p:nvPr/>
          </p:nvSpPr>
          <p:spPr>
            <a:xfrm>
              <a:off x="1461240" y="2519280"/>
              <a:ext cx="2771280" cy="2771280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gradFill rotWithShape="0">
              <a:gsLst>
                <a:gs pos="0">
                  <a:srgbClr val="cadab7"/>
                </a:gs>
                <a:gs pos="100000">
                  <a:srgbClr val="aec296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8"/>
            <p:cNvSpPr/>
            <p:nvPr/>
          </p:nvSpPr>
          <p:spPr>
            <a:xfrm>
              <a:off x="2567880" y="1038240"/>
              <a:ext cx="2988000" cy="298800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gradFill rotWithShape="0">
              <a:gsLst>
                <a:gs pos="0">
                  <a:srgbClr val="cadab7"/>
                </a:gs>
                <a:gs pos="100000">
                  <a:srgbClr val="aec296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8" name="Immagine 5" descr=""/>
          <p:cNvPicPr/>
          <p:nvPr/>
        </p:nvPicPr>
        <p:blipFill>
          <a:blip r:embed="rId1"/>
          <a:stretch/>
        </p:blipFill>
        <p:spPr>
          <a:xfrm>
            <a:off x="4931640" y="5274360"/>
            <a:ext cx="1163880" cy="1163880"/>
          </a:xfrm>
          <a:prstGeom prst="rect">
            <a:avLst/>
          </a:prstGeom>
          <a:ln>
            <a:noFill/>
          </a:ln>
        </p:spPr>
      </p:pic>
      <p:pic>
        <p:nvPicPr>
          <p:cNvPr id="179" name="Immagine 7" descr=""/>
          <p:cNvPicPr/>
          <p:nvPr/>
        </p:nvPicPr>
        <p:blipFill>
          <a:blip r:embed="rId2"/>
          <a:stretch/>
        </p:blipFill>
        <p:spPr>
          <a:xfrm rot="1284000">
            <a:off x="2377440" y="807480"/>
            <a:ext cx="4314960" cy="4314960"/>
          </a:xfrm>
          <a:prstGeom prst="rect">
            <a:avLst/>
          </a:prstGeom>
          <a:ln>
            <a:noFill/>
          </a:ln>
        </p:spPr>
      </p:pic>
      <p:pic>
        <p:nvPicPr>
          <p:cNvPr id="180" name="Immagine 10" descr=""/>
          <p:cNvPicPr/>
          <p:nvPr/>
        </p:nvPicPr>
        <p:blipFill>
          <a:blip r:embed="rId3"/>
          <a:stretch/>
        </p:blipFill>
        <p:spPr>
          <a:xfrm rot="20335800">
            <a:off x="2492280" y="4164480"/>
            <a:ext cx="790200" cy="790200"/>
          </a:xfrm>
          <a:prstGeom prst="rect">
            <a:avLst/>
          </a:prstGeom>
          <a:ln>
            <a:noFill/>
          </a:ln>
        </p:spPr>
      </p:pic>
      <p:grpSp>
        <p:nvGrpSpPr>
          <p:cNvPr id="181" name="Group 9"/>
          <p:cNvGrpSpPr/>
          <p:nvPr/>
        </p:nvGrpSpPr>
        <p:grpSpPr>
          <a:xfrm>
            <a:off x="6984000" y="1944000"/>
            <a:ext cx="4259160" cy="3872160"/>
            <a:chOff x="6984000" y="1944000"/>
            <a:chExt cx="4259160" cy="3872160"/>
          </a:xfrm>
        </p:grpSpPr>
        <p:sp>
          <p:nvSpPr>
            <p:cNvPr id="182" name="CustomShape 10"/>
            <p:cNvSpPr/>
            <p:nvPr/>
          </p:nvSpPr>
          <p:spPr>
            <a:xfrm rot="4396200">
              <a:off x="7207920" y="2714400"/>
              <a:ext cx="3342600" cy="2331000"/>
            </a:xfrm>
            <a:prstGeom prst="swooshArrow">
              <a:avLst>
                <a:gd name="adj1" fmla="val 16310"/>
                <a:gd name="adj2" fmla="val 31370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1"/>
            <p:cNvSpPr/>
            <p:nvPr/>
          </p:nvSpPr>
          <p:spPr>
            <a:xfrm>
              <a:off x="8602920" y="3123000"/>
              <a:ext cx="83880" cy="83880"/>
            </a:xfrm>
            <a:prstGeom prst="ellipse">
              <a:avLst/>
            </a:prstGeom>
            <a:gradFill rotWithShape="0">
              <a:gsLst>
                <a:gs pos="0">
                  <a:srgbClr val="cadab7"/>
                </a:gs>
                <a:gs pos="100000">
                  <a:srgbClr val="aec296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2"/>
            <p:cNvSpPr/>
            <p:nvPr/>
          </p:nvSpPr>
          <p:spPr>
            <a:xfrm>
              <a:off x="9338040" y="3839760"/>
              <a:ext cx="83880" cy="83880"/>
            </a:xfrm>
            <a:prstGeom prst="ellipse">
              <a:avLst/>
            </a:prstGeom>
            <a:gradFill rotWithShape="0">
              <a:gsLst>
                <a:gs pos="0">
                  <a:srgbClr val="cadab7"/>
                </a:gs>
                <a:gs pos="100000">
                  <a:srgbClr val="aec296"/>
                </a:gs>
              </a:gsLst>
              <a:path path="circle"/>
            </a:gradFill>
            <a:ln>
              <a:noFill/>
            </a:ln>
            <a:effectLst>
              <a:outerShdw dist="25560" dir="5400000">
                <a:srgbClr val="000000">
                  <a:alpha val="64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3"/>
            <p:cNvSpPr/>
            <p:nvPr/>
          </p:nvSpPr>
          <p:spPr>
            <a:xfrm>
              <a:off x="6984000" y="1944000"/>
              <a:ext cx="1575720" cy="61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 anchor="b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it-IT" sz="2700" spc="-1" strike="noStrike">
                  <a:solidFill>
                    <a:srgbClr val="000000"/>
                  </a:solidFill>
                  <a:latin typeface="Arial Rounded MT Bold"/>
                </a:rPr>
                <a:t>TinyOS</a:t>
              </a:r>
              <a:endParaRPr b="0" lang="it-IT" sz="2700" spc="-1" strike="noStrike">
                <a:latin typeface="Arial"/>
              </a:endParaRPr>
            </a:p>
          </p:txBody>
        </p:sp>
        <p:sp>
          <p:nvSpPr>
            <p:cNvPr id="186" name="CustomShape 14"/>
            <p:cNvSpPr/>
            <p:nvPr/>
          </p:nvSpPr>
          <p:spPr>
            <a:xfrm>
              <a:off x="9070920" y="2855160"/>
              <a:ext cx="2171880" cy="61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 anchor="ctr"/>
            <a:p>
              <a:pPr>
                <a:lnSpc>
                  <a:spcPct val="90000"/>
                </a:lnSpc>
                <a:spcAft>
                  <a:spcPts val="944"/>
                </a:spcAft>
              </a:pPr>
              <a:r>
                <a:rPr b="0" lang="it-IT" sz="2700" spc="-1" strike="noStrike">
                  <a:solidFill>
                    <a:srgbClr val="000000"/>
                  </a:solidFill>
                  <a:latin typeface="Arial Rounded MT Bold"/>
                </a:rPr>
                <a:t>Python 3</a:t>
              </a:r>
              <a:endParaRPr b="0" lang="it-IT" sz="2700" spc="-1" strike="noStrike">
                <a:latin typeface="Arial"/>
              </a:endParaRPr>
            </a:p>
          </p:txBody>
        </p:sp>
        <p:sp>
          <p:nvSpPr>
            <p:cNvPr id="187" name="CustomShape 15"/>
            <p:cNvSpPr/>
            <p:nvPr/>
          </p:nvSpPr>
          <p:spPr>
            <a:xfrm>
              <a:off x="6984000" y="3572280"/>
              <a:ext cx="2129400" cy="61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 anchor="ctr"/>
            <a:p>
              <a:pPr algn="ctr">
                <a:lnSpc>
                  <a:spcPct val="90000"/>
                </a:lnSpc>
                <a:spcAft>
                  <a:spcPts val="944"/>
                </a:spcAft>
              </a:pPr>
              <a:r>
                <a:rPr b="0" lang="it-IT" sz="2700" spc="-1" strike="noStrike">
                  <a:solidFill>
                    <a:srgbClr val="000000"/>
                  </a:solidFill>
                  <a:latin typeface="Arial Rounded MT Bold"/>
                </a:rPr>
                <a:t>java</a:t>
              </a:r>
              <a:endParaRPr b="0" lang="it-IT" sz="2700" spc="-1" strike="noStrike">
                <a:latin typeface="Arial"/>
              </a:endParaRPr>
            </a:p>
          </p:txBody>
        </p:sp>
        <p:sp>
          <p:nvSpPr>
            <p:cNvPr id="188" name="CustomShape 16"/>
            <p:cNvSpPr/>
            <p:nvPr/>
          </p:nvSpPr>
          <p:spPr>
            <a:xfrm>
              <a:off x="9113760" y="5196960"/>
              <a:ext cx="2129400" cy="61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4200" rIns="34200" tIns="34200" bIns="34200"/>
            <a:p>
              <a:r>
                <a:rPr b="0" lang="it-IT" sz="2700" spc="-1" strike="noStrike">
                  <a:solidFill>
                    <a:srgbClr val="000000"/>
                  </a:solidFill>
                  <a:latin typeface="Arial Rounded MT Bold"/>
                  <a:ea typeface="Calibri Light"/>
                </a:rPr>
                <a:t>Tesseract OCR</a:t>
              </a:r>
              <a:endParaRPr b="0" lang="it-IT" sz="2700" spc="-1" strike="noStrike">
                <a:latin typeface="Arial"/>
              </a:endParaRPr>
            </a:p>
          </p:txBody>
        </p:sp>
      </p:grpSp>
      <p:sp>
        <p:nvSpPr>
          <p:cNvPr id="189" name="CustomShape 17"/>
          <p:cNvSpPr/>
          <p:nvPr/>
        </p:nvSpPr>
        <p:spPr>
          <a:xfrm>
            <a:off x="11468160" y="6073560"/>
            <a:ext cx="55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2438E0AF-CABA-4DB0-A8DD-3A7DCFAE27EA}" type="slidenum">
              <a:rPr b="1" lang="it-IT" sz="4000" spc="-1" strike="noStrike">
                <a:solidFill>
                  <a:srgbClr val="688727"/>
                </a:solidFill>
                <a:latin typeface="Arial Rounded MT Bold"/>
              </a:rPr>
              <a:t>&lt;numero&gt;</a:t>
            </a:fld>
            <a:endParaRPr b="0" lang="it-IT" sz="4000" spc="-1" strike="noStrike">
              <a:latin typeface="Arial"/>
            </a:endParaRPr>
          </a:p>
        </p:txBody>
      </p:sp>
      <p:sp>
        <p:nvSpPr>
          <p:cNvPr id="190" name="TextShape 18"/>
          <p:cNvSpPr txBox="1"/>
          <p:nvPr/>
        </p:nvSpPr>
        <p:spPr>
          <a:xfrm>
            <a:off x="9792000" y="3944520"/>
            <a:ext cx="2016000" cy="87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2400" spc="-1" strike="noStrike">
                <a:latin typeface="Calibri Light"/>
                <a:ea typeface="Calibri Light"/>
              </a:rPr>
              <a:t>fswebcam</a:t>
            </a:r>
            <a:endParaRPr b="0" lang="it-IT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84280" y="419400"/>
            <a:ext cx="1043820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2" name="Group 2"/>
          <p:cNvGrpSpPr/>
          <p:nvPr/>
        </p:nvGrpSpPr>
        <p:grpSpPr>
          <a:xfrm>
            <a:off x="1872720" y="1019880"/>
            <a:ext cx="9209520" cy="5525640"/>
            <a:chOff x="1872720" y="1019880"/>
            <a:chExt cx="9209520" cy="5525640"/>
          </a:xfrm>
        </p:grpSpPr>
        <p:sp>
          <p:nvSpPr>
            <p:cNvPr id="193" name="CustomShape 3"/>
            <p:cNvSpPr/>
            <p:nvPr/>
          </p:nvSpPr>
          <p:spPr>
            <a:xfrm>
              <a:off x="2306520" y="1019880"/>
              <a:ext cx="8319600" cy="552564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dfe8d5"/>
                </a:gs>
                <a:gs pos="100000">
                  <a:srgbClr val="c2cdb2"/>
                </a:gs>
              </a:gsLst>
              <a:path path="circle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4"/>
            <p:cNvSpPr/>
            <p:nvPr/>
          </p:nvSpPr>
          <p:spPr>
            <a:xfrm>
              <a:off x="1872720" y="2677680"/>
              <a:ext cx="2936160" cy="22100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8840" rIns="60840" tIns="168840" bIns="16848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endParaRPr b="0" lang="it-IT" sz="18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it-IT" sz="1600" spc="-1" strike="noStrike">
                  <a:solidFill>
                    <a:srgbClr val="ffffff"/>
                  </a:solidFill>
                  <a:latin typeface="Corbel"/>
                </a:rPr>
                <a:t>L’UTENTE, TREMITE IL BOT TELEGRAM, INSERISCE IL TITOLO DEL LIBRO DA DOVER CERCARE </a:t>
              </a:r>
              <a:endParaRPr b="0" lang="it-IT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endParaRPr b="0" lang="it-IT" sz="16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endParaRPr b="0" lang="it-IT" sz="1600" spc="-1" strike="noStrike">
                <a:latin typeface="Arial"/>
              </a:endParaRPr>
            </a:p>
          </p:txBody>
        </p:sp>
        <p:sp>
          <p:nvSpPr>
            <p:cNvPr id="195" name="CustomShape 5"/>
            <p:cNvSpPr/>
            <p:nvPr/>
          </p:nvSpPr>
          <p:spPr>
            <a:xfrm>
              <a:off x="5009400" y="2677680"/>
              <a:ext cx="2936160" cy="22100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8840" rIns="60840" tIns="168840" bIns="16848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it-IT" sz="1600" spc="-1" strike="noStrike">
                  <a:solidFill>
                    <a:srgbClr val="ffffff"/>
                  </a:solidFill>
                  <a:latin typeface="Corbel"/>
                </a:rPr>
                <a:t>IL RASPBERRY OTTIENE IL TITOLO, EFFETTUA UNA CATTURA DELLA LIBRERIA TRAMITE LA WEB CAM </a:t>
              </a:r>
              <a:endParaRPr b="0" lang="it-IT" sz="1600" spc="-1" strike="noStrike">
                <a:latin typeface="Arial"/>
              </a:endParaRPr>
            </a:p>
          </p:txBody>
        </p:sp>
        <p:sp>
          <p:nvSpPr>
            <p:cNvPr id="196" name="CustomShape 6"/>
            <p:cNvSpPr/>
            <p:nvPr/>
          </p:nvSpPr>
          <p:spPr>
            <a:xfrm>
              <a:off x="8146080" y="2677680"/>
              <a:ext cx="2936160" cy="22100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4b851"/>
                </a:gs>
                <a:gs pos="100000">
                  <a:srgbClr val="7ba02e"/>
                </a:gs>
              </a:gsLst>
              <a:path path="circle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68840" rIns="60840" tIns="168840" bIns="168480" anchor="ctr"/>
            <a:p>
              <a:pPr algn="ctr">
                <a:lnSpc>
                  <a:spcPct val="90000"/>
                </a:lnSpc>
                <a:spcAft>
                  <a:spcPts val="561"/>
                </a:spcAft>
              </a:pPr>
              <a:r>
                <a:rPr b="0" lang="it-IT" sz="1600" spc="-1" strike="noStrike">
                  <a:solidFill>
                    <a:srgbClr val="ffffff"/>
                  </a:solidFill>
                  <a:latin typeface="Corbel"/>
                </a:rPr>
                <a:t>LA FOTO VIENE ELABORATA E SCANSIONATA ALLA RICERCA DEL LIBRO. SUCCESSIVAMENTE VIENE CONDIVISA CON L’UTENTE LA SUA POSIZIONE </a:t>
              </a:r>
              <a:endParaRPr b="0" lang="it-IT" sz="1600" spc="-1" strike="noStrike">
                <a:latin typeface="Arial"/>
              </a:endParaRPr>
            </a:p>
          </p:txBody>
        </p:sp>
      </p:grpSp>
      <p:sp>
        <p:nvSpPr>
          <p:cNvPr id="197" name="TextShape 7"/>
          <p:cNvSpPr txBox="1"/>
          <p:nvPr/>
        </p:nvSpPr>
        <p:spPr>
          <a:xfrm>
            <a:off x="11371680" y="6009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8692F81-74B8-494A-8101-B62311A4084E}" type="slidenum">
              <a:rPr b="1" lang="it-IT" sz="4000" spc="-1" strike="noStrike">
                <a:solidFill>
                  <a:srgbClr val="688727"/>
                </a:solidFill>
                <a:latin typeface="Arial Rounded MT Bold"/>
              </a:rPr>
              <a:t>&lt;numero&gt;</a:t>
            </a:fld>
            <a:endParaRPr b="0" lang="it-IT" sz="4000" spc="-1" strike="noStrike">
              <a:latin typeface="Times New Roman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1583280" y="312120"/>
            <a:ext cx="1043820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COSA AVVIENE DIETRO LE QUINTE</a:t>
            </a:r>
            <a:endParaRPr b="0" lang="it-IT" sz="4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594800" y="419400"/>
            <a:ext cx="1043820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2"/>
          <p:cNvSpPr txBox="1"/>
          <p:nvPr/>
        </p:nvSpPr>
        <p:spPr>
          <a:xfrm>
            <a:off x="10951920" y="5883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70C564B-50BC-4CD5-9705-C09295E23F95}" type="slidenum">
              <a:rPr b="1" lang="it-IT" sz="4000" spc="-1" strike="noStrike">
                <a:solidFill>
                  <a:srgbClr val="688727"/>
                </a:solidFill>
                <a:latin typeface="Arial Rounded MT Bold"/>
              </a:rPr>
              <a:t>&lt;numero&gt;</a:t>
            </a:fld>
            <a:endParaRPr b="0" lang="it-IT" sz="4000" spc="-1" strike="noStrike">
              <a:latin typeface="Times New Roman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8379720" y="111600"/>
            <a:ext cx="381204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PROCESSO </a:t>
            </a:r>
            <a:endParaRPr b="0" lang="it-IT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DI </a:t>
            </a:r>
            <a:endParaRPr b="0" lang="it-IT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RICERCA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 rot="5400000">
            <a:off x="6517800" y="249840"/>
            <a:ext cx="864000" cy="19479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8bb434"/>
          </a:solidFill>
          <a:ln w="15840">
            <a:solidFill>
              <a:srgbClr val="6685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1522800" y="504000"/>
            <a:ext cx="1141200" cy="11412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3168000" y="66996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4176000" y="419400"/>
            <a:ext cx="1296000" cy="1296000"/>
          </a:xfrm>
          <a:prstGeom prst="rect">
            <a:avLst/>
          </a:prstGeom>
          <a:ln>
            <a:noFill/>
          </a:ln>
        </p:spPr>
      </p:pic>
      <p:sp>
        <p:nvSpPr>
          <p:cNvPr id="206" name="TextShape 5"/>
          <p:cNvSpPr txBox="1"/>
          <p:nvPr/>
        </p:nvSpPr>
        <p:spPr>
          <a:xfrm>
            <a:off x="2664000" y="864000"/>
            <a:ext cx="5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it-IT" sz="1800" spc="-1" strike="noStrike">
                <a:latin typeface="Arial"/>
              </a:rPr>
              <a:t>+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07" name="CustomShape 6"/>
          <p:cNvSpPr/>
          <p:nvPr/>
        </p:nvSpPr>
        <p:spPr>
          <a:xfrm>
            <a:off x="2664000" y="86400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7"/>
          <p:cNvSpPr/>
          <p:nvPr/>
        </p:nvSpPr>
        <p:spPr>
          <a:xfrm>
            <a:off x="3888000" y="86400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4"/>
          <a:stretch/>
        </p:blipFill>
        <p:spPr>
          <a:xfrm>
            <a:off x="6264000" y="2664000"/>
            <a:ext cx="1008000" cy="98856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5"/>
          <a:stretch/>
        </p:blipFill>
        <p:spPr>
          <a:xfrm>
            <a:off x="7848000" y="2181960"/>
            <a:ext cx="1919160" cy="1922040"/>
          </a:xfrm>
          <a:prstGeom prst="rect">
            <a:avLst/>
          </a:prstGeom>
          <a:ln>
            <a:noFill/>
          </a:ln>
        </p:spPr>
      </p:pic>
      <p:sp>
        <p:nvSpPr>
          <p:cNvPr id="211" name="CustomShape 8"/>
          <p:cNvSpPr/>
          <p:nvPr/>
        </p:nvSpPr>
        <p:spPr>
          <a:xfrm>
            <a:off x="7344000" y="296568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9"/>
          <p:cNvSpPr/>
          <p:nvPr/>
        </p:nvSpPr>
        <p:spPr>
          <a:xfrm>
            <a:off x="9767160" y="296568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" descr=""/>
          <p:cNvPicPr/>
          <p:nvPr/>
        </p:nvPicPr>
        <p:blipFill>
          <a:blip r:embed="rId6"/>
          <a:stretch/>
        </p:blipFill>
        <p:spPr>
          <a:xfrm>
            <a:off x="10224000" y="2503800"/>
            <a:ext cx="1080000" cy="1312200"/>
          </a:xfrm>
          <a:prstGeom prst="rect">
            <a:avLst/>
          </a:prstGeom>
          <a:ln>
            <a:noFill/>
          </a:ln>
        </p:spPr>
      </p:pic>
      <p:sp>
        <p:nvSpPr>
          <p:cNvPr id="214" name="CustomShape 10"/>
          <p:cNvSpPr/>
          <p:nvPr/>
        </p:nvSpPr>
        <p:spPr>
          <a:xfrm rot="10800000">
            <a:off x="7920000" y="5040000"/>
            <a:ext cx="3168000" cy="936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8bb434"/>
          </a:solidFill>
          <a:ln w="15840">
            <a:solidFill>
              <a:srgbClr val="6685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7"/>
          <a:stretch/>
        </p:blipFill>
        <p:spPr>
          <a:xfrm>
            <a:off x="3723840" y="4227840"/>
            <a:ext cx="812160" cy="812160"/>
          </a:xfrm>
          <a:prstGeom prst="rect">
            <a:avLst/>
          </a:prstGeom>
          <a:ln>
            <a:noFill/>
          </a:ln>
        </p:spPr>
      </p:pic>
      <p:sp>
        <p:nvSpPr>
          <p:cNvPr id="216" name="CustomShape 11"/>
          <p:cNvSpPr/>
          <p:nvPr/>
        </p:nvSpPr>
        <p:spPr>
          <a:xfrm>
            <a:off x="3096000" y="453600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" descr=""/>
          <p:cNvPicPr/>
          <p:nvPr/>
        </p:nvPicPr>
        <p:blipFill>
          <a:blip r:embed="rId8"/>
          <a:stretch/>
        </p:blipFill>
        <p:spPr>
          <a:xfrm>
            <a:off x="4104000" y="4176000"/>
            <a:ext cx="504000" cy="43200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9"/>
          <a:stretch/>
        </p:blipFill>
        <p:spPr>
          <a:xfrm>
            <a:off x="5104080" y="2664000"/>
            <a:ext cx="727920" cy="998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5904000" y="296568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" descr=""/>
          <p:cNvPicPr/>
          <p:nvPr/>
        </p:nvPicPr>
        <p:blipFill>
          <a:blip r:embed="rId10"/>
          <a:stretch/>
        </p:blipFill>
        <p:spPr>
          <a:xfrm>
            <a:off x="2232000" y="4041360"/>
            <a:ext cx="727920" cy="998640"/>
          </a:xfrm>
          <a:prstGeom prst="rect">
            <a:avLst/>
          </a:prstGeom>
          <a:ln>
            <a:noFill/>
          </a:ln>
        </p:spPr>
      </p:pic>
      <p:sp>
        <p:nvSpPr>
          <p:cNvPr id="221" name="CustomShape 13"/>
          <p:cNvSpPr/>
          <p:nvPr/>
        </p:nvSpPr>
        <p:spPr>
          <a:xfrm>
            <a:off x="1656000" y="446400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1"/>
          <a:stretch/>
        </p:blipFill>
        <p:spPr>
          <a:xfrm>
            <a:off x="864000" y="4320000"/>
            <a:ext cx="698040" cy="69804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12"/>
          <a:stretch/>
        </p:blipFill>
        <p:spPr>
          <a:xfrm>
            <a:off x="7560000" y="5810760"/>
            <a:ext cx="1047240" cy="813240"/>
          </a:xfrm>
          <a:prstGeom prst="rect">
            <a:avLst/>
          </a:prstGeom>
          <a:ln>
            <a:noFill/>
          </a:ln>
        </p:spPr>
      </p:pic>
      <p:sp>
        <p:nvSpPr>
          <p:cNvPr id="224" name="CustomShape 14"/>
          <p:cNvSpPr/>
          <p:nvPr/>
        </p:nvSpPr>
        <p:spPr>
          <a:xfrm>
            <a:off x="7128000" y="598968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5"/>
          <p:cNvSpPr/>
          <p:nvPr/>
        </p:nvSpPr>
        <p:spPr>
          <a:xfrm>
            <a:off x="6120000" y="5976000"/>
            <a:ext cx="360000" cy="346320"/>
          </a:xfrm>
          <a:custGeom>
            <a:avLst/>
            <a:gdLst/>
            <a:ahLst/>
            <a:rect l="0" t="0" r="r" b="b"/>
            <a:pathLst>
              <a:path w="1002" h="964">
                <a:moveTo>
                  <a:pt x="240" y="0"/>
                </a:moveTo>
                <a:lnTo>
                  <a:pt x="760" y="0"/>
                </a:lnTo>
                <a:lnTo>
                  <a:pt x="760" y="240"/>
                </a:lnTo>
                <a:lnTo>
                  <a:pt x="1001" y="240"/>
                </a:lnTo>
                <a:lnTo>
                  <a:pt x="1001" y="722"/>
                </a:lnTo>
                <a:lnTo>
                  <a:pt x="760" y="722"/>
                </a:lnTo>
                <a:lnTo>
                  <a:pt x="760" y="963"/>
                </a:lnTo>
                <a:lnTo>
                  <a:pt x="240" y="963"/>
                </a:lnTo>
                <a:lnTo>
                  <a:pt x="240" y="722"/>
                </a:lnTo>
                <a:lnTo>
                  <a:pt x="0" y="722"/>
                </a:lnTo>
                <a:lnTo>
                  <a:pt x="0" y="240"/>
                </a:lnTo>
                <a:lnTo>
                  <a:pt x="240" y="240"/>
                </a:lnTo>
                <a:lnTo>
                  <a:pt x="24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" descr=""/>
          <p:cNvPicPr/>
          <p:nvPr/>
        </p:nvPicPr>
        <p:blipFill>
          <a:blip r:embed="rId13"/>
          <a:stretch/>
        </p:blipFill>
        <p:spPr>
          <a:xfrm>
            <a:off x="6336000" y="5760000"/>
            <a:ext cx="942840" cy="707040"/>
          </a:xfrm>
          <a:prstGeom prst="rect">
            <a:avLst/>
          </a:prstGeom>
          <a:ln>
            <a:noFill/>
          </a:ln>
        </p:spPr>
      </p:pic>
      <p:sp>
        <p:nvSpPr>
          <p:cNvPr id="227" name="CustomShape 16"/>
          <p:cNvSpPr/>
          <p:nvPr/>
        </p:nvSpPr>
        <p:spPr>
          <a:xfrm flipH="1" rot="10800000">
            <a:off x="4882320" y="6480000"/>
            <a:ext cx="2506680" cy="1098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8bb434"/>
          </a:solidFill>
          <a:ln w="15840">
            <a:solidFill>
              <a:srgbClr val="6685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" descr=""/>
          <p:cNvPicPr/>
          <p:nvPr/>
        </p:nvPicPr>
        <p:blipFill>
          <a:blip r:embed="rId14"/>
          <a:stretch/>
        </p:blipFill>
        <p:spPr>
          <a:xfrm>
            <a:off x="5250600" y="5472000"/>
            <a:ext cx="797400" cy="13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84280" y="419400"/>
            <a:ext cx="1043820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2"/>
          <p:cNvSpPr txBox="1"/>
          <p:nvPr/>
        </p:nvSpPr>
        <p:spPr>
          <a:xfrm>
            <a:off x="11371680" y="6009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09E8D0-5C30-435E-83EE-638C4FA66A8F}" type="slidenum">
              <a:rPr b="1" lang="it-IT" sz="4000" spc="-1" strike="noStrike">
                <a:solidFill>
                  <a:srgbClr val="688727"/>
                </a:solidFill>
                <a:latin typeface="Arial Rounded MT Bold"/>
              </a:rPr>
              <a:t>&lt;numero&gt;</a:t>
            </a:fld>
            <a:endParaRPr b="0" lang="it-IT" sz="4000" spc="-1" strike="noStrike">
              <a:latin typeface="Times New Roman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1484280" y="135360"/>
            <a:ext cx="1043820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FUNZIONALITÀ</a:t>
            </a:r>
            <a:r>
              <a:rPr b="1" lang="it-IT" sz="4000" spc="-1" strike="noStrike">
                <a:solidFill>
                  <a:srgbClr val="688727"/>
                </a:solidFill>
                <a:latin typeface="Corbel"/>
              </a:rPr>
              <a:t> 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232" name="Immagine 6" descr=""/>
          <p:cNvPicPr/>
          <p:nvPr/>
        </p:nvPicPr>
        <p:blipFill>
          <a:blip r:embed="rId1"/>
          <a:stretch/>
        </p:blipFill>
        <p:spPr>
          <a:xfrm>
            <a:off x="8689320" y="-29880"/>
            <a:ext cx="898200" cy="89820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1768680" y="1800000"/>
            <a:ext cx="3991320" cy="89244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1800000" y="3024000"/>
            <a:ext cx="3941280" cy="18720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4"/>
          <a:stretch/>
        </p:blipFill>
        <p:spPr>
          <a:xfrm>
            <a:off x="6408000" y="1750680"/>
            <a:ext cx="4686480" cy="400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484280" y="419400"/>
            <a:ext cx="1043820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Shape 2"/>
          <p:cNvSpPr txBox="1"/>
          <p:nvPr/>
        </p:nvSpPr>
        <p:spPr>
          <a:xfrm>
            <a:off x="11371680" y="6009120"/>
            <a:ext cx="5508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14D4743-A25D-4736-8B20-73597F9DB667}" type="slidenum">
              <a:rPr b="1" lang="it-IT" sz="4000" spc="-1" strike="noStrike">
                <a:solidFill>
                  <a:srgbClr val="688727"/>
                </a:solidFill>
                <a:latin typeface="Arial Rounded MT Bold"/>
              </a:rPr>
              <a:t>&lt;numero&gt;</a:t>
            </a:fld>
            <a:endParaRPr b="0" lang="it-IT" sz="4000" spc="-1" strike="noStrike">
              <a:latin typeface="Times New Roman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689720" y="1872000"/>
            <a:ext cx="7502400" cy="33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r">
              <a:lnSpc>
                <a:spcPct val="100000"/>
              </a:lnSpc>
            </a:pPr>
            <a:r>
              <a:rPr b="1" lang="it-IT" sz="4000" spc="-1" strike="noStrike">
                <a:solidFill>
                  <a:srgbClr val="000000"/>
                </a:solidFill>
                <a:latin typeface="Corbel"/>
              </a:rPr>
              <a:t>PROGETTO A CURA DI</a:t>
            </a:r>
            <a:endParaRPr b="0" lang="it-IT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t-IT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orbel"/>
              </a:rPr>
              <a:t>Morello Michele</a:t>
            </a:r>
            <a:endParaRPr b="0" lang="it-IT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Corbel"/>
              </a:rPr>
              <a:t>Riccardo Francesco Mallamaci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1368000" y="1296000"/>
            <a:ext cx="4424040" cy="440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240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2019-06-10T14:00:47Z</dcterms:created>
  <dc:creator>Federica</dc:creator>
  <dc:description/>
  <dc:language>it-IT</dc:language>
  <cp:lastModifiedBy/>
  <dcterms:modified xsi:type="dcterms:W3CDTF">2019-07-23T00:43:35Z</dcterms:modified>
  <cp:revision>29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