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FA9D-5EF6-4502-A94C-074B0F52EBB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178F-3604-473E-811F-827D0196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2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FA9D-5EF6-4502-A94C-074B0F52EBB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178F-3604-473E-811F-827D0196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5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FA9D-5EF6-4502-A94C-074B0F52EBB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178F-3604-473E-811F-827D0196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2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FA9D-5EF6-4502-A94C-074B0F52EBB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178F-3604-473E-811F-827D0196F9E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072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FA9D-5EF6-4502-A94C-074B0F52EBB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178F-3604-473E-811F-827D0196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74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FA9D-5EF6-4502-A94C-074B0F52EBB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178F-3604-473E-811F-827D0196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95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FA9D-5EF6-4502-A94C-074B0F52EBB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178F-3604-473E-811F-827D0196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32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FA9D-5EF6-4502-A94C-074B0F52EBB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178F-3604-473E-811F-827D0196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22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FA9D-5EF6-4502-A94C-074B0F52EBB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178F-3604-473E-811F-827D0196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FA9D-5EF6-4502-A94C-074B0F52EBB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178F-3604-473E-811F-827D0196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4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FA9D-5EF6-4502-A94C-074B0F52EBB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178F-3604-473E-811F-827D0196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8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FA9D-5EF6-4502-A94C-074B0F52EBB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178F-3604-473E-811F-827D0196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FA9D-5EF6-4502-A94C-074B0F52EBB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178F-3604-473E-811F-827D0196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FA9D-5EF6-4502-A94C-074B0F52EBB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178F-3604-473E-811F-827D0196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5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FA9D-5EF6-4502-A94C-074B0F52EBB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178F-3604-473E-811F-827D0196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8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FA9D-5EF6-4502-A94C-074B0F52EBB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178F-3604-473E-811F-827D0196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8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FA9D-5EF6-4502-A94C-074B0F52EBB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178F-3604-473E-811F-827D0196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0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EBFA9D-5EF6-4502-A94C-074B0F52EBB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9178F-3604-473E-811F-827D0196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79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015BC9-0AC0-5F80-3A7C-631925C57286}"/>
              </a:ext>
            </a:extLst>
          </p:cNvPr>
          <p:cNvSpPr txBox="1"/>
          <p:nvPr/>
        </p:nvSpPr>
        <p:spPr>
          <a:xfrm>
            <a:off x="444708" y="246472"/>
            <a:ext cx="11302584" cy="2188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LEIANE APARTMENT INFORMATION RESIDENTS’ MANAGEMENT SYSTEM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96786-6F26-D72F-8F7A-1DEF5929330D}"/>
              </a:ext>
            </a:extLst>
          </p:cNvPr>
          <p:cNvSpPr txBox="1"/>
          <p:nvPr/>
        </p:nvSpPr>
        <p:spPr>
          <a:xfrm>
            <a:off x="517160" y="3429000"/>
            <a:ext cx="11157679" cy="2810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Members:</a:t>
            </a: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Jeanerose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Navarro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Jordan Tagalog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Mary Jane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Sulanting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Mercy Blase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Ricky Mercado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1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15EA01-60F1-7C63-39B8-68E3E1756A7B}"/>
              </a:ext>
            </a:extLst>
          </p:cNvPr>
          <p:cNvSpPr txBox="1"/>
          <p:nvPr/>
        </p:nvSpPr>
        <p:spPr>
          <a:xfrm>
            <a:off x="0" y="564587"/>
            <a:ext cx="12296931" cy="452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LEIANE APARTMENT INFORMATION RESIDENTS’ MANAGEMENT SYSTEM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Objectives: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able to create a system that can store and manage information of the residence.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able to create a system that can automate information resident’s process.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able to create a system that can monitor the bills of residents and provide date of bills.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able to create a system that can automate calculate the bills for overall bills payment.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able to create a system that can automated generate payment environment.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able to create a system that can monitor due date of the bills and provide alert due date.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58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A5E78D-6553-DA42-ACF3-E4B366ECA0C4}"/>
              </a:ext>
            </a:extLst>
          </p:cNvPr>
          <p:cNvSpPr txBox="1"/>
          <p:nvPr/>
        </p:nvSpPr>
        <p:spPr>
          <a:xfrm>
            <a:off x="319790" y="479685"/>
            <a:ext cx="11332564" cy="5948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 Problem: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Leiane</a:t>
            </a:r>
            <a:r>
              <a:rPr lang="en-PH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Apartment currently relies on a logbook to store their resident’s information, which can be misplaced easily.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Due to the lack of storing information system in </a:t>
            </a:r>
            <a:r>
              <a:rPr lang="en-PH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Leiane</a:t>
            </a:r>
            <a:r>
              <a:rPr lang="en-PH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Apartment, storing information of the residents is done manually which can be prone to errors.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Due to the residents’ settings, apartment complex, keeping track of bills such as electricity, water, and land bills can be a troublesome along the dates.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many residents’ bills, it’s hard to calculate all of bills simultaneously. Which can lead to miscalculated bills.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Due to absence of owner, residents can’t pay bills in an exact time.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a limited manpower, </a:t>
            </a:r>
            <a:r>
              <a:rPr lang="en-PH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Leiane</a:t>
            </a:r>
            <a:r>
              <a:rPr lang="en-PH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Apartment is experiencing difficulties in navigating and tracking the bills and its due dates.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8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A5E78D-6553-DA42-ACF3-E4B366ECA0C4}"/>
              </a:ext>
            </a:extLst>
          </p:cNvPr>
          <p:cNvSpPr txBox="1"/>
          <p:nvPr/>
        </p:nvSpPr>
        <p:spPr>
          <a:xfrm>
            <a:off x="319790" y="479685"/>
            <a:ext cx="11332564" cy="588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 Features: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Residents Information Management System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Residential Process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Bills Monitoring and Due Date Notification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Overall Bills Calculation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 Environment Generated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Due Date Monitoring Alert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5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1A2E27-1B86-2DDB-B435-71C1CEA28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39580"/>
              </p:ext>
            </p:extLst>
          </p:nvPr>
        </p:nvGraphicFramePr>
        <p:xfrm>
          <a:off x="1409074" y="1242569"/>
          <a:ext cx="9188972" cy="49467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2316">
                  <a:extLst>
                    <a:ext uri="{9D8B030D-6E8A-4147-A177-3AD203B41FA5}">
                      <a16:colId xmlns:a16="http://schemas.microsoft.com/office/drawing/2014/main" val="761564097"/>
                    </a:ext>
                  </a:extLst>
                </a:gridCol>
                <a:gridCol w="3063328">
                  <a:extLst>
                    <a:ext uri="{9D8B030D-6E8A-4147-A177-3AD203B41FA5}">
                      <a16:colId xmlns:a16="http://schemas.microsoft.com/office/drawing/2014/main" val="3832581112"/>
                    </a:ext>
                  </a:extLst>
                </a:gridCol>
                <a:gridCol w="3063328">
                  <a:extLst>
                    <a:ext uri="{9D8B030D-6E8A-4147-A177-3AD203B41FA5}">
                      <a16:colId xmlns:a16="http://schemas.microsoft.com/office/drawing/2014/main" val="446959862"/>
                    </a:ext>
                  </a:extLst>
                </a:gridCol>
              </a:tblGrid>
              <a:tr h="2117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lang="en-US" sz="1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63" marR="576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63" marR="576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63" marR="57663" marT="0" marB="0"/>
                </a:tc>
                <a:extLst>
                  <a:ext uri="{0D108BD9-81ED-4DB2-BD59-A6C34878D82A}">
                    <a16:rowId xmlns:a16="http://schemas.microsoft.com/office/drawing/2014/main" val="1256358050"/>
                  </a:ext>
                </a:extLst>
              </a:tr>
              <a:tr h="4735017">
                <a:tc>
                  <a:txBody>
                    <a:bodyPr/>
                    <a:lstStyle/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Information Residents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Information Residents Table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Bills and Dates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Bills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Bills Overall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Due Date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63" marR="57663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Storing Residents Information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Updating Information Residents Table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 Bills and Dates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Generating Overall Calculated Bills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Generating Payment Environment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 Due Date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63" marR="57663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 Residents Information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 Information Residents Table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 Bills and Dates Alert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 / Print Overall Calculated Bills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 Payment Environment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 Due Date Alert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63" marR="57663" marT="0" marB="0"/>
                </a:tc>
                <a:extLst>
                  <a:ext uri="{0D108BD9-81ED-4DB2-BD59-A6C34878D82A}">
                    <a16:rowId xmlns:a16="http://schemas.microsoft.com/office/drawing/2014/main" val="4965373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5D39BC2-0F74-5408-0248-048124DE5752}"/>
              </a:ext>
            </a:extLst>
          </p:cNvPr>
          <p:cNvSpPr txBox="1"/>
          <p:nvPr/>
        </p:nvSpPr>
        <p:spPr>
          <a:xfrm>
            <a:off x="1409074" y="436241"/>
            <a:ext cx="349271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 OF THE STUDY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63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400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Symbol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639493505344</dc:creator>
  <cp:lastModifiedBy>639493505344</cp:lastModifiedBy>
  <cp:revision>1</cp:revision>
  <dcterms:created xsi:type="dcterms:W3CDTF">2024-04-21T12:41:18Z</dcterms:created>
  <dcterms:modified xsi:type="dcterms:W3CDTF">2024-04-21T13:01:46Z</dcterms:modified>
</cp:coreProperties>
</file>