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1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842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1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9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96560F-6A06-488A-BF6E-CAF7DAC6C8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3CE3-C1D5-43AD-9503-2DBA21842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5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2F731-632B-08B5-A4A8-E33D89869F2C}"/>
              </a:ext>
            </a:extLst>
          </p:cNvPr>
          <p:cNvSpPr txBox="1"/>
          <p:nvPr/>
        </p:nvSpPr>
        <p:spPr>
          <a:xfrm>
            <a:off x="374754" y="314793"/>
            <a:ext cx="11452485" cy="108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CAFE SYSTEM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7942E-9584-0920-09A4-42CD860A192D}"/>
              </a:ext>
            </a:extLst>
          </p:cNvPr>
          <p:cNvSpPr txBox="1"/>
          <p:nvPr/>
        </p:nvSpPr>
        <p:spPr>
          <a:xfrm>
            <a:off x="1666406" y="3009276"/>
            <a:ext cx="8859187" cy="281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Members:</a:t>
            </a: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Jeanerose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Navarro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Jordan Tagalog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Mary Jane 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Sulanting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Mercy Blase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Ricky Mercado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ED1D0-9EAE-F62F-8C5F-02F599EE3C38}"/>
              </a:ext>
            </a:extLst>
          </p:cNvPr>
          <p:cNvSpPr txBox="1"/>
          <p:nvPr/>
        </p:nvSpPr>
        <p:spPr>
          <a:xfrm>
            <a:off x="534649" y="388087"/>
            <a:ext cx="11122701" cy="646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CAFE SYSTEM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Objectives: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user and computer management.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session tracking and management.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Reliable billing and payment processing.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security and monitoring measures.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customer experience and satisfaction.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1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ED1D0-9EAE-F62F-8C5F-02F599EE3C38}"/>
              </a:ext>
            </a:extLst>
          </p:cNvPr>
          <p:cNvSpPr txBox="1"/>
          <p:nvPr/>
        </p:nvSpPr>
        <p:spPr>
          <a:xfrm>
            <a:off x="354767" y="449705"/>
            <a:ext cx="11122701" cy="570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3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3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Problem: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3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•Inadequate resource allocation, leading to customer dissatisfaction and potential revenue loss.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•Difficulty in accurately tracking usage and billing, impacting the cafe's profitability.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•Vulnerabilities in the system pose risks to customer privacy and data security.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•Frequent technical failures disrupt operations and decrease customer satisfaction.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•Challenges in adhering to legal and regulatory requirements, risking penalties and damage to the company's reputation.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2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5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ED1D0-9EAE-F62F-8C5F-02F599EE3C38}"/>
              </a:ext>
            </a:extLst>
          </p:cNvPr>
          <p:cNvSpPr txBox="1"/>
          <p:nvPr/>
        </p:nvSpPr>
        <p:spPr>
          <a:xfrm>
            <a:off x="534649" y="1053926"/>
            <a:ext cx="11122701" cy="475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Features: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•User management &amp; session tracking.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•Computer reservation &amp; status updates.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•Seamless billing &amp; payment integration.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•Enhanced security &amp; remote control.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•Real-time monitoring &amp; reporting.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1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88EC42-C815-2F1D-F136-879AFCD48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34207"/>
              </p:ext>
            </p:extLst>
          </p:nvPr>
        </p:nvGraphicFramePr>
        <p:xfrm>
          <a:off x="1379094" y="1241405"/>
          <a:ext cx="8529404" cy="5284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2508">
                  <a:extLst>
                    <a:ext uri="{9D8B030D-6E8A-4147-A177-3AD203B41FA5}">
                      <a16:colId xmlns:a16="http://schemas.microsoft.com/office/drawing/2014/main" val="1757472767"/>
                    </a:ext>
                  </a:extLst>
                </a:gridCol>
                <a:gridCol w="2843448">
                  <a:extLst>
                    <a:ext uri="{9D8B030D-6E8A-4147-A177-3AD203B41FA5}">
                      <a16:colId xmlns:a16="http://schemas.microsoft.com/office/drawing/2014/main" val="526840993"/>
                    </a:ext>
                  </a:extLst>
                </a:gridCol>
                <a:gridCol w="2843448">
                  <a:extLst>
                    <a:ext uri="{9D8B030D-6E8A-4147-A177-3AD203B41FA5}">
                      <a16:colId xmlns:a16="http://schemas.microsoft.com/office/drawing/2014/main" val="2723321244"/>
                    </a:ext>
                  </a:extLst>
                </a:gridCol>
              </a:tblGrid>
              <a:tr h="170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extLst>
                  <a:ext uri="{0D108BD9-81ED-4DB2-BD59-A6C34878D82A}">
                    <a16:rowId xmlns:a16="http://schemas.microsoft.com/office/drawing/2014/main" val="1938011870"/>
                  </a:ext>
                </a:extLst>
              </a:tr>
              <a:tr h="4432131"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•User requirements gathering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•Industry analysis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•System design inputs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•Technical specifications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•Budget and resource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allocation</a:t>
                      </a:r>
                      <a:endParaRPr lang="en-US" sz="1800" b="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•System design and development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•Testing and quality assurance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•Training and implementation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•Monitoring and optimization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•Security and compliance management</a:t>
                      </a: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•Implemented system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•Training materials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•Quality assurance reports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•Performance metrics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•Compliance documentation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63" marR="57663" marT="0" marB="0"/>
                </a:tc>
                <a:extLst>
                  <a:ext uri="{0D108BD9-81ED-4DB2-BD59-A6C34878D82A}">
                    <a16:rowId xmlns:a16="http://schemas.microsoft.com/office/drawing/2014/main" val="3601376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56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246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639493505344</dc:creator>
  <cp:lastModifiedBy>639493505344</cp:lastModifiedBy>
  <cp:revision>1</cp:revision>
  <dcterms:created xsi:type="dcterms:W3CDTF">2024-04-21T13:08:24Z</dcterms:created>
  <dcterms:modified xsi:type="dcterms:W3CDTF">2024-04-21T13:23:02Z</dcterms:modified>
</cp:coreProperties>
</file>