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99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3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65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C7D590-A679-40CA-85F7-BD7A57ADEAC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48AD-F393-408D-B807-ADF3180D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247AE1-7A7C-0014-1337-CD91CC5CFA38}"/>
              </a:ext>
            </a:extLst>
          </p:cNvPr>
          <p:cNvSpPr txBox="1"/>
          <p:nvPr/>
        </p:nvSpPr>
        <p:spPr>
          <a:xfrm>
            <a:off x="365760" y="506437"/>
            <a:ext cx="1138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Pet Care Appointment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702D0-80BA-A7A9-A6BC-0264185A5336}"/>
              </a:ext>
            </a:extLst>
          </p:cNvPr>
          <p:cNvSpPr txBox="1"/>
          <p:nvPr/>
        </p:nvSpPr>
        <p:spPr>
          <a:xfrm>
            <a:off x="1800664" y="2869809"/>
            <a:ext cx="8975188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Members:</a:t>
            </a: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Jeanerose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Navarro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Jordan Tagalog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Mary Jane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Sulanting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Mercy Blase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Ricky Mercado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A5913-A937-868E-AB75-50198CEAC136}"/>
              </a:ext>
            </a:extLst>
          </p:cNvPr>
          <p:cNvSpPr txBox="1"/>
          <p:nvPr/>
        </p:nvSpPr>
        <p:spPr>
          <a:xfrm>
            <a:off x="590843" y="450166"/>
            <a:ext cx="10775852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Objectives: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 Appointment Management: Addresses the issue of manual scheduling by automating the booking process.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Streamlined Communication: Ensures smooth communication channels between pet owners and service providers to avoid misunderstandings.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Optimal Resource Allocation: Solves the problem of resource inefficiency by allocating staff and facilities based on demand.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Enhanced Customer Satisfaction: Aims to improve the customer experience by providing convenient appointment management.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Comprehensive Data Management Tackles data disorganization by maintaining accurate records for analysis and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44178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A5913-A937-868E-AB75-50198CEAC136}"/>
              </a:ext>
            </a:extLst>
          </p:cNvPr>
          <p:cNvSpPr txBox="1"/>
          <p:nvPr/>
        </p:nvSpPr>
        <p:spPr>
          <a:xfrm>
            <a:off x="590843" y="450166"/>
            <a:ext cx="10775852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Company Problems: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Scheduling Leads to errors and scheduling    conflicts due to the lack of automation.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Gaps Inadequate channels result in missed appointments and misunderstandings.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Resource Inefficiency Suboptimal utilization of resources due to inefficient scheduling practices.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 Dissatisfaction Complaints arise from the inconvenience of booking and managing appointments.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Disorganization Challenges in organizing and accessing data efficiently for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24958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A5913-A937-868E-AB75-50198CEAC136}"/>
              </a:ext>
            </a:extLst>
          </p:cNvPr>
          <p:cNvSpPr txBox="1"/>
          <p:nvPr/>
        </p:nvSpPr>
        <p:spPr>
          <a:xfrm>
            <a:off x="708074" y="1026941"/>
            <a:ext cx="10775852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Proposed Features: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•Online Booking Portal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•Automated Reminders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•Staff Management Tools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•Customer Profiles personalized service.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•Reporting Dashboard</a:t>
            </a:r>
          </a:p>
        </p:txBody>
      </p:sp>
    </p:spTree>
    <p:extLst>
      <p:ext uri="{BB962C8B-B14F-4D97-AF65-F5344CB8AC3E}">
        <p14:creationId xmlns:p14="http://schemas.microsoft.com/office/powerpoint/2010/main" val="310299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2939A0-9D17-F09E-6324-54095F7C7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4243"/>
              </p:ext>
            </p:extLst>
          </p:nvPr>
        </p:nvGraphicFramePr>
        <p:xfrm>
          <a:off x="1409074" y="1242569"/>
          <a:ext cx="9188972" cy="494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316">
                  <a:extLst>
                    <a:ext uri="{9D8B030D-6E8A-4147-A177-3AD203B41FA5}">
                      <a16:colId xmlns:a16="http://schemas.microsoft.com/office/drawing/2014/main" val="761564097"/>
                    </a:ext>
                  </a:extLst>
                </a:gridCol>
                <a:gridCol w="3063328">
                  <a:extLst>
                    <a:ext uri="{9D8B030D-6E8A-4147-A177-3AD203B41FA5}">
                      <a16:colId xmlns:a16="http://schemas.microsoft.com/office/drawing/2014/main" val="3832581112"/>
                    </a:ext>
                  </a:extLst>
                </a:gridCol>
                <a:gridCol w="3063328">
                  <a:extLst>
                    <a:ext uri="{9D8B030D-6E8A-4147-A177-3AD203B41FA5}">
                      <a16:colId xmlns:a16="http://schemas.microsoft.com/office/drawing/2014/main" val="446959862"/>
                    </a:ext>
                  </a:extLst>
                </a:gridCol>
              </a:tblGrid>
              <a:tr h="211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extLst>
                  <a:ext uri="{0D108BD9-81ED-4DB2-BD59-A6C34878D82A}">
                    <a16:rowId xmlns:a16="http://schemas.microsoft.com/office/drawing/2014/main" val="1256358050"/>
                  </a:ext>
                </a:extLst>
              </a:tr>
              <a:tr h="4735017">
                <a:tc>
                  <a:txBody>
                    <a:bodyPr/>
                    <a:lstStyle/>
                    <a:p>
                      <a:pPr marL="742950" marR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details </a:t>
                      </a: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Pet information</a:t>
                      </a: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Appointment preferences</a:t>
                      </a: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Staff availability </a:t>
                      </a: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 feedback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Appointment scheduling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Confirmation notifications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 allocation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delivery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 collection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Appointment notifications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 schedules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completion notifications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0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feedback analysis</a:t>
                      </a:r>
                    </a:p>
                    <a:p>
                      <a:pPr marL="342900" marR="0" lvl="0" indent="-34290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reports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extLst>
                  <a:ext uri="{0D108BD9-81ED-4DB2-BD59-A6C34878D82A}">
                    <a16:rowId xmlns:a16="http://schemas.microsoft.com/office/drawing/2014/main" val="49653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1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232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639493505344</dc:creator>
  <cp:lastModifiedBy>639493505344</cp:lastModifiedBy>
  <cp:revision>1</cp:revision>
  <dcterms:created xsi:type="dcterms:W3CDTF">2024-04-21T13:28:15Z</dcterms:created>
  <dcterms:modified xsi:type="dcterms:W3CDTF">2024-04-21T13:35:50Z</dcterms:modified>
</cp:coreProperties>
</file>