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B9DA0-A48D-4218-BED0-6AE3F2BB707E}" v="14" dt="2024-10-11T15:40:41.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10/17/2024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10/17/2024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B85D-BAE4-823E-5424-145752FDC4A1}"/>
              </a:ext>
            </a:extLst>
          </p:cNvPr>
          <p:cNvSpPr>
            <a:spLocks noGrp="1"/>
          </p:cNvSpPr>
          <p:nvPr>
            <p:ph type="ctrTitle"/>
          </p:nvPr>
        </p:nvSpPr>
        <p:spPr>
          <a:xfrm>
            <a:off x="272392" y="2547328"/>
            <a:ext cx="8537073" cy="1424539"/>
          </a:xfrm>
        </p:spPr>
        <p:txBody>
          <a:bodyPr>
            <a:noAutofit/>
          </a:bodyPr>
          <a:lstStyle/>
          <a:p>
            <a:pPr algn="ctr"/>
            <a:r>
              <a:rPr lang="en-US" sz="4000" b="1" dirty="0"/>
              <a:t>Event Registration for Volunteering Management System</a:t>
            </a:r>
            <a:endParaRPr lang="en-PH" sz="4000" b="1" dirty="0"/>
          </a:p>
        </p:txBody>
      </p:sp>
    </p:spTree>
    <p:extLst>
      <p:ext uri="{BB962C8B-B14F-4D97-AF65-F5344CB8AC3E}">
        <p14:creationId xmlns:p14="http://schemas.microsoft.com/office/powerpoint/2010/main" val="240524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3717-E72A-DDEE-7750-C4D7CFAFF6EE}"/>
              </a:ext>
            </a:extLst>
          </p:cNvPr>
          <p:cNvSpPr>
            <a:spLocks noGrp="1"/>
          </p:cNvSpPr>
          <p:nvPr>
            <p:ph type="title"/>
          </p:nvPr>
        </p:nvSpPr>
        <p:spPr/>
        <p:txBody>
          <a:bodyPr/>
          <a:lstStyle/>
          <a:p>
            <a:r>
              <a:rPr lang="en-US" sz="3600" b="1" dirty="0"/>
              <a:t>Event Registration for Volunteering Management System </a:t>
            </a:r>
            <a:r>
              <a:rPr lang="en-PH" dirty="0"/>
              <a:t>Problem</a:t>
            </a:r>
          </a:p>
        </p:txBody>
      </p:sp>
      <p:sp>
        <p:nvSpPr>
          <p:cNvPr id="3" name="Content Placeholder 2">
            <a:extLst>
              <a:ext uri="{FF2B5EF4-FFF2-40B4-BE49-F238E27FC236}">
                <a16:creationId xmlns:a16="http://schemas.microsoft.com/office/drawing/2014/main" id="{F115D17C-D537-EE7F-C9ED-4CA5F9043F0A}"/>
              </a:ext>
            </a:extLst>
          </p:cNvPr>
          <p:cNvSpPr>
            <a:spLocks noGrp="1"/>
          </p:cNvSpPr>
          <p:nvPr>
            <p:ph idx="1"/>
          </p:nvPr>
        </p:nvSpPr>
        <p:spPr>
          <a:xfrm>
            <a:off x="680321" y="2336873"/>
            <a:ext cx="9613861" cy="4333750"/>
          </a:xfrm>
        </p:spPr>
        <p:txBody>
          <a:bodyPr>
            <a:normAutofit fontScale="92500"/>
          </a:bodyPr>
          <a:lstStyle/>
          <a:p>
            <a:pPr algn="just"/>
            <a:r>
              <a:rPr lang="en-US" sz="2000" dirty="0">
                <a:latin typeface="Arial" panose="020B0604020202020204" pitchFamily="34" charset="0"/>
                <a:cs typeface="Arial" panose="020B0604020202020204" pitchFamily="34" charset="0"/>
              </a:rPr>
              <a:t>Students often struggle to find information on available volunteer events due to a lack of a centralized platform, resulting in missed opportunities for engagement.</a:t>
            </a:r>
          </a:p>
          <a:p>
            <a:pPr algn="just"/>
            <a:r>
              <a:rPr lang="en-US" sz="2000" dirty="0">
                <a:latin typeface="Arial" panose="020B0604020202020204" pitchFamily="34" charset="0"/>
                <a:cs typeface="Arial" panose="020B0604020202020204" pitchFamily="34" charset="0"/>
              </a:rPr>
              <a:t>Coordinators and students rely on inefficient, manual processes (e.g., emails or sign-up sheets) to register for events, leading to potential miscommunication, disorganization, and confusion during the events.</a:t>
            </a:r>
          </a:p>
          <a:p>
            <a:pPr algn="just"/>
            <a:r>
              <a:rPr lang="en-US" sz="2000" dirty="0">
                <a:latin typeface="Arial" panose="020B0604020202020204" pitchFamily="34" charset="0"/>
                <a:cs typeface="Arial" panose="020B0604020202020204" pitchFamily="34" charset="0"/>
              </a:rPr>
              <a:t>Without a reliable system, both students and organizers find it challenging to accurately log and verify the number of hours volunteered, which is critical for obtaining community service credits or certificates.</a:t>
            </a:r>
          </a:p>
          <a:p>
            <a:pPr algn="just"/>
            <a:r>
              <a:rPr lang="en-US" sz="2000" dirty="0">
                <a:latin typeface="Arial" panose="020B0604020202020204" pitchFamily="34" charset="0"/>
                <a:cs typeface="Arial" panose="020B0604020202020204" pitchFamily="34" charset="0"/>
              </a:rPr>
              <a:t>While students may contribute significant time to volunteering, many lack the motivation to continue without proper recognition or incentives. The absence of certificates, badges, or other tangible rewards discourages sustained engagement.</a:t>
            </a:r>
          </a:p>
          <a:p>
            <a:pPr algn="just"/>
            <a:r>
              <a:rPr lang="en-US" sz="2000" dirty="0">
                <a:latin typeface="Arial" panose="020B0604020202020204" pitchFamily="34" charset="0"/>
                <a:cs typeface="Arial" panose="020B0604020202020204" pitchFamily="34" charset="0"/>
              </a:rPr>
              <a:t>Event organizers struggle to gather meaningful feedback from participants, which hinders the ability to improve future events. Without a structured evaluation process, outstanding volunteers are often not recognized, leading to a decline in motivation.</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25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E097-045F-5596-662A-6353EE791F8C}"/>
              </a:ext>
            </a:extLst>
          </p:cNvPr>
          <p:cNvSpPr>
            <a:spLocks noGrp="1"/>
          </p:cNvSpPr>
          <p:nvPr>
            <p:ph type="title"/>
          </p:nvPr>
        </p:nvSpPr>
        <p:spPr/>
        <p:txBody>
          <a:bodyPr/>
          <a:lstStyle/>
          <a:p>
            <a:r>
              <a:rPr lang="en-PH" dirty="0"/>
              <a:t>System Objectives</a:t>
            </a:r>
          </a:p>
        </p:txBody>
      </p:sp>
      <p:sp>
        <p:nvSpPr>
          <p:cNvPr id="3" name="Content Placeholder 2">
            <a:extLst>
              <a:ext uri="{FF2B5EF4-FFF2-40B4-BE49-F238E27FC236}">
                <a16:creationId xmlns:a16="http://schemas.microsoft.com/office/drawing/2014/main" id="{A44C11F6-736D-F5DE-A686-ED0ADEBC4528}"/>
              </a:ext>
            </a:extLst>
          </p:cNvPr>
          <p:cNvSpPr>
            <a:spLocks noGrp="1"/>
          </p:cNvSpPr>
          <p:nvPr>
            <p:ph idx="1"/>
          </p:nvPr>
        </p:nvSpPr>
        <p:spPr>
          <a:xfrm>
            <a:off x="680321" y="2336873"/>
            <a:ext cx="9613861" cy="4363730"/>
          </a:xfrm>
        </p:spPr>
        <p:txBody>
          <a:bodyPr>
            <a:normAutofit fontScale="92500" lnSpcReduction="10000"/>
          </a:bodyPr>
          <a:lstStyle/>
          <a:p>
            <a:pPr algn="just"/>
            <a:r>
              <a:rPr lang="en-PH" dirty="0">
                <a:latin typeface="Arial" panose="020B0604020202020204" pitchFamily="34" charset="0"/>
                <a:cs typeface="Arial" panose="020B0604020202020204" pitchFamily="34" charset="0"/>
              </a:rPr>
              <a:t>To be able to create a system that process events registration and tracking.</a:t>
            </a:r>
          </a:p>
          <a:p>
            <a:pPr algn="just"/>
            <a:r>
              <a:rPr lang="en-US" dirty="0">
                <a:latin typeface="Arial" panose="020B0604020202020204" pitchFamily="34" charset="0"/>
                <a:cs typeface="Arial" panose="020B0604020202020204" pitchFamily="34" charset="0"/>
              </a:rPr>
              <a:t>To create a system that enabling event coordinators to manage registrations and volunteer assignments efficiently.</a:t>
            </a:r>
          </a:p>
          <a:p>
            <a:pPr algn="just"/>
            <a:r>
              <a:rPr lang="en-US" dirty="0">
                <a:latin typeface="Arial" panose="020B0604020202020204" pitchFamily="34" charset="0"/>
                <a:cs typeface="Arial" panose="020B0604020202020204" pitchFamily="34" charset="0"/>
              </a:rPr>
              <a:t>To be able to create a system that track the number of hours they have contributed to community service, ensuring transparency and accountability.</a:t>
            </a:r>
          </a:p>
          <a:p>
            <a:pPr algn="just"/>
            <a:r>
              <a:rPr lang="en-US" dirty="0">
                <a:latin typeface="Arial" panose="020B0604020202020204" pitchFamily="34" charset="0"/>
                <a:cs typeface="Arial" panose="020B0604020202020204" pitchFamily="34" charset="0"/>
              </a:rPr>
              <a:t>To be able  to create a system that reward students with certificates, badges, or community service credits based on their participation, motivating continued engagement.</a:t>
            </a:r>
          </a:p>
          <a:p>
            <a:pPr algn="just"/>
            <a:r>
              <a:rPr lang="en-PH" dirty="0">
                <a:latin typeface="Arial" panose="020B0604020202020204" pitchFamily="34" charset="0"/>
                <a:cs typeface="Arial" panose="020B0604020202020204" pitchFamily="34" charset="0"/>
              </a:rPr>
              <a:t>To be able to create a system that will</a:t>
            </a:r>
            <a:r>
              <a:rPr lang="en-US" dirty="0">
                <a:latin typeface="Arial" panose="020B0604020202020204" pitchFamily="34" charset="0"/>
                <a:cs typeface="Arial" panose="020B0604020202020204" pitchFamily="34" charset="0"/>
              </a:rPr>
              <a:t> encourage students to be proactive in their communities by connecting them to impactful local events, boosting the overall positive effect on the community.</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04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74F0-3583-38D0-12F1-659BC6E437C7}"/>
              </a:ext>
            </a:extLst>
          </p:cNvPr>
          <p:cNvSpPr>
            <a:spLocks noGrp="1"/>
          </p:cNvSpPr>
          <p:nvPr>
            <p:ph type="title"/>
          </p:nvPr>
        </p:nvSpPr>
        <p:spPr/>
        <p:txBody>
          <a:bodyPr/>
          <a:lstStyle/>
          <a:p>
            <a:r>
              <a:rPr lang="en-PH" dirty="0"/>
              <a:t>Proposed Features</a:t>
            </a:r>
          </a:p>
        </p:txBody>
      </p:sp>
      <p:sp>
        <p:nvSpPr>
          <p:cNvPr id="3" name="Content Placeholder 2">
            <a:extLst>
              <a:ext uri="{FF2B5EF4-FFF2-40B4-BE49-F238E27FC236}">
                <a16:creationId xmlns:a16="http://schemas.microsoft.com/office/drawing/2014/main" id="{FAE210AE-A756-A7FE-94F9-E517AEC19B13}"/>
              </a:ext>
            </a:extLst>
          </p:cNvPr>
          <p:cNvSpPr>
            <a:spLocks noGrp="1"/>
          </p:cNvSpPr>
          <p:nvPr>
            <p:ph idx="1"/>
          </p:nvPr>
        </p:nvSpPr>
        <p:spPr/>
        <p:txBody>
          <a:bodyPr>
            <a:normAutofit/>
          </a:bodyPr>
          <a:lstStyle/>
          <a:p>
            <a:pPr>
              <a:lnSpc>
                <a:spcPct val="150000"/>
              </a:lnSpc>
            </a:pPr>
            <a:r>
              <a:rPr lang="en-PH" dirty="0"/>
              <a:t>Event Listings and Sign-Up</a:t>
            </a:r>
          </a:p>
          <a:p>
            <a:pPr>
              <a:lnSpc>
                <a:spcPct val="150000"/>
              </a:lnSpc>
            </a:pPr>
            <a:r>
              <a:rPr lang="en-US" dirty="0"/>
              <a:t>Event Creation and Management </a:t>
            </a:r>
          </a:p>
          <a:p>
            <a:pPr>
              <a:lnSpc>
                <a:spcPct val="150000"/>
              </a:lnSpc>
            </a:pPr>
            <a:r>
              <a:rPr lang="en-PH" dirty="0"/>
              <a:t>Volunteer Hour Tracking</a:t>
            </a:r>
            <a:endParaRPr lang="en-US" dirty="0"/>
          </a:p>
          <a:p>
            <a:pPr>
              <a:lnSpc>
                <a:spcPct val="150000"/>
              </a:lnSpc>
            </a:pPr>
            <a:r>
              <a:rPr lang="en-PH" dirty="0"/>
              <a:t>Certification and Badge</a:t>
            </a:r>
          </a:p>
          <a:p>
            <a:pPr>
              <a:lnSpc>
                <a:spcPct val="150000"/>
              </a:lnSpc>
            </a:pPr>
            <a:r>
              <a:rPr lang="en-US" dirty="0"/>
              <a:t>Event Feedback and Evaluation</a:t>
            </a:r>
            <a:endParaRPr lang="en-PH" dirty="0"/>
          </a:p>
        </p:txBody>
      </p:sp>
    </p:spTree>
    <p:extLst>
      <p:ext uri="{BB962C8B-B14F-4D97-AF65-F5344CB8AC3E}">
        <p14:creationId xmlns:p14="http://schemas.microsoft.com/office/powerpoint/2010/main" val="43488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07FB-22D6-3E80-7DF8-5BBF529FFBF4}"/>
              </a:ext>
            </a:extLst>
          </p:cNvPr>
          <p:cNvSpPr>
            <a:spLocks noGrp="1"/>
          </p:cNvSpPr>
          <p:nvPr>
            <p:ph type="title"/>
          </p:nvPr>
        </p:nvSpPr>
        <p:spPr/>
        <p:txBody>
          <a:bodyPr/>
          <a:lstStyle/>
          <a:p>
            <a:r>
              <a:rPr lang="en-PH" dirty="0"/>
              <a:t>Flow of the Study</a:t>
            </a:r>
          </a:p>
        </p:txBody>
      </p:sp>
      <p:graphicFrame>
        <p:nvGraphicFramePr>
          <p:cNvPr id="4" name="Content Placeholder 3">
            <a:extLst>
              <a:ext uri="{FF2B5EF4-FFF2-40B4-BE49-F238E27FC236}">
                <a16:creationId xmlns:a16="http://schemas.microsoft.com/office/drawing/2014/main" id="{DB9C8CA5-C797-9151-77D2-400EB451D35E}"/>
              </a:ext>
            </a:extLst>
          </p:cNvPr>
          <p:cNvGraphicFramePr>
            <a:graphicFrameLocks noGrp="1"/>
          </p:cNvGraphicFramePr>
          <p:nvPr>
            <p:ph idx="1"/>
            <p:extLst>
              <p:ext uri="{D42A27DB-BD31-4B8C-83A1-F6EECF244321}">
                <p14:modId xmlns:p14="http://schemas.microsoft.com/office/powerpoint/2010/main" val="1277911012"/>
              </p:ext>
            </p:extLst>
          </p:nvPr>
        </p:nvGraphicFramePr>
        <p:xfrm>
          <a:off x="313509" y="2098766"/>
          <a:ext cx="11338560" cy="4258491"/>
        </p:xfrm>
        <a:graphic>
          <a:graphicData uri="http://schemas.openxmlformats.org/drawingml/2006/table">
            <a:tbl>
              <a:tblPr firstRow="1" bandRow="1">
                <a:tableStyleId>{5C22544A-7EE6-4342-B048-85BDC9FD1C3A}</a:tableStyleId>
              </a:tblPr>
              <a:tblGrid>
                <a:gridCol w="3779520">
                  <a:extLst>
                    <a:ext uri="{9D8B030D-6E8A-4147-A177-3AD203B41FA5}">
                      <a16:colId xmlns:a16="http://schemas.microsoft.com/office/drawing/2014/main" val="2716775273"/>
                    </a:ext>
                  </a:extLst>
                </a:gridCol>
                <a:gridCol w="3779520">
                  <a:extLst>
                    <a:ext uri="{9D8B030D-6E8A-4147-A177-3AD203B41FA5}">
                      <a16:colId xmlns:a16="http://schemas.microsoft.com/office/drawing/2014/main" val="3034362965"/>
                    </a:ext>
                  </a:extLst>
                </a:gridCol>
                <a:gridCol w="3779520">
                  <a:extLst>
                    <a:ext uri="{9D8B030D-6E8A-4147-A177-3AD203B41FA5}">
                      <a16:colId xmlns:a16="http://schemas.microsoft.com/office/drawing/2014/main" val="2791740311"/>
                    </a:ext>
                  </a:extLst>
                </a:gridCol>
              </a:tblGrid>
              <a:tr h="407534">
                <a:tc>
                  <a:txBody>
                    <a:bodyPr/>
                    <a:lstStyle/>
                    <a:p>
                      <a:pPr algn="ctr"/>
                      <a:r>
                        <a:rPr lang="en-PH" sz="2000" dirty="0"/>
                        <a:t>Input</a:t>
                      </a:r>
                    </a:p>
                  </a:txBody>
                  <a:tcPr/>
                </a:tc>
                <a:tc>
                  <a:txBody>
                    <a:bodyPr/>
                    <a:lstStyle/>
                    <a:p>
                      <a:pPr algn="ctr"/>
                      <a:r>
                        <a:rPr lang="en-PH" sz="2000" dirty="0"/>
                        <a:t>Process</a:t>
                      </a:r>
                    </a:p>
                  </a:txBody>
                  <a:tcPr/>
                </a:tc>
                <a:tc>
                  <a:txBody>
                    <a:bodyPr/>
                    <a:lstStyle/>
                    <a:p>
                      <a:pPr algn="ctr"/>
                      <a:r>
                        <a:rPr lang="en-PH" sz="2000" dirty="0"/>
                        <a:t>Output</a:t>
                      </a:r>
                    </a:p>
                  </a:txBody>
                  <a:tcPr/>
                </a:tc>
                <a:extLst>
                  <a:ext uri="{0D108BD9-81ED-4DB2-BD59-A6C34878D82A}">
                    <a16:rowId xmlns:a16="http://schemas.microsoft.com/office/drawing/2014/main" val="3664601746"/>
                  </a:ext>
                </a:extLst>
              </a:tr>
              <a:tr h="595627">
                <a:tc>
                  <a:txBody>
                    <a:bodyPr/>
                    <a:lstStyle/>
                    <a:p>
                      <a:r>
                        <a:rPr lang="en-PH" sz="1600" dirty="0"/>
                        <a:t>Add details</a:t>
                      </a:r>
                    </a:p>
                  </a:txBody>
                  <a:tcPr/>
                </a:tc>
                <a:tc>
                  <a:txBody>
                    <a:bodyPr/>
                    <a:lstStyle/>
                    <a:p>
                      <a:r>
                        <a:rPr lang="en-US" sz="1600" dirty="0"/>
                        <a:t>Storing volunteer information</a:t>
                      </a:r>
                      <a:endParaRPr lang="en-PH" sz="1600" dirty="0"/>
                    </a:p>
                  </a:txBody>
                  <a:tcPr/>
                </a:tc>
                <a:tc>
                  <a:txBody>
                    <a:bodyPr/>
                    <a:lstStyle/>
                    <a:p>
                      <a:r>
                        <a:rPr lang="en-US" sz="1600" dirty="0"/>
                        <a:t>Allow users to view the events that been registered</a:t>
                      </a:r>
                      <a:endParaRPr lang="en-PH" sz="1600" dirty="0"/>
                    </a:p>
                  </a:txBody>
                  <a:tcPr/>
                </a:tc>
                <a:extLst>
                  <a:ext uri="{0D108BD9-81ED-4DB2-BD59-A6C34878D82A}">
                    <a16:rowId xmlns:a16="http://schemas.microsoft.com/office/drawing/2014/main" val="43243728"/>
                  </a:ext>
                </a:extLst>
              </a:tr>
              <a:tr h="778099">
                <a:tc>
                  <a:txBody>
                    <a:bodyPr/>
                    <a:lstStyle/>
                    <a:p>
                      <a:r>
                        <a:rPr lang="en-US" sz="1600" dirty="0"/>
                        <a:t>Admin input for events</a:t>
                      </a:r>
                      <a:endParaRPr lang="en-PH" sz="1600" dirty="0"/>
                    </a:p>
                  </a:txBody>
                  <a:tcPr/>
                </a:tc>
                <a:tc>
                  <a:txBody>
                    <a:bodyPr/>
                    <a:lstStyle/>
                    <a:p>
                      <a:r>
                        <a:rPr lang="en-US" sz="1600" dirty="0"/>
                        <a:t>Validate events details</a:t>
                      </a:r>
                      <a:endParaRPr lang="en-PH" sz="1600" dirty="0"/>
                    </a:p>
                  </a:txBody>
                  <a:tcPr/>
                </a:tc>
                <a:tc>
                  <a:txBody>
                    <a:bodyPr/>
                    <a:lstStyle/>
                    <a:p>
                      <a:r>
                        <a:rPr lang="en-US" sz="1600" dirty="0"/>
                        <a:t>Display events that available</a:t>
                      </a:r>
                      <a:endParaRPr lang="en-PH" sz="1600" dirty="0"/>
                    </a:p>
                  </a:txBody>
                  <a:tcPr/>
                </a:tc>
                <a:extLst>
                  <a:ext uri="{0D108BD9-81ED-4DB2-BD59-A6C34878D82A}">
                    <a16:rowId xmlns:a16="http://schemas.microsoft.com/office/drawing/2014/main" val="3876020357"/>
                  </a:ext>
                </a:extLst>
              </a:tr>
              <a:tr h="1011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Duration time of volunteer in the event</a:t>
                      </a:r>
                    </a:p>
                    <a:p>
                      <a:endParaRPr lang="en-PH" sz="1600" dirty="0"/>
                    </a:p>
                  </a:txBody>
                  <a:tcPr/>
                </a:tc>
                <a:tc>
                  <a:txBody>
                    <a:bodyPr/>
                    <a:lstStyle/>
                    <a:p>
                      <a:r>
                        <a:rPr lang="en-US" sz="1600" dirty="0"/>
                        <a:t>Calculate duration time</a:t>
                      </a:r>
                      <a:endParaRPr lang="en-PH" sz="1600" dirty="0"/>
                    </a:p>
                  </a:txBody>
                  <a:tcPr/>
                </a:tc>
                <a:tc>
                  <a:txBody>
                    <a:bodyPr/>
                    <a:lstStyle/>
                    <a:p>
                      <a:r>
                        <a:rPr lang="en-US" sz="1600" dirty="0"/>
                        <a:t>Display duration time</a:t>
                      </a:r>
                      <a:endParaRPr lang="en-PH" sz="1600" dirty="0"/>
                    </a:p>
                  </a:txBody>
                  <a:tcPr/>
                </a:tc>
                <a:extLst>
                  <a:ext uri="{0D108BD9-81ED-4DB2-BD59-A6C34878D82A}">
                    <a16:rowId xmlns:a16="http://schemas.microsoft.com/office/drawing/2014/main" val="1440401744"/>
                  </a:ext>
                </a:extLst>
              </a:tr>
              <a:tr h="778099">
                <a:tc>
                  <a:txBody>
                    <a:bodyPr/>
                    <a:lstStyle/>
                    <a:p>
                      <a:r>
                        <a:rPr lang="en-US" sz="1600" dirty="0"/>
                        <a:t>Duration time and frequency of attendance</a:t>
                      </a:r>
                      <a:endParaRPr lang="en-PH" sz="1600" dirty="0"/>
                    </a:p>
                  </a:txBody>
                  <a:tcPr/>
                </a:tc>
                <a:tc>
                  <a:txBody>
                    <a:bodyPr/>
                    <a:lstStyle/>
                    <a:p>
                      <a:r>
                        <a:rPr lang="en-US" sz="1600" dirty="0"/>
                        <a:t>Process duration time and attendance</a:t>
                      </a:r>
                      <a:endParaRPr lang="en-PH" sz="1600" dirty="0"/>
                    </a:p>
                  </a:txBody>
                  <a:tcPr/>
                </a:tc>
                <a:tc>
                  <a:txBody>
                    <a:bodyPr/>
                    <a:lstStyle/>
                    <a:p>
                      <a:r>
                        <a:rPr lang="en-US" sz="1600" dirty="0"/>
                        <a:t>Display Certificate and badge</a:t>
                      </a:r>
                      <a:endParaRPr lang="en-PH" sz="1600" dirty="0"/>
                    </a:p>
                  </a:txBody>
                  <a:tcPr/>
                </a:tc>
                <a:extLst>
                  <a:ext uri="{0D108BD9-81ED-4DB2-BD59-A6C34878D82A}">
                    <a16:rowId xmlns:a16="http://schemas.microsoft.com/office/drawing/2014/main" val="3004833870"/>
                  </a:ext>
                </a:extLst>
              </a:tr>
              <a:tr h="687603">
                <a:tc>
                  <a:txBody>
                    <a:bodyPr/>
                    <a:lstStyle/>
                    <a:p>
                      <a:r>
                        <a:rPr lang="en-US" sz="1600" dirty="0"/>
                        <a:t>Add Feedback and Evaluation</a:t>
                      </a:r>
                      <a:endParaRPr lang="en-PH"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Storing volunteer feedback</a:t>
                      </a:r>
                    </a:p>
                    <a:p>
                      <a:endParaRPr lang="en-PH" sz="1600" dirty="0"/>
                    </a:p>
                  </a:txBody>
                  <a:tcPr/>
                </a:tc>
                <a:tc>
                  <a:txBody>
                    <a:bodyPr/>
                    <a:lstStyle/>
                    <a:p>
                      <a:r>
                        <a:rPr lang="en-US" sz="1600" dirty="0"/>
                        <a:t>Generate Reports feedback</a:t>
                      </a:r>
                      <a:endParaRPr lang="en-PH" sz="1600" dirty="0"/>
                    </a:p>
                  </a:txBody>
                  <a:tcPr/>
                </a:tc>
                <a:extLst>
                  <a:ext uri="{0D108BD9-81ED-4DB2-BD59-A6C34878D82A}">
                    <a16:rowId xmlns:a16="http://schemas.microsoft.com/office/drawing/2014/main" val="3752637044"/>
                  </a:ext>
                </a:extLst>
              </a:tr>
            </a:tbl>
          </a:graphicData>
        </a:graphic>
      </p:graphicFrame>
    </p:spTree>
    <p:extLst>
      <p:ext uri="{BB962C8B-B14F-4D97-AF65-F5344CB8AC3E}">
        <p14:creationId xmlns:p14="http://schemas.microsoft.com/office/powerpoint/2010/main" val="337018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11C6-4AC4-7883-D457-3DA62E17F4BB}"/>
              </a:ext>
            </a:extLst>
          </p:cNvPr>
          <p:cNvSpPr>
            <a:spLocks noGrp="1"/>
          </p:cNvSpPr>
          <p:nvPr>
            <p:ph type="title"/>
          </p:nvPr>
        </p:nvSpPr>
        <p:spPr/>
        <p:txBody>
          <a:bodyPr/>
          <a:lstStyle/>
          <a:p>
            <a:pPr algn="ctr"/>
            <a:r>
              <a:rPr lang="en-PH" dirty="0"/>
              <a:t>Thank You!!</a:t>
            </a:r>
          </a:p>
        </p:txBody>
      </p:sp>
      <p:sp>
        <p:nvSpPr>
          <p:cNvPr id="3" name="Content Placeholder 2">
            <a:extLst>
              <a:ext uri="{FF2B5EF4-FFF2-40B4-BE49-F238E27FC236}">
                <a16:creationId xmlns:a16="http://schemas.microsoft.com/office/drawing/2014/main" id="{9D539661-5F90-8BB0-77E4-0642D5AEDD1D}"/>
              </a:ext>
            </a:extLst>
          </p:cNvPr>
          <p:cNvSpPr>
            <a:spLocks noGrp="1"/>
          </p:cNvSpPr>
          <p:nvPr>
            <p:ph idx="1"/>
          </p:nvPr>
        </p:nvSpPr>
        <p:spPr/>
        <p:txBody>
          <a:bodyPr/>
          <a:lstStyle/>
          <a:p>
            <a:pPr marL="0" indent="0">
              <a:buNone/>
            </a:pPr>
            <a:r>
              <a:rPr lang="en-PH" dirty="0"/>
              <a:t>Members</a:t>
            </a:r>
          </a:p>
          <a:p>
            <a:r>
              <a:rPr lang="en-PH" dirty="0"/>
              <a:t>Mercado Ricky B.				- Hacker/Hustler/Hipster</a:t>
            </a:r>
          </a:p>
          <a:p>
            <a:r>
              <a:rPr lang="en-PH" dirty="0" err="1"/>
              <a:t>Tipawan</a:t>
            </a:r>
            <a:r>
              <a:rPr lang="en-PH" dirty="0"/>
              <a:t> </a:t>
            </a:r>
            <a:r>
              <a:rPr lang="en-PH" dirty="0" err="1"/>
              <a:t>Jennil</a:t>
            </a:r>
            <a:r>
              <a:rPr lang="en-PH" dirty="0"/>
              <a:t> Joy			- Hustler/Hipster</a:t>
            </a:r>
          </a:p>
          <a:p>
            <a:r>
              <a:rPr lang="en-PH" dirty="0" err="1"/>
              <a:t>Abayon</a:t>
            </a:r>
            <a:r>
              <a:rPr lang="en-PH" dirty="0"/>
              <a:t> French Mark			- Hustler/Hipster</a:t>
            </a:r>
          </a:p>
          <a:p>
            <a:r>
              <a:rPr lang="en-PH" dirty="0"/>
              <a:t>Edgar Brian </a:t>
            </a:r>
            <a:r>
              <a:rPr lang="en-PH" dirty="0" err="1"/>
              <a:t>Bacas</a:t>
            </a:r>
            <a:r>
              <a:rPr lang="en-PH" dirty="0"/>
              <a:t>				- Hipster</a:t>
            </a:r>
          </a:p>
          <a:p>
            <a:r>
              <a:rPr lang="en-PH" dirty="0"/>
              <a:t>(Last Member)				- Hipster</a:t>
            </a:r>
          </a:p>
        </p:txBody>
      </p:sp>
    </p:spTree>
    <p:extLst>
      <p:ext uri="{BB962C8B-B14F-4D97-AF65-F5344CB8AC3E}">
        <p14:creationId xmlns:p14="http://schemas.microsoft.com/office/powerpoint/2010/main" val="6148514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Poultry Farm Management System</Template>
  <TotalTime>95</TotalTime>
  <Words>451</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Event Registration for Volunteering Management System</vt:lpstr>
      <vt:lpstr>Event Registration for Volunteering Management System Problem</vt:lpstr>
      <vt:lpstr>System Objectives</vt:lpstr>
      <vt:lpstr>Proposed Features</vt:lpstr>
      <vt:lpstr>Flow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Zshenawer James Fernandez</dc:creator>
  <cp:lastModifiedBy>639493505344</cp:lastModifiedBy>
  <cp:revision>2</cp:revision>
  <dcterms:created xsi:type="dcterms:W3CDTF">2024-10-13T02:41:38Z</dcterms:created>
  <dcterms:modified xsi:type="dcterms:W3CDTF">2024-10-17T08:25:35Z</dcterms:modified>
</cp:coreProperties>
</file>