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8" r:id="rId4"/>
    <p:sldId id="262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98DF-A59D-4362-B781-95BD13A3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CEE46-DD40-44F4-A87F-FC873CB1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9651-0905-4E5F-90FC-84EF9A3D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0410-B08C-446F-9F10-B2C32A06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EB0B-404D-4F0A-AFD3-AA859CEE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5CB8-6623-413A-9D2A-F2DEF84F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FE336-0F5B-4972-92EC-C33C49C1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581C-CDA2-402A-AD91-969CE311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BC4E-3B15-4ADC-88E4-D4EA789B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524D-363E-4173-8678-D73CF662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6AF97-539F-4914-9D3A-0258058A2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0B36-922B-46DF-A79C-63F02E53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D45A-2CBD-4FD2-A357-4FA8EA3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C261-61BD-439C-B570-4C42DA6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9981-ABAD-4D2E-8173-7D773F61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9C97-7368-4D24-A271-D4231CD3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58D7-7131-4710-8DCF-6C8B66F2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837D-8DF8-441F-8DBA-971E9EFD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104F8-296E-405E-8843-A0357D74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48D91-BBD1-4DCD-810B-BFBE251D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2673-167A-42FA-BA89-23A8A536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292DE-557A-4041-AC18-87799869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2F3C-5C65-4DF1-896B-D55CFC71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EB213-907A-4328-85CE-6D09A724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06CF-59AE-4520-8593-7AEE5282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6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39EE-B2F6-4730-A75E-E78E8533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391E2-BE5B-4FEA-B635-3BD994EFF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9AF62-7A9F-491C-9F36-21BBAB25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E9420-4A3B-40AA-B215-22CA469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4667B-3E56-4157-9A5F-42C0B472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65D8E-0DFF-4A8E-8088-5BFF1093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6735-4CA8-44F1-8174-64839B4E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C3EE-D68A-4C39-BA93-5FECD9A2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E1F31-CAF3-4C62-82C6-AE09F3E42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9DF1A-B2F5-4681-B306-38887AFBD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BB0FB-AC91-4B8E-AA0C-D479C9DE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8E0D8-9BFE-4B63-ABA4-1AA5085D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B4ECE-7317-4CAB-B53E-E734D64B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5D97A-DCAF-4F32-A808-2FFB1E35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9F25-0814-4498-ACF0-56AD763A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57015-6B22-46B7-8892-9172C498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FD5EF-06D0-47EC-A70D-E804ACE7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735F6-86BF-4944-A145-95C9996B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3C6C9-021C-423F-B002-15860A73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293B4-CC07-4DBF-8B46-3653AB45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12F7-0BB2-420A-831A-410A2487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6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C6A3-367A-461B-B022-B7D7C3D4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4E6C-F502-46F4-AD0C-70B5711E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0D0AF-C144-4A8B-9A28-4CC2E8C39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555EA-DD99-465D-AE24-12999830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671E-984C-4A8F-9076-3D97D9C3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830A-578E-430C-A088-5301FBE8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28D1-37DE-4774-961C-999C4241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5C726-C059-465F-992D-E3950D271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316BD-9B01-4B11-9976-3CE2FF63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62D8-24C8-4BDB-9D85-706E2745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D40B-84D5-4511-94B6-DE4473B2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96A6-9C0F-4A1F-81B7-04050A7D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47B91-C644-43C6-96D3-7C6E6946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9A706-5056-403F-A915-14B61168A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0DB5-E266-4AD1-9019-7400B063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BF8C-454D-4A10-9053-3165293070F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A173-7CCD-425A-9331-B9B42EE6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FC37-7FE3-42B4-A193-3534681F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95379-CAF1-4735-A86D-E37545F28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1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E58F-CD8F-4AC1-B532-80CB94A6D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CEO 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C2B62-6113-44B1-B6DB-6B54BA471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Discovery Slides</a:t>
            </a:r>
          </a:p>
          <a:p>
            <a:r>
              <a:rPr lang="en-US" dirty="0"/>
              <a:t>Movie Ratings</a:t>
            </a:r>
          </a:p>
        </p:txBody>
      </p:sp>
    </p:spTree>
    <p:extLst>
      <p:ext uri="{BB962C8B-B14F-4D97-AF65-F5344CB8AC3E}">
        <p14:creationId xmlns:p14="http://schemas.microsoft.com/office/powerpoint/2010/main" val="149628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1E940-0E81-4EAD-B5AD-B724D94F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444E82-8B79-4F2D-9954-28DFFF2E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3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A1575-5DC1-4106-B109-D7B39F5FC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5034E-44B0-4991-89CC-454CB8C66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80C34-D984-4D90-A671-21844E030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0"/>
            <a:ext cx="7800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4B1649-1DAE-4BE6-B168-FCEBEB51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6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F8DDD7-B71B-465A-8D84-E93D5778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3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29F2B-F258-4ED9-A3CE-D0986DB3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7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CEO 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snell</dc:creator>
  <cp:lastModifiedBy>ricky snell</cp:lastModifiedBy>
  <cp:revision>9</cp:revision>
  <dcterms:created xsi:type="dcterms:W3CDTF">2019-11-10T23:44:55Z</dcterms:created>
  <dcterms:modified xsi:type="dcterms:W3CDTF">2019-11-14T00:54:32Z</dcterms:modified>
</cp:coreProperties>
</file>