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3"/>
  </p:notesMasterIdLst>
  <p:sldIdLst>
    <p:sldId id="256" r:id="rId2"/>
    <p:sldId id="276" r:id="rId3"/>
    <p:sldId id="257" r:id="rId4"/>
    <p:sldId id="258" r:id="rId5"/>
    <p:sldId id="267" r:id="rId6"/>
    <p:sldId id="275" r:id="rId7"/>
    <p:sldId id="259" r:id="rId8"/>
    <p:sldId id="261" r:id="rId9"/>
    <p:sldId id="260" r:id="rId10"/>
    <p:sldId id="273" r:id="rId11"/>
    <p:sldId id="262" r:id="rId12"/>
    <p:sldId id="263" r:id="rId13"/>
    <p:sldId id="274" r:id="rId14"/>
    <p:sldId id="266" r:id="rId15"/>
    <p:sldId id="265" r:id="rId16"/>
    <p:sldId id="264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954"/>
    <a:srgbClr val="FF5050"/>
    <a:srgbClr val="666633"/>
    <a:srgbClr val="CC9900"/>
    <a:srgbClr val="E35854"/>
    <a:srgbClr val="339933"/>
    <a:srgbClr val="5F6C76"/>
    <a:srgbClr val="9933FF"/>
    <a:srgbClr val="00CC00"/>
    <a:srgbClr val="A01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9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3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30673-3874-4854-BDE7-72475EAFC0C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628314F9-6D95-4C73-BD1F-C6F3F3E8DFCA}">
      <dgm:prSet phldrT="[文本]" custT="1"/>
      <dgm:spPr>
        <a:solidFill>
          <a:srgbClr val="5F6C76"/>
        </a:solidFill>
      </dgm:spPr>
      <dgm:t>
        <a:bodyPr/>
        <a:lstStyle/>
        <a:p>
          <a:r>
            <a:rPr lang="en-NZ" sz="2000" dirty="0" smtClean="0">
              <a:solidFill>
                <a:schemeClr val="bg1"/>
              </a:solidFill>
            </a:rPr>
            <a:t>EDCORP</a:t>
          </a:r>
          <a:endParaRPr lang="en-NZ" sz="2000" dirty="0">
            <a:solidFill>
              <a:schemeClr val="bg1"/>
            </a:solidFill>
          </a:endParaRPr>
        </a:p>
      </dgm:t>
    </dgm:pt>
    <dgm:pt modelId="{7FC814F0-F9A3-4F59-A84B-FA4756235EDA}" type="parTrans" cxnId="{423D7F27-76B4-42F8-9140-2BB816B30868}">
      <dgm:prSet/>
      <dgm:spPr/>
      <dgm:t>
        <a:bodyPr/>
        <a:lstStyle/>
        <a:p>
          <a:endParaRPr lang="en-NZ"/>
        </a:p>
      </dgm:t>
    </dgm:pt>
    <dgm:pt modelId="{B6CF09A0-2D7D-42D0-930A-D277D153E5C6}" type="sibTrans" cxnId="{423D7F27-76B4-42F8-9140-2BB816B30868}">
      <dgm:prSet/>
      <dgm:spPr/>
      <dgm:t>
        <a:bodyPr/>
        <a:lstStyle/>
        <a:p>
          <a:endParaRPr lang="en-NZ"/>
        </a:p>
      </dgm:t>
    </dgm:pt>
    <dgm:pt modelId="{4CA61E51-C04C-42E2-92D8-B005BCF295AE}">
      <dgm:prSet phldrT="[文本]"/>
      <dgm:spPr>
        <a:solidFill>
          <a:srgbClr val="C00000"/>
        </a:solidFill>
      </dgm:spPr>
      <dgm:t>
        <a:bodyPr/>
        <a:lstStyle/>
        <a:p>
          <a:r>
            <a:rPr lang="en-NZ" dirty="0" smtClean="0"/>
            <a:t>Agent Management System (CRM)</a:t>
          </a:r>
          <a:endParaRPr lang="en-NZ" dirty="0"/>
        </a:p>
      </dgm:t>
    </dgm:pt>
    <dgm:pt modelId="{449DC6FD-E2B4-4F28-94CD-BEE309E4B753}" type="parTrans" cxnId="{1726663E-68E4-4D38-A3A5-D3AB78F9CED2}">
      <dgm:prSet/>
      <dgm:spPr/>
      <dgm:t>
        <a:bodyPr/>
        <a:lstStyle/>
        <a:p>
          <a:endParaRPr lang="en-NZ"/>
        </a:p>
      </dgm:t>
    </dgm:pt>
    <dgm:pt modelId="{612F48A0-25CD-42DA-AB05-014F7D20284F}" type="sibTrans" cxnId="{1726663E-68E4-4D38-A3A5-D3AB78F9CED2}">
      <dgm:prSet/>
      <dgm:spPr/>
      <dgm:t>
        <a:bodyPr/>
        <a:lstStyle/>
        <a:p>
          <a:endParaRPr lang="en-NZ"/>
        </a:p>
      </dgm:t>
    </dgm:pt>
    <dgm:pt modelId="{63374C7A-345C-49F8-8FAA-C0D5CE394E95}">
      <dgm:prSet phldrT="[文本]"/>
      <dgm:spPr>
        <a:solidFill>
          <a:srgbClr val="33993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dirty="0" smtClean="0"/>
            <a:t>Student Focussed Mobile Apps</a:t>
          </a:r>
          <a:endParaRPr lang="en-NZ" dirty="0"/>
        </a:p>
      </dgm:t>
    </dgm:pt>
    <dgm:pt modelId="{502E8A25-13DE-435C-AE26-2E0C75CDF793}" type="parTrans" cxnId="{F65A13FF-D1FF-4E69-9B51-D35F06C8B727}">
      <dgm:prSet/>
      <dgm:spPr/>
      <dgm:t>
        <a:bodyPr/>
        <a:lstStyle/>
        <a:p>
          <a:endParaRPr lang="en-NZ"/>
        </a:p>
      </dgm:t>
    </dgm:pt>
    <dgm:pt modelId="{2D1F5E9A-D14C-41FF-8F10-D423F477227F}" type="sibTrans" cxnId="{F65A13FF-D1FF-4E69-9B51-D35F06C8B727}">
      <dgm:prSet/>
      <dgm:spPr/>
      <dgm:t>
        <a:bodyPr/>
        <a:lstStyle/>
        <a:p>
          <a:endParaRPr lang="en-NZ"/>
        </a:p>
      </dgm:t>
    </dgm:pt>
    <dgm:pt modelId="{EE80522C-C14C-408E-8C1F-E3C211C158D1}">
      <dgm:prSet phldrT="[文本]"/>
      <dgm:spPr>
        <a:solidFill>
          <a:srgbClr val="9933FF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dirty="0" smtClean="0"/>
            <a:t>Multi Platform Mobile Technology Solutions</a:t>
          </a:r>
          <a:endParaRPr lang="en-NZ" dirty="0"/>
        </a:p>
      </dgm:t>
    </dgm:pt>
    <dgm:pt modelId="{69C795E5-AE38-45B3-84A9-008BD8313023}" type="parTrans" cxnId="{A2065330-FEF2-4F78-A3B9-BB6F6A6FDAB3}">
      <dgm:prSet/>
      <dgm:spPr/>
      <dgm:t>
        <a:bodyPr/>
        <a:lstStyle/>
        <a:p>
          <a:endParaRPr lang="en-NZ"/>
        </a:p>
      </dgm:t>
    </dgm:pt>
    <dgm:pt modelId="{332A3A24-85AB-4998-860A-6EFE31BE5662}" type="sibTrans" cxnId="{A2065330-FEF2-4F78-A3B9-BB6F6A6FDAB3}">
      <dgm:prSet/>
      <dgm:spPr/>
      <dgm:t>
        <a:bodyPr/>
        <a:lstStyle/>
        <a:p>
          <a:endParaRPr lang="en-NZ"/>
        </a:p>
      </dgm:t>
    </dgm:pt>
    <dgm:pt modelId="{31BDB258-3FF2-4E65-9CA2-A617307C675A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dirty="0" smtClean="0"/>
            <a:t>Application Management Engines</a:t>
          </a:r>
          <a:endParaRPr lang="en-NZ" dirty="0"/>
        </a:p>
      </dgm:t>
    </dgm:pt>
    <dgm:pt modelId="{87472EEB-143D-49BB-8FB7-CC53156F938D}" type="parTrans" cxnId="{F8F9C394-67AD-48B7-B950-768D0C9DCD9A}">
      <dgm:prSet/>
      <dgm:spPr/>
      <dgm:t>
        <a:bodyPr/>
        <a:lstStyle/>
        <a:p>
          <a:endParaRPr lang="en-NZ"/>
        </a:p>
      </dgm:t>
    </dgm:pt>
    <dgm:pt modelId="{790584C6-3110-48A9-AC1E-053D5BAE4159}" type="sibTrans" cxnId="{F8F9C394-67AD-48B7-B950-768D0C9DCD9A}">
      <dgm:prSet/>
      <dgm:spPr/>
      <dgm:t>
        <a:bodyPr/>
        <a:lstStyle/>
        <a:p>
          <a:endParaRPr lang="en-NZ"/>
        </a:p>
      </dgm:t>
    </dgm:pt>
    <dgm:pt modelId="{A5F5BBCC-49FD-45C5-9DD6-D7E1E4497DE9}" type="pres">
      <dgm:prSet presAssocID="{1B130673-3874-4854-BDE7-72475EAFC0C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744E5AA5-C825-45C0-AE09-4BF866265140}" type="pres">
      <dgm:prSet presAssocID="{1B130673-3874-4854-BDE7-72475EAFC0C3}" presName="matrix" presStyleCnt="0"/>
      <dgm:spPr/>
    </dgm:pt>
    <dgm:pt modelId="{A2FF5816-3EF7-4DF8-9F98-CDD2A1852A35}" type="pres">
      <dgm:prSet presAssocID="{1B130673-3874-4854-BDE7-72475EAFC0C3}" presName="tile1" presStyleLbl="node1" presStyleIdx="0" presStyleCnt="4" custLinFactNeighborX="0" custLinFactNeighborY="-1222"/>
      <dgm:spPr/>
      <dgm:t>
        <a:bodyPr/>
        <a:lstStyle/>
        <a:p>
          <a:endParaRPr lang="en-NZ"/>
        </a:p>
      </dgm:t>
    </dgm:pt>
    <dgm:pt modelId="{667F4BF4-3A32-470F-92F9-C7EE1F97A6E8}" type="pres">
      <dgm:prSet presAssocID="{1B130673-3874-4854-BDE7-72475EAFC0C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AAACBD29-4A45-4DA4-86B9-90E6A20FA7CC}" type="pres">
      <dgm:prSet presAssocID="{1B130673-3874-4854-BDE7-72475EAFC0C3}" presName="tile2" presStyleLbl="node1" presStyleIdx="1" presStyleCnt="4"/>
      <dgm:spPr/>
      <dgm:t>
        <a:bodyPr/>
        <a:lstStyle/>
        <a:p>
          <a:endParaRPr lang="en-NZ"/>
        </a:p>
      </dgm:t>
    </dgm:pt>
    <dgm:pt modelId="{65FFB096-460B-4C8E-B0A3-20AF97FFD367}" type="pres">
      <dgm:prSet presAssocID="{1B130673-3874-4854-BDE7-72475EAFC0C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E5783846-BDEB-47C0-A25B-C3FA4B2CA8CA}" type="pres">
      <dgm:prSet presAssocID="{1B130673-3874-4854-BDE7-72475EAFC0C3}" presName="tile3" presStyleLbl="node1" presStyleIdx="2" presStyleCnt="4"/>
      <dgm:spPr/>
      <dgm:t>
        <a:bodyPr/>
        <a:lstStyle/>
        <a:p>
          <a:endParaRPr lang="en-NZ"/>
        </a:p>
      </dgm:t>
    </dgm:pt>
    <dgm:pt modelId="{D3A455E4-665C-4CB0-B6D7-4E2F74C334B2}" type="pres">
      <dgm:prSet presAssocID="{1B130673-3874-4854-BDE7-72475EAFC0C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689E24B8-42B0-4419-9733-13A9BCF5F0F3}" type="pres">
      <dgm:prSet presAssocID="{1B130673-3874-4854-BDE7-72475EAFC0C3}" presName="tile4" presStyleLbl="node1" presStyleIdx="3" presStyleCnt="4"/>
      <dgm:spPr/>
      <dgm:t>
        <a:bodyPr/>
        <a:lstStyle/>
        <a:p>
          <a:endParaRPr lang="en-NZ"/>
        </a:p>
      </dgm:t>
    </dgm:pt>
    <dgm:pt modelId="{6D131D68-9658-426D-A3CF-CB9D28E9CEF6}" type="pres">
      <dgm:prSet presAssocID="{1B130673-3874-4854-BDE7-72475EAFC0C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7FC16D88-A7C8-40C3-80D6-7C510C9A7CFA}" type="pres">
      <dgm:prSet presAssocID="{1B130673-3874-4854-BDE7-72475EAFC0C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NZ"/>
        </a:p>
      </dgm:t>
    </dgm:pt>
  </dgm:ptLst>
  <dgm:cxnLst>
    <dgm:cxn modelId="{29BDC260-61AE-4096-9766-DA9EBB03298B}" type="presOf" srcId="{EE80522C-C14C-408E-8C1F-E3C211C158D1}" destId="{D3A455E4-665C-4CB0-B6D7-4E2F74C334B2}" srcOrd="1" destOrd="0" presId="urn:microsoft.com/office/officeart/2005/8/layout/matrix1"/>
    <dgm:cxn modelId="{5080998F-E011-4027-BD7D-828BAD359449}" type="presOf" srcId="{63374C7A-345C-49F8-8FAA-C0D5CE394E95}" destId="{65FFB096-460B-4C8E-B0A3-20AF97FFD367}" srcOrd="1" destOrd="0" presId="urn:microsoft.com/office/officeart/2005/8/layout/matrix1"/>
    <dgm:cxn modelId="{3D7EDE89-F3E0-4FE1-AC4B-04C17B752A1F}" type="presOf" srcId="{63374C7A-345C-49F8-8FAA-C0D5CE394E95}" destId="{AAACBD29-4A45-4DA4-86B9-90E6A20FA7CC}" srcOrd="0" destOrd="0" presId="urn:microsoft.com/office/officeart/2005/8/layout/matrix1"/>
    <dgm:cxn modelId="{A238EA5B-F170-4C49-A779-63B9B493435A}" type="presOf" srcId="{31BDB258-3FF2-4E65-9CA2-A617307C675A}" destId="{689E24B8-42B0-4419-9733-13A9BCF5F0F3}" srcOrd="0" destOrd="0" presId="urn:microsoft.com/office/officeart/2005/8/layout/matrix1"/>
    <dgm:cxn modelId="{293BC49B-1DD3-499F-9942-AE7A30262180}" type="presOf" srcId="{628314F9-6D95-4C73-BD1F-C6F3F3E8DFCA}" destId="{7FC16D88-A7C8-40C3-80D6-7C510C9A7CFA}" srcOrd="0" destOrd="0" presId="urn:microsoft.com/office/officeart/2005/8/layout/matrix1"/>
    <dgm:cxn modelId="{F8F9C394-67AD-48B7-B950-768D0C9DCD9A}" srcId="{628314F9-6D95-4C73-BD1F-C6F3F3E8DFCA}" destId="{31BDB258-3FF2-4E65-9CA2-A617307C675A}" srcOrd="3" destOrd="0" parTransId="{87472EEB-143D-49BB-8FB7-CC53156F938D}" sibTransId="{790584C6-3110-48A9-AC1E-053D5BAE4159}"/>
    <dgm:cxn modelId="{423D7F27-76B4-42F8-9140-2BB816B30868}" srcId="{1B130673-3874-4854-BDE7-72475EAFC0C3}" destId="{628314F9-6D95-4C73-BD1F-C6F3F3E8DFCA}" srcOrd="0" destOrd="0" parTransId="{7FC814F0-F9A3-4F59-A84B-FA4756235EDA}" sibTransId="{B6CF09A0-2D7D-42D0-930A-D277D153E5C6}"/>
    <dgm:cxn modelId="{0C5B6E3E-74B8-441D-833A-CEE1D587BFFE}" type="presOf" srcId="{4CA61E51-C04C-42E2-92D8-B005BCF295AE}" destId="{A2FF5816-3EF7-4DF8-9F98-CDD2A1852A35}" srcOrd="0" destOrd="0" presId="urn:microsoft.com/office/officeart/2005/8/layout/matrix1"/>
    <dgm:cxn modelId="{1B865E6D-88B3-4CE0-9C1B-02A7D338076C}" type="presOf" srcId="{4CA61E51-C04C-42E2-92D8-B005BCF295AE}" destId="{667F4BF4-3A32-470F-92F9-C7EE1F97A6E8}" srcOrd="1" destOrd="0" presId="urn:microsoft.com/office/officeart/2005/8/layout/matrix1"/>
    <dgm:cxn modelId="{F65A13FF-D1FF-4E69-9B51-D35F06C8B727}" srcId="{628314F9-6D95-4C73-BD1F-C6F3F3E8DFCA}" destId="{63374C7A-345C-49F8-8FAA-C0D5CE394E95}" srcOrd="1" destOrd="0" parTransId="{502E8A25-13DE-435C-AE26-2E0C75CDF793}" sibTransId="{2D1F5E9A-D14C-41FF-8F10-D423F477227F}"/>
    <dgm:cxn modelId="{A2065330-FEF2-4F78-A3B9-BB6F6A6FDAB3}" srcId="{628314F9-6D95-4C73-BD1F-C6F3F3E8DFCA}" destId="{EE80522C-C14C-408E-8C1F-E3C211C158D1}" srcOrd="2" destOrd="0" parTransId="{69C795E5-AE38-45B3-84A9-008BD8313023}" sibTransId="{332A3A24-85AB-4998-860A-6EFE31BE5662}"/>
    <dgm:cxn modelId="{D3C1096E-ED1D-4556-8314-70E967959825}" type="presOf" srcId="{EE80522C-C14C-408E-8C1F-E3C211C158D1}" destId="{E5783846-BDEB-47C0-A25B-C3FA4B2CA8CA}" srcOrd="0" destOrd="0" presId="urn:microsoft.com/office/officeart/2005/8/layout/matrix1"/>
    <dgm:cxn modelId="{BE61917D-6826-49B5-8455-E8C83B570B81}" type="presOf" srcId="{31BDB258-3FF2-4E65-9CA2-A617307C675A}" destId="{6D131D68-9658-426D-A3CF-CB9D28E9CEF6}" srcOrd="1" destOrd="0" presId="urn:microsoft.com/office/officeart/2005/8/layout/matrix1"/>
    <dgm:cxn modelId="{53C5DD8D-A657-4AED-BF98-CC702A243553}" type="presOf" srcId="{1B130673-3874-4854-BDE7-72475EAFC0C3}" destId="{A5F5BBCC-49FD-45C5-9DD6-D7E1E4497DE9}" srcOrd="0" destOrd="0" presId="urn:microsoft.com/office/officeart/2005/8/layout/matrix1"/>
    <dgm:cxn modelId="{1726663E-68E4-4D38-A3A5-D3AB78F9CED2}" srcId="{628314F9-6D95-4C73-BD1F-C6F3F3E8DFCA}" destId="{4CA61E51-C04C-42E2-92D8-B005BCF295AE}" srcOrd="0" destOrd="0" parTransId="{449DC6FD-E2B4-4F28-94CD-BEE309E4B753}" sibTransId="{612F48A0-25CD-42DA-AB05-014F7D20284F}"/>
    <dgm:cxn modelId="{FF9A50B4-7D9A-4971-BAB9-77282A7FD770}" type="presParOf" srcId="{A5F5BBCC-49FD-45C5-9DD6-D7E1E4497DE9}" destId="{744E5AA5-C825-45C0-AE09-4BF866265140}" srcOrd="0" destOrd="0" presId="urn:microsoft.com/office/officeart/2005/8/layout/matrix1"/>
    <dgm:cxn modelId="{6A999FBB-325C-4491-8F5A-DAF4B40D7444}" type="presParOf" srcId="{744E5AA5-C825-45C0-AE09-4BF866265140}" destId="{A2FF5816-3EF7-4DF8-9F98-CDD2A1852A35}" srcOrd="0" destOrd="0" presId="urn:microsoft.com/office/officeart/2005/8/layout/matrix1"/>
    <dgm:cxn modelId="{AA567848-0089-446B-8F85-F85C220F19EB}" type="presParOf" srcId="{744E5AA5-C825-45C0-AE09-4BF866265140}" destId="{667F4BF4-3A32-470F-92F9-C7EE1F97A6E8}" srcOrd="1" destOrd="0" presId="urn:microsoft.com/office/officeart/2005/8/layout/matrix1"/>
    <dgm:cxn modelId="{5B281F83-47BD-43E1-A71C-056CBCD9FED9}" type="presParOf" srcId="{744E5AA5-C825-45C0-AE09-4BF866265140}" destId="{AAACBD29-4A45-4DA4-86B9-90E6A20FA7CC}" srcOrd="2" destOrd="0" presId="urn:microsoft.com/office/officeart/2005/8/layout/matrix1"/>
    <dgm:cxn modelId="{C417A8D2-C80E-44D1-9387-44F48F2EED40}" type="presParOf" srcId="{744E5AA5-C825-45C0-AE09-4BF866265140}" destId="{65FFB096-460B-4C8E-B0A3-20AF97FFD367}" srcOrd="3" destOrd="0" presId="urn:microsoft.com/office/officeart/2005/8/layout/matrix1"/>
    <dgm:cxn modelId="{2BBB9B68-0A0C-4957-9721-242A20BFDADA}" type="presParOf" srcId="{744E5AA5-C825-45C0-AE09-4BF866265140}" destId="{E5783846-BDEB-47C0-A25B-C3FA4B2CA8CA}" srcOrd="4" destOrd="0" presId="urn:microsoft.com/office/officeart/2005/8/layout/matrix1"/>
    <dgm:cxn modelId="{13596733-3186-49D0-92C3-2F481591CBDE}" type="presParOf" srcId="{744E5AA5-C825-45C0-AE09-4BF866265140}" destId="{D3A455E4-665C-4CB0-B6D7-4E2F74C334B2}" srcOrd="5" destOrd="0" presId="urn:microsoft.com/office/officeart/2005/8/layout/matrix1"/>
    <dgm:cxn modelId="{0B0FCCAF-4C60-46FF-89E2-D0D6ED577EF2}" type="presParOf" srcId="{744E5AA5-C825-45C0-AE09-4BF866265140}" destId="{689E24B8-42B0-4419-9733-13A9BCF5F0F3}" srcOrd="6" destOrd="0" presId="urn:microsoft.com/office/officeart/2005/8/layout/matrix1"/>
    <dgm:cxn modelId="{22E99E91-495C-4986-BCD9-0A78EAB1D463}" type="presParOf" srcId="{744E5AA5-C825-45C0-AE09-4BF866265140}" destId="{6D131D68-9658-426D-A3CF-CB9D28E9CEF6}" srcOrd="7" destOrd="0" presId="urn:microsoft.com/office/officeart/2005/8/layout/matrix1"/>
    <dgm:cxn modelId="{97720168-65F3-4E87-B183-A81C57A9BC97}" type="presParOf" srcId="{A5F5BBCC-49FD-45C5-9DD6-D7E1E4497DE9}" destId="{7FC16D88-A7C8-40C3-80D6-7C510C9A7CFA}" srcOrd="1" destOrd="0" presId="urn:microsoft.com/office/officeart/2005/8/layout/matrix1"/>
  </dgm:cxnLst>
  <dgm:bg>
    <a:effectLst>
      <a:glow rad="139700">
        <a:schemeClr val="accent1">
          <a:satMod val="175000"/>
          <a:alpha val="40000"/>
        </a:schemeClr>
      </a:glow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AC550B-892B-482D-B04E-62E7A3C52F37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DC9DE33C-DB22-444B-9AED-85FA22840289}">
      <dgm:prSet phldrT="[文本]" custT="1"/>
      <dgm:spPr/>
      <dgm:t>
        <a:bodyPr/>
        <a:lstStyle/>
        <a:p>
          <a:r>
            <a:rPr lang="en-NZ" sz="2400" dirty="0" smtClean="0">
              <a:solidFill>
                <a:srgbClr val="0070C0"/>
              </a:solidFill>
              <a:latin typeface="Cambria" panose="02040503050406030204" pitchFamily="18" charset="0"/>
            </a:rPr>
            <a:t>Stayzey.com Website</a:t>
          </a:r>
          <a:endParaRPr lang="en-NZ" sz="2400" dirty="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BC3643F8-0D3A-4766-AC4F-C4A9FFE2BA0A}" type="parTrans" cxnId="{E1A3D03C-B5E3-489C-A983-E7B3E6E97FDF}">
      <dgm:prSet/>
      <dgm:spPr/>
      <dgm:t>
        <a:bodyPr/>
        <a:lstStyle/>
        <a:p>
          <a:endParaRPr lang="en-NZ"/>
        </a:p>
      </dgm:t>
    </dgm:pt>
    <dgm:pt modelId="{B4E5229C-5BFA-4B5B-B93D-984E2C607D08}" type="sibTrans" cxnId="{E1A3D03C-B5E3-489C-A983-E7B3E6E97FDF}">
      <dgm:prSet/>
      <dgm:spPr/>
      <dgm:t>
        <a:bodyPr/>
        <a:lstStyle/>
        <a:p>
          <a:endParaRPr lang="en-NZ"/>
        </a:p>
      </dgm:t>
    </dgm:pt>
    <dgm:pt modelId="{5DAB1AA7-CAC9-48CB-882C-8D972C8D12D7}">
      <dgm:prSet phldrT="[文本]" custT="1"/>
      <dgm:spPr/>
      <dgm:t>
        <a:bodyPr/>
        <a:lstStyle/>
        <a:p>
          <a:r>
            <a:rPr lang="en-NZ" sz="3200" dirty="0" smtClean="0"/>
            <a:t>Product Scope</a:t>
          </a:r>
          <a:endParaRPr lang="en-NZ" sz="3200" dirty="0"/>
        </a:p>
      </dgm:t>
    </dgm:pt>
    <dgm:pt modelId="{F63D6CAF-65A9-4A54-9F7E-E4435FD6B3CB}" type="parTrans" cxnId="{60FC32EA-C971-4023-BB86-93EC42F773C7}">
      <dgm:prSet/>
      <dgm:spPr/>
      <dgm:t>
        <a:bodyPr/>
        <a:lstStyle/>
        <a:p>
          <a:endParaRPr lang="en-NZ"/>
        </a:p>
      </dgm:t>
    </dgm:pt>
    <dgm:pt modelId="{2DB34F05-63F9-450E-BB1F-81315129AF89}" type="sibTrans" cxnId="{60FC32EA-C971-4023-BB86-93EC42F773C7}">
      <dgm:prSet/>
      <dgm:spPr/>
      <dgm:t>
        <a:bodyPr/>
        <a:lstStyle/>
        <a:p>
          <a:endParaRPr lang="en-NZ"/>
        </a:p>
      </dgm:t>
    </dgm:pt>
    <dgm:pt modelId="{E3B48EBD-CB9F-4A8D-8C43-E635BFD0C6D1}">
      <dgm:prSet phldrT="[文本]" custT="1"/>
      <dgm:spPr/>
      <dgm:t>
        <a:bodyPr/>
        <a:lstStyle/>
        <a:p>
          <a:r>
            <a:rPr lang="en-NZ" sz="2400" dirty="0" smtClean="0">
              <a:solidFill>
                <a:srgbClr val="0070C0"/>
              </a:solidFill>
              <a:latin typeface="Cambria" panose="02040503050406030204" pitchFamily="18" charset="0"/>
            </a:rPr>
            <a:t>Landlords can list their accommodations</a:t>
          </a:r>
          <a:endParaRPr lang="en-NZ" sz="2400" dirty="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10E5590B-42F0-448E-B363-0066DEE280E1}" type="parTrans" cxnId="{7E51E525-E5A1-4864-9343-23F30958FEDE}">
      <dgm:prSet/>
      <dgm:spPr/>
      <dgm:t>
        <a:bodyPr/>
        <a:lstStyle/>
        <a:p>
          <a:endParaRPr lang="en-NZ"/>
        </a:p>
      </dgm:t>
    </dgm:pt>
    <dgm:pt modelId="{3E618C08-02B9-4874-8D98-29565C374110}" type="sibTrans" cxnId="{7E51E525-E5A1-4864-9343-23F30958FEDE}">
      <dgm:prSet/>
      <dgm:spPr/>
      <dgm:t>
        <a:bodyPr/>
        <a:lstStyle/>
        <a:p>
          <a:endParaRPr lang="en-NZ"/>
        </a:p>
      </dgm:t>
    </dgm:pt>
    <dgm:pt modelId="{17150BCE-53B6-40A1-99A5-21180DDDFA43}">
      <dgm:prSet phldrT="[文本]" custT="1"/>
      <dgm:spPr/>
      <dgm:t>
        <a:bodyPr/>
        <a:lstStyle/>
        <a:p>
          <a:r>
            <a:rPr lang="en-NZ" sz="3200" dirty="0" smtClean="0"/>
            <a:t>Project Scope</a:t>
          </a:r>
          <a:endParaRPr lang="en-NZ" sz="3200" dirty="0"/>
        </a:p>
      </dgm:t>
    </dgm:pt>
    <dgm:pt modelId="{74C023FA-1F85-4092-AC40-C78B6B9B5DE8}" type="sibTrans" cxnId="{88E5D029-5BF1-4190-8A8E-CCAE814E3DEA}">
      <dgm:prSet/>
      <dgm:spPr/>
      <dgm:t>
        <a:bodyPr/>
        <a:lstStyle/>
        <a:p>
          <a:endParaRPr lang="en-NZ"/>
        </a:p>
      </dgm:t>
    </dgm:pt>
    <dgm:pt modelId="{BDC3A5F8-7501-40C4-80DB-C07AD672389F}" type="parTrans" cxnId="{88E5D029-5BF1-4190-8A8E-CCAE814E3DEA}">
      <dgm:prSet/>
      <dgm:spPr/>
      <dgm:t>
        <a:bodyPr/>
        <a:lstStyle/>
        <a:p>
          <a:endParaRPr lang="en-NZ"/>
        </a:p>
      </dgm:t>
    </dgm:pt>
    <dgm:pt modelId="{A9164319-6195-400F-ACDC-7D2F69477F23}">
      <dgm:prSet phldrT="[文本]" custT="1"/>
      <dgm:spPr/>
      <dgm:t>
        <a:bodyPr/>
        <a:lstStyle/>
        <a:p>
          <a:r>
            <a:rPr lang="en-NZ" sz="2400" dirty="0" err="1" smtClean="0">
              <a:solidFill>
                <a:srgbClr val="0070C0"/>
              </a:solidFill>
              <a:latin typeface="Cambria" panose="02040503050406030204" pitchFamily="18" charset="0"/>
            </a:rPr>
            <a:t>Stayzey</a:t>
          </a:r>
          <a:r>
            <a:rPr lang="en-NZ" sz="2400" dirty="0" smtClean="0">
              <a:solidFill>
                <a:srgbClr val="0070C0"/>
              </a:solidFill>
              <a:latin typeface="Cambria" panose="02040503050406030204" pitchFamily="18" charset="0"/>
            </a:rPr>
            <a:t> Admin Panel</a:t>
          </a:r>
          <a:endParaRPr lang="en-NZ" sz="2400" dirty="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6CE82F9B-C50E-4289-805A-5D1CDD2F4EAD}" type="parTrans" cxnId="{9B8B9076-8578-40B2-8BE3-0B6C2750DFA6}">
      <dgm:prSet/>
      <dgm:spPr/>
      <dgm:t>
        <a:bodyPr/>
        <a:lstStyle/>
        <a:p>
          <a:endParaRPr lang="en-NZ"/>
        </a:p>
      </dgm:t>
    </dgm:pt>
    <dgm:pt modelId="{FD307267-3A14-49BE-920F-B3B49BB7362B}" type="sibTrans" cxnId="{9B8B9076-8578-40B2-8BE3-0B6C2750DFA6}">
      <dgm:prSet/>
      <dgm:spPr/>
      <dgm:t>
        <a:bodyPr/>
        <a:lstStyle/>
        <a:p>
          <a:endParaRPr lang="en-NZ"/>
        </a:p>
      </dgm:t>
    </dgm:pt>
    <dgm:pt modelId="{44E7C386-8435-4DD9-8CF7-836A2E77565C}">
      <dgm:prSet phldrT="[文本]" custT="1"/>
      <dgm:spPr/>
      <dgm:t>
        <a:bodyPr/>
        <a:lstStyle/>
        <a:p>
          <a:r>
            <a:rPr lang="en-NZ" sz="2400" dirty="0" smtClean="0">
              <a:solidFill>
                <a:srgbClr val="0070C0"/>
              </a:solidFill>
              <a:latin typeface="Cambria" panose="02040503050406030204" pitchFamily="18" charset="0"/>
            </a:rPr>
            <a:t>Documents</a:t>
          </a:r>
          <a:endParaRPr lang="en-NZ" sz="2400" dirty="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2C90E4A2-188F-4419-9F26-01EA0621329B}" type="parTrans" cxnId="{23C9FF0A-E301-44A7-AA04-4CF8C1FCAD89}">
      <dgm:prSet/>
      <dgm:spPr/>
      <dgm:t>
        <a:bodyPr/>
        <a:lstStyle/>
        <a:p>
          <a:endParaRPr lang="en-NZ"/>
        </a:p>
      </dgm:t>
    </dgm:pt>
    <dgm:pt modelId="{87A34550-B2B3-453D-9475-DD4C59F364E6}" type="sibTrans" cxnId="{23C9FF0A-E301-44A7-AA04-4CF8C1FCAD89}">
      <dgm:prSet/>
      <dgm:spPr/>
      <dgm:t>
        <a:bodyPr/>
        <a:lstStyle/>
        <a:p>
          <a:endParaRPr lang="en-NZ"/>
        </a:p>
      </dgm:t>
    </dgm:pt>
    <dgm:pt modelId="{117D4AB4-FBD2-4613-AE0B-8B507749D17E}">
      <dgm:prSet phldrT="[文本]" custT="1"/>
      <dgm:spPr/>
      <dgm:t>
        <a:bodyPr/>
        <a:lstStyle/>
        <a:p>
          <a:r>
            <a:rPr lang="en-NZ" sz="2400" dirty="0" smtClean="0">
              <a:solidFill>
                <a:srgbClr val="0070C0"/>
              </a:solidFill>
              <a:latin typeface="Cambria" panose="02040503050406030204" pitchFamily="18" charset="0"/>
            </a:rPr>
            <a:t>Landlords can manage received bookings</a:t>
          </a:r>
          <a:endParaRPr lang="en-NZ" sz="2400" dirty="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A51CCF1F-2816-4BFD-80D0-B490E8CB1CEB}" type="parTrans" cxnId="{2DEC8944-3B2B-4CBF-A519-923FE82502C3}">
      <dgm:prSet/>
      <dgm:spPr/>
      <dgm:t>
        <a:bodyPr/>
        <a:lstStyle/>
        <a:p>
          <a:endParaRPr lang="en-NZ"/>
        </a:p>
      </dgm:t>
    </dgm:pt>
    <dgm:pt modelId="{6DC8B1ED-BCAB-4114-ABDC-6B07FDCC6C74}" type="sibTrans" cxnId="{2DEC8944-3B2B-4CBF-A519-923FE82502C3}">
      <dgm:prSet/>
      <dgm:spPr/>
      <dgm:t>
        <a:bodyPr/>
        <a:lstStyle/>
        <a:p>
          <a:endParaRPr lang="en-NZ"/>
        </a:p>
      </dgm:t>
    </dgm:pt>
    <dgm:pt modelId="{E4770D7C-80D9-4049-BC81-E1127F1C9264}">
      <dgm:prSet phldrT="[文本]" custT="1"/>
      <dgm:spPr/>
      <dgm:t>
        <a:bodyPr/>
        <a:lstStyle/>
        <a:p>
          <a:r>
            <a:rPr lang="en-NZ" sz="2400" dirty="0" smtClean="0">
              <a:solidFill>
                <a:srgbClr val="0070C0"/>
              </a:solidFill>
              <a:latin typeface="Cambria" panose="02040503050406030204" pitchFamily="18" charset="0"/>
            </a:rPr>
            <a:t>Students can query accommodations</a:t>
          </a:r>
          <a:endParaRPr lang="en-NZ" sz="2400" dirty="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B70EAC65-10AF-4944-B204-2F5FCE9092C6}" type="parTrans" cxnId="{A76A1516-5A4C-4215-958E-44BA2D90F274}">
      <dgm:prSet/>
      <dgm:spPr/>
      <dgm:t>
        <a:bodyPr/>
        <a:lstStyle/>
        <a:p>
          <a:endParaRPr lang="en-NZ"/>
        </a:p>
      </dgm:t>
    </dgm:pt>
    <dgm:pt modelId="{DDE2E838-8055-45F9-B628-720F939F1BF7}" type="sibTrans" cxnId="{A76A1516-5A4C-4215-958E-44BA2D90F274}">
      <dgm:prSet/>
      <dgm:spPr/>
      <dgm:t>
        <a:bodyPr/>
        <a:lstStyle/>
        <a:p>
          <a:endParaRPr lang="en-NZ"/>
        </a:p>
      </dgm:t>
    </dgm:pt>
    <dgm:pt modelId="{66880478-9C5D-46F1-B271-1221CF185804}">
      <dgm:prSet phldrT="[文本]" custT="1"/>
      <dgm:spPr/>
      <dgm:t>
        <a:bodyPr/>
        <a:lstStyle/>
        <a:p>
          <a:r>
            <a:rPr lang="en-NZ" sz="2400" dirty="0" smtClean="0">
              <a:solidFill>
                <a:srgbClr val="0070C0"/>
              </a:solidFill>
              <a:latin typeface="Cambria" panose="02040503050406030204" pitchFamily="18" charset="0"/>
            </a:rPr>
            <a:t>Students can do accommodation bookings</a:t>
          </a:r>
          <a:endParaRPr lang="en-NZ" sz="2400" dirty="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E8A40EBB-B6FD-43AD-9CF4-E0DBC60865CC}" type="parTrans" cxnId="{93F08623-A6FB-4FE9-A05F-FE58325D63C0}">
      <dgm:prSet/>
      <dgm:spPr/>
      <dgm:t>
        <a:bodyPr/>
        <a:lstStyle/>
        <a:p>
          <a:endParaRPr lang="en-NZ"/>
        </a:p>
      </dgm:t>
    </dgm:pt>
    <dgm:pt modelId="{DA86ACFC-84F4-41AD-B63C-15AB97F4D321}" type="sibTrans" cxnId="{93F08623-A6FB-4FE9-A05F-FE58325D63C0}">
      <dgm:prSet/>
      <dgm:spPr/>
      <dgm:t>
        <a:bodyPr/>
        <a:lstStyle/>
        <a:p>
          <a:endParaRPr lang="en-NZ"/>
        </a:p>
      </dgm:t>
    </dgm:pt>
    <dgm:pt modelId="{E2FB30B2-9B0B-40D3-A549-7D5DEDAC559C}">
      <dgm:prSet phldrT="[文本]" custT="1"/>
      <dgm:spPr/>
      <dgm:t>
        <a:bodyPr/>
        <a:lstStyle/>
        <a:p>
          <a:r>
            <a:rPr lang="en-NZ" sz="2400" dirty="0" smtClean="0">
              <a:solidFill>
                <a:srgbClr val="0070C0"/>
              </a:solidFill>
              <a:latin typeface="Cambria" panose="02040503050406030204" pitchFamily="18" charset="0"/>
            </a:rPr>
            <a:t>…</a:t>
          </a:r>
          <a:endParaRPr lang="en-NZ" sz="2400" dirty="0">
            <a:solidFill>
              <a:srgbClr val="0070C0"/>
            </a:solidFill>
            <a:latin typeface="Cambria" panose="02040503050406030204" pitchFamily="18" charset="0"/>
          </a:endParaRPr>
        </a:p>
      </dgm:t>
    </dgm:pt>
    <dgm:pt modelId="{C1BCA2F8-DFF3-43FB-91F8-F5351B3C308D}" type="parTrans" cxnId="{8D636FD0-B012-411B-9C10-552BC2733C45}">
      <dgm:prSet/>
      <dgm:spPr/>
      <dgm:t>
        <a:bodyPr/>
        <a:lstStyle/>
        <a:p>
          <a:endParaRPr lang="en-NZ"/>
        </a:p>
      </dgm:t>
    </dgm:pt>
    <dgm:pt modelId="{E5A7125A-7F9F-448B-AB36-EACA84F5C172}" type="sibTrans" cxnId="{8D636FD0-B012-411B-9C10-552BC2733C45}">
      <dgm:prSet/>
      <dgm:spPr/>
      <dgm:t>
        <a:bodyPr/>
        <a:lstStyle/>
        <a:p>
          <a:endParaRPr lang="en-NZ"/>
        </a:p>
      </dgm:t>
    </dgm:pt>
    <dgm:pt modelId="{1D8894B0-4F70-40ED-AF9C-7236E02DEA6F}" type="pres">
      <dgm:prSet presAssocID="{F1AC550B-892B-482D-B04E-62E7A3C52F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F003DF18-63A6-42F7-851D-DF2336E3D2CF}" type="pres">
      <dgm:prSet presAssocID="{17150BCE-53B6-40A1-99A5-21180DDDFA43}" presName="parentText" presStyleLbl="node1" presStyleIdx="0" presStyleCnt="2" custScaleY="58363">
        <dgm:presLayoutVars>
          <dgm:chMax val="0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BB24B4DD-91A3-4B8E-A9FE-FBCF80880546}" type="pres">
      <dgm:prSet presAssocID="{17150BCE-53B6-40A1-99A5-21180DDDFA4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446395CA-E47D-4B2E-8F49-553A57CB19A6}" type="pres">
      <dgm:prSet presAssocID="{5DAB1AA7-CAC9-48CB-882C-8D972C8D12D7}" presName="parentText" presStyleLbl="node1" presStyleIdx="1" presStyleCnt="2" custScaleY="51016">
        <dgm:presLayoutVars>
          <dgm:chMax val="0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1BB4245F-2749-4740-AF2E-ABD524CCF8F3}" type="pres">
      <dgm:prSet presAssocID="{5DAB1AA7-CAC9-48CB-882C-8D972C8D12D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E1A3D03C-B5E3-489C-A983-E7B3E6E97FDF}" srcId="{17150BCE-53B6-40A1-99A5-21180DDDFA43}" destId="{DC9DE33C-DB22-444B-9AED-85FA22840289}" srcOrd="0" destOrd="0" parTransId="{BC3643F8-0D3A-4766-AC4F-C4A9FFE2BA0A}" sibTransId="{B4E5229C-5BFA-4B5B-B93D-984E2C607D08}"/>
    <dgm:cxn modelId="{A2EB8872-3449-4217-90C9-C508B375E417}" type="presOf" srcId="{A9164319-6195-400F-ACDC-7D2F69477F23}" destId="{BB24B4DD-91A3-4B8E-A9FE-FBCF80880546}" srcOrd="0" destOrd="1" presId="urn:microsoft.com/office/officeart/2005/8/layout/vList2"/>
    <dgm:cxn modelId="{43E9498C-CD43-4F60-9E40-6DBCA3B27ECA}" type="presOf" srcId="{E3B48EBD-CB9F-4A8D-8C43-E635BFD0C6D1}" destId="{1BB4245F-2749-4740-AF2E-ABD524CCF8F3}" srcOrd="0" destOrd="0" presId="urn:microsoft.com/office/officeart/2005/8/layout/vList2"/>
    <dgm:cxn modelId="{3AF84A0B-6F57-4E45-9FB9-FF38AF7FA019}" type="presOf" srcId="{66880478-9C5D-46F1-B271-1221CF185804}" destId="{1BB4245F-2749-4740-AF2E-ABD524CCF8F3}" srcOrd="0" destOrd="3" presId="urn:microsoft.com/office/officeart/2005/8/layout/vList2"/>
    <dgm:cxn modelId="{9B8B9076-8578-40B2-8BE3-0B6C2750DFA6}" srcId="{17150BCE-53B6-40A1-99A5-21180DDDFA43}" destId="{A9164319-6195-400F-ACDC-7D2F69477F23}" srcOrd="1" destOrd="0" parTransId="{6CE82F9B-C50E-4289-805A-5D1CDD2F4EAD}" sibTransId="{FD307267-3A14-49BE-920F-B3B49BB7362B}"/>
    <dgm:cxn modelId="{AE0767A0-9A1F-4202-9B16-16BC905DD484}" type="presOf" srcId="{E2FB30B2-9B0B-40D3-A549-7D5DEDAC559C}" destId="{1BB4245F-2749-4740-AF2E-ABD524CCF8F3}" srcOrd="0" destOrd="4" presId="urn:microsoft.com/office/officeart/2005/8/layout/vList2"/>
    <dgm:cxn modelId="{88E5D029-5BF1-4190-8A8E-CCAE814E3DEA}" srcId="{F1AC550B-892B-482D-B04E-62E7A3C52F37}" destId="{17150BCE-53B6-40A1-99A5-21180DDDFA43}" srcOrd="0" destOrd="0" parTransId="{BDC3A5F8-7501-40C4-80DB-C07AD672389F}" sibTransId="{74C023FA-1F85-4092-AC40-C78B6B9B5DE8}"/>
    <dgm:cxn modelId="{7E51E525-E5A1-4864-9343-23F30958FEDE}" srcId="{5DAB1AA7-CAC9-48CB-882C-8D972C8D12D7}" destId="{E3B48EBD-CB9F-4A8D-8C43-E635BFD0C6D1}" srcOrd="0" destOrd="0" parTransId="{10E5590B-42F0-448E-B363-0066DEE280E1}" sibTransId="{3E618C08-02B9-4874-8D98-29565C374110}"/>
    <dgm:cxn modelId="{A76A1516-5A4C-4215-958E-44BA2D90F274}" srcId="{5DAB1AA7-CAC9-48CB-882C-8D972C8D12D7}" destId="{E4770D7C-80D9-4049-BC81-E1127F1C9264}" srcOrd="2" destOrd="0" parTransId="{B70EAC65-10AF-4944-B204-2F5FCE9092C6}" sibTransId="{DDE2E838-8055-45F9-B628-720F939F1BF7}"/>
    <dgm:cxn modelId="{6F5F4EFC-7BEF-4B88-8EE3-10845C459564}" type="presOf" srcId="{44E7C386-8435-4DD9-8CF7-836A2E77565C}" destId="{BB24B4DD-91A3-4B8E-A9FE-FBCF80880546}" srcOrd="0" destOrd="2" presId="urn:microsoft.com/office/officeart/2005/8/layout/vList2"/>
    <dgm:cxn modelId="{AEF95AD1-75EE-4C71-BF83-551FBF8F28CE}" type="presOf" srcId="{17150BCE-53B6-40A1-99A5-21180DDDFA43}" destId="{F003DF18-63A6-42F7-851D-DF2336E3D2CF}" srcOrd="0" destOrd="0" presId="urn:microsoft.com/office/officeart/2005/8/layout/vList2"/>
    <dgm:cxn modelId="{60DE378B-9EC5-469E-8E55-C9AD69607333}" type="presOf" srcId="{E4770D7C-80D9-4049-BC81-E1127F1C9264}" destId="{1BB4245F-2749-4740-AF2E-ABD524CCF8F3}" srcOrd="0" destOrd="2" presId="urn:microsoft.com/office/officeart/2005/8/layout/vList2"/>
    <dgm:cxn modelId="{4285B046-EF69-4DF6-A697-F2421EF4541E}" type="presOf" srcId="{117D4AB4-FBD2-4613-AE0B-8B507749D17E}" destId="{1BB4245F-2749-4740-AF2E-ABD524CCF8F3}" srcOrd="0" destOrd="1" presId="urn:microsoft.com/office/officeart/2005/8/layout/vList2"/>
    <dgm:cxn modelId="{93F08623-A6FB-4FE9-A05F-FE58325D63C0}" srcId="{5DAB1AA7-CAC9-48CB-882C-8D972C8D12D7}" destId="{66880478-9C5D-46F1-B271-1221CF185804}" srcOrd="3" destOrd="0" parTransId="{E8A40EBB-B6FD-43AD-9CF4-E0DBC60865CC}" sibTransId="{DA86ACFC-84F4-41AD-B63C-15AB97F4D321}"/>
    <dgm:cxn modelId="{23C9FF0A-E301-44A7-AA04-4CF8C1FCAD89}" srcId="{17150BCE-53B6-40A1-99A5-21180DDDFA43}" destId="{44E7C386-8435-4DD9-8CF7-836A2E77565C}" srcOrd="2" destOrd="0" parTransId="{2C90E4A2-188F-4419-9F26-01EA0621329B}" sibTransId="{87A34550-B2B3-453D-9475-DD4C59F364E6}"/>
    <dgm:cxn modelId="{8D636FD0-B012-411B-9C10-552BC2733C45}" srcId="{5DAB1AA7-CAC9-48CB-882C-8D972C8D12D7}" destId="{E2FB30B2-9B0B-40D3-A549-7D5DEDAC559C}" srcOrd="4" destOrd="0" parTransId="{C1BCA2F8-DFF3-43FB-91F8-F5351B3C308D}" sibTransId="{E5A7125A-7F9F-448B-AB36-EACA84F5C172}"/>
    <dgm:cxn modelId="{60FC32EA-C971-4023-BB86-93EC42F773C7}" srcId="{F1AC550B-892B-482D-B04E-62E7A3C52F37}" destId="{5DAB1AA7-CAC9-48CB-882C-8D972C8D12D7}" srcOrd="1" destOrd="0" parTransId="{F63D6CAF-65A9-4A54-9F7E-E4435FD6B3CB}" sibTransId="{2DB34F05-63F9-450E-BB1F-81315129AF89}"/>
    <dgm:cxn modelId="{9EB61386-54CF-49BE-A324-1145FDF8DFD5}" type="presOf" srcId="{DC9DE33C-DB22-444B-9AED-85FA22840289}" destId="{BB24B4DD-91A3-4B8E-A9FE-FBCF80880546}" srcOrd="0" destOrd="0" presId="urn:microsoft.com/office/officeart/2005/8/layout/vList2"/>
    <dgm:cxn modelId="{2DEC8944-3B2B-4CBF-A519-923FE82502C3}" srcId="{5DAB1AA7-CAC9-48CB-882C-8D972C8D12D7}" destId="{117D4AB4-FBD2-4613-AE0B-8B507749D17E}" srcOrd="1" destOrd="0" parTransId="{A51CCF1F-2816-4BFD-80D0-B490E8CB1CEB}" sibTransId="{6DC8B1ED-BCAB-4114-ABDC-6B07FDCC6C74}"/>
    <dgm:cxn modelId="{2597811B-3662-4D29-9542-765DF88B506D}" type="presOf" srcId="{F1AC550B-892B-482D-B04E-62E7A3C52F37}" destId="{1D8894B0-4F70-40ED-AF9C-7236E02DEA6F}" srcOrd="0" destOrd="0" presId="urn:microsoft.com/office/officeart/2005/8/layout/vList2"/>
    <dgm:cxn modelId="{D2B9A590-1C2C-40B4-AB52-0C764BE9158F}" type="presOf" srcId="{5DAB1AA7-CAC9-48CB-882C-8D972C8D12D7}" destId="{446395CA-E47D-4B2E-8F49-553A57CB19A6}" srcOrd="0" destOrd="0" presId="urn:microsoft.com/office/officeart/2005/8/layout/vList2"/>
    <dgm:cxn modelId="{B72611B2-4510-41BD-9462-0A77594797CA}" type="presParOf" srcId="{1D8894B0-4F70-40ED-AF9C-7236E02DEA6F}" destId="{F003DF18-63A6-42F7-851D-DF2336E3D2CF}" srcOrd="0" destOrd="0" presId="urn:microsoft.com/office/officeart/2005/8/layout/vList2"/>
    <dgm:cxn modelId="{7E5446DC-A7E6-4BDB-9BB3-8B7F4958CC1B}" type="presParOf" srcId="{1D8894B0-4F70-40ED-AF9C-7236E02DEA6F}" destId="{BB24B4DD-91A3-4B8E-A9FE-FBCF80880546}" srcOrd="1" destOrd="0" presId="urn:microsoft.com/office/officeart/2005/8/layout/vList2"/>
    <dgm:cxn modelId="{8DA6F34B-AA89-4CE3-A1D2-6A907FC236A3}" type="presParOf" srcId="{1D8894B0-4F70-40ED-AF9C-7236E02DEA6F}" destId="{446395CA-E47D-4B2E-8F49-553A57CB19A6}" srcOrd="2" destOrd="0" presId="urn:microsoft.com/office/officeart/2005/8/layout/vList2"/>
    <dgm:cxn modelId="{F374DA37-5E72-448A-A590-58B81C673DE9}" type="presParOf" srcId="{1D8894B0-4F70-40ED-AF9C-7236E02DEA6F}" destId="{1BB4245F-2749-4740-AF2E-ABD524CCF8F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8ED753-0777-4584-AD1E-30D53A32DFF9}" type="doc">
      <dgm:prSet loTypeId="urn:microsoft.com/office/officeart/2005/8/layout/chart3" loCatId="cycle" qsTypeId="urn:microsoft.com/office/officeart/2005/8/quickstyle/3d1" qsCatId="3D" csTypeId="urn:microsoft.com/office/officeart/2005/8/colors/accent1_2" csCatId="accent1" phldr="1"/>
      <dgm:spPr/>
    </dgm:pt>
    <dgm:pt modelId="{F4EC7F8B-99A0-48DC-B715-06CA7CF15F17}">
      <dgm:prSet phldrT="[文本]"/>
      <dgm:spPr>
        <a:solidFill>
          <a:srgbClr val="339933"/>
        </a:solidFill>
      </dgm:spPr>
      <dgm:t>
        <a:bodyPr/>
        <a:lstStyle/>
        <a:p>
          <a:r>
            <a:rPr lang="en-NZ" dirty="0" smtClean="0"/>
            <a:t>Admin Panel</a:t>
          </a:r>
          <a:endParaRPr lang="en-NZ" dirty="0"/>
        </a:p>
      </dgm:t>
    </dgm:pt>
    <dgm:pt modelId="{6D30EC8B-EFED-47BC-B794-82DA4AD58BD6}" type="parTrans" cxnId="{82F6A16D-2143-4691-A1CC-CA1BE8770DF1}">
      <dgm:prSet/>
      <dgm:spPr/>
      <dgm:t>
        <a:bodyPr/>
        <a:lstStyle/>
        <a:p>
          <a:endParaRPr lang="en-NZ"/>
        </a:p>
      </dgm:t>
    </dgm:pt>
    <dgm:pt modelId="{A313E2FC-254D-4CCF-A67F-C32A569CD8E3}" type="sibTrans" cxnId="{82F6A16D-2143-4691-A1CC-CA1BE8770DF1}">
      <dgm:prSet/>
      <dgm:spPr/>
      <dgm:t>
        <a:bodyPr/>
        <a:lstStyle/>
        <a:p>
          <a:endParaRPr lang="en-NZ"/>
        </a:p>
      </dgm:t>
    </dgm:pt>
    <dgm:pt modelId="{B3A82FC9-A4BC-4D9B-9DDD-2B23745FCC91}">
      <dgm:prSet phldrT="[文本]"/>
      <dgm:spPr>
        <a:solidFill>
          <a:srgbClr val="9933FF"/>
        </a:solidFill>
      </dgm:spPr>
      <dgm:t>
        <a:bodyPr/>
        <a:lstStyle/>
        <a:p>
          <a:r>
            <a:rPr lang="en-NZ" dirty="0" smtClean="0"/>
            <a:t>Documents</a:t>
          </a:r>
          <a:endParaRPr lang="en-NZ" dirty="0"/>
        </a:p>
      </dgm:t>
    </dgm:pt>
    <dgm:pt modelId="{D7EC7BF0-618B-4F83-A482-756F02F686AE}" type="parTrans" cxnId="{906B4F3A-65E2-4CD7-8D03-8BC320B4543D}">
      <dgm:prSet/>
      <dgm:spPr/>
      <dgm:t>
        <a:bodyPr/>
        <a:lstStyle/>
        <a:p>
          <a:endParaRPr lang="en-NZ"/>
        </a:p>
      </dgm:t>
    </dgm:pt>
    <dgm:pt modelId="{EEC3970A-5852-419B-97C8-B68FA4A27B2C}" type="sibTrans" cxnId="{906B4F3A-65E2-4CD7-8D03-8BC320B4543D}">
      <dgm:prSet/>
      <dgm:spPr/>
      <dgm:t>
        <a:bodyPr/>
        <a:lstStyle/>
        <a:p>
          <a:endParaRPr lang="en-NZ"/>
        </a:p>
      </dgm:t>
    </dgm:pt>
    <dgm:pt modelId="{F54F46EF-79FB-47CB-9226-2F08A879FE8C}">
      <dgm:prSet phldrT="[文本]"/>
      <dgm:spPr>
        <a:solidFill>
          <a:srgbClr val="E35854"/>
        </a:solidFill>
      </dgm:spPr>
      <dgm:t>
        <a:bodyPr/>
        <a:lstStyle/>
        <a:p>
          <a:r>
            <a:rPr lang="en-NZ" dirty="0" smtClean="0"/>
            <a:t>Website</a:t>
          </a:r>
          <a:endParaRPr lang="en-NZ" dirty="0"/>
        </a:p>
      </dgm:t>
    </dgm:pt>
    <dgm:pt modelId="{B08A836C-A652-482F-8A95-963415AC1401}" type="parTrans" cxnId="{0FA3A151-9763-4CAE-81B7-1DDDA060148B}">
      <dgm:prSet/>
      <dgm:spPr/>
      <dgm:t>
        <a:bodyPr/>
        <a:lstStyle/>
        <a:p>
          <a:endParaRPr lang="en-NZ"/>
        </a:p>
      </dgm:t>
    </dgm:pt>
    <dgm:pt modelId="{0EEFC262-3113-4494-85CB-845DBE4D1AD7}" type="sibTrans" cxnId="{0FA3A151-9763-4CAE-81B7-1DDDA060148B}">
      <dgm:prSet/>
      <dgm:spPr/>
      <dgm:t>
        <a:bodyPr/>
        <a:lstStyle/>
        <a:p>
          <a:endParaRPr lang="en-NZ"/>
        </a:p>
      </dgm:t>
    </dgm:pt>
    <dgm:pt modelId="{09751803-FDD3-4BF4-A79D-77A7B1FCC044}" type="pres">
      <dgm:prSet presAssocID="{708ED753-0777-4584-AD1E-30D53A32DFF9}" presName="compositeShape" presStyleCnt="0">
        <dgm:presLayoutVars>
          <dgm:chMax val="7"/>
          <dgm:dir/>
          <dgm:resizeHandles val="exact"/>
        </dgm:presLayoutVars>
      </dgm:prSet>
      <dgm:spPr/>
    </dgm:pt>
    <dgm:pt modelId="{96A7EA34-98BE-443C-832D-CA43AB1E1965}" type="pres">
      <dgm:prSet presAssocID="{708ED753-0777-4584-AD1E-30D53A32DFF9}" presName="wedge1" presStyleLbl="node1" presStyleIdx="0" presStyleCnt="3" custLinFactNeighborX="-6383" custLinFactNeighborY="3287"/>
      <dgm:spPr/>
      <dgm:t>
        <a:bodyPr/>
        <a:lstStyle/>
        <a:p>
          <a:endParaRPr lang="en-NZ"/>
        </a:p>
      </dgm:t>
    </dgm:pt>
    <dgm:pt modelId="{AF57D615-C20B-432B-B480-C0F70F99C70B}" type="pres">
      <dgm:prSet presAssocID="{708ED753-0777-4584-AD1E-30D53A32DFF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62432A5B-D9E8-455D-81D9-1D0A1DC49F3A}" type="pres">
      <dgm:prSet presAssocID="{708ED753-0777-4584-AD1E-30D53A32DFF9}" presName="wedge2" presStyleLbl="node1" presStyleIdx="1" presStyleCnt="3"/>
      <dgm:spPr/>
      <dgm:t>
        <a:bodyPr/>
        <a:lstStyle/>
        <a:p>
          <a:endParaRPr lang="en-NZ"/>
        </a:p>
      </dgm:t>
    </dgm:pt>
    <dgm:pt modelId="{D9B8E666-5DD2-4F60-8BDF-1EFDD6B1E8AD}" type="pres">
      <dgm:prSet presAssocID="{708ED753-0777-4584-AD1E-30D53A32DFF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06F11E64-A60A-47AF-88ED-6D3DA24EAB1B}" type="pres">
      <dgm:prSet presAssocID="{708ED753-0777-4584-AD1E-30D53A32DFF9}" presName="wedge3" presStyleLbl="node1" presStyleIdx="2" presStyleCnt="3"/>
      <dgm:spPr/>
      <dgm:t>
        <a:bodyPr/>
        <a:lstStyle/>
        <a:p>
          <a:endParaRPr lang="en-NZ"/>
        </a:p>
      </dgm:t>
    </dgm:pt>
    <dgm:pt modelId="{B69BD98C-088A-4249-9772-5DF4AB61C21B}" type="pres">
      <dgm:prSet presAssocID="{708ED753-0777-4584-AD1E-30D53A32DFF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E2101DBA-5688-4EF6-B119-F43AD742AAD3}" type="presOf" srcId="{F4EC7F8B-99A0-48DC-B715-06CA7CF15F17}" destId="{AF57D615-C20B-432B-B480-C0F70F99C70B}" srcOrd="1" destOrd="0" presId="urn:microsoft.com/office/officeart/2005/8/layout/chart3"/>
    <dgm:cxn modelId="{012FBD4B-74B1-4815-A900-CF28DF15D379}" type="presOf" srcId="{B3A82FC9-A4BC-4D9B-9DDD-2B23745FCC91}" destId="{62432A5B-D9E8-455D-81D9-1D0A1DC49F3A}" srcOrd="0" destOrd="0" presId="urn:microsoft.com/office/officeart/2005/8/layout/chart3"/>
    <dgm:cxn modelId="{1EBFD329-BCE9-4E2F-AEA9-02689E446B17}" type="presOf" srcId="{B3A82FC9-A4BC-4D9B-9DDD-2B23745FCC91}" destId="{D9B8E666-5DD2-4F60-8BDF-1EFDD6B1E8AD}" srcOrd="1" destOrd="0" presId="urn:microsoft.com/office/officeart/2005/8/layout/chart3"/>
    <dgm:cxn modelId="{501C67AB-AE9A-44E5-A0C3-AD0405949BB9}" type="presOf" srcId="{F54F46EF-79FB-47CB-9226-2F08A879FE8C}" destId="{06F11E64-A60A-47AF-88ED-6D3DA24EAB1B}" srcOrd="0" destOrd="0" presId="urn:microsoft.com/office/officeart/2005/8/layout/chart3"/>
    <dgm:cxn modelId="{1BC84E1B-B66B-42F7-B1EE-6C5FF7EFD755}" type="presOf" srcId="{708ED753-0777-4584-AD1E-30D53A32DFF9}" destId="{09751803-FDD3-4BF4-A79D-77A7B1FCC044}" srcOrd="0" destOrd="0" presId="urn:microsoft.com/office/officeart/2005/8/layout/chart3"/>
    <dgm:cxn modelId="{82F6A16D-2143-4691-A1CC-CA1BE8770DF1}" srcId="{708ED753-0777-4584-AD1E-30D53A32DFF9}" destId="{F4EC7F8B-99A0-48DC-B715-06CA7CF15F17}" srcOrd="0" destOrd="0" parTransId="{6D30EC8B-EFED-47BC-B794-82DA4AD58BD6}" sibTransId="{A313E2FC-254D-4CCF-A67F-C32A569CD8E3}"/>
    <dgm:cxn modelId="{1DECE551-53F2-4DEC-9312-BCE86FC5DC72}" type="presOf" srcId="{F4EC7F8B-99A0-48DC-B715-06CA7CF15F17}" destId="{96A7EA34-98BE-443C-832D-CA43AB1E1965}" srcOrd="0" destOrd="0" presId="urn:microsoft.com/office/officeart/2005/8/layout/chart3"/>
    <dgm:cxn modelId="{0FA3A151-9763-4CAE-81B7-1DDDA060148B}" srcId="{708ED753-0777-4584-AD1E-30D53A32DFF9}" destId="{F54F46EF-79FB-47CB-9226-2F08A879FE8C}" srcOrd="2" destOrd="0" parTransId="{B08A836C-A652-482F-8A95-963415AC1401}" sibTransId="{0EEFC262-3113-4494-85CB-845DBE4D1AD7}"/>
    <dgm:cxn modelId="{906B4F3A-65E2-4CD7-8D03-8BC320B4543D}" srcId="{708ED753-0777-4584-AD1E-30D53A32DFF9}" destId="{B3A82FC9-A4BC-4D9B-9DDD-2B23745FCC91}" srcOrd="1" destOrd="0" parTransId="{D7EC7BF0-618B-4F83-A482-756F02F686AE}" sibTransId="{EEC3970A-5852-419B-97C8-B68FA4A27B2C}"/>
    <dgm:cxn modelId="{42E19490-6F53-4FA1-AD91-95E5E3DD2C0C}" type="presOf" srcId="{F54F46EF-79FB-47CB-9226-2F08A879FE8C}" destId="{B69BD98C-088A-4249-9772-5DF4AB61C21B}" srcOrd="1" destOrd="0" presId="urn:microsoft.com/office/officeart/2005/8/layout/chart3"/>
    <dgm:cxn modelId="{6DD1EB65-958F-4D47-AF2E-DAB6C081862D}" type="presParOf" srcId="{09751803-FDD3-4BF4-A79D-77A7B1FCC044}" destId="{96A7EA34-98BE-443C-832D-CA43AB1E1965}" srcOrd="0" destOrd="0" presId="urn:microsoft.com/office/officeart/2005/8/layout/chart3"/>
    <dgm:cxn modelId="{EB9AC336-0548-4A4E-9BC1-D9CE3F6928AB}" type="presParOf" srcId="{09751803-FDD3-4BF4-A79D-77A7B1FCC044}" destId="{AF57D615-C20B-432B-B480-C0F70F99C70B}" srcOrd="1" destOrd="0" presId="urn:microsoft.com/office/officeart/2005/8/layout/chart3"/>
    <dgm:cxn modelId="{01D3C210-6DCD-44BD-9544-AF9DEFDDAC2E}" type="presParOf" srcId="{09751803-FDD3-4BF4-A79D-77A7B1FCC044}" destId="{62432A5B-D9E8-455D-81D9-1D0A1DC49F3A}" srcOrd="2" destOrd="0" presId="urn:microsoft.com/office/officeart/2005/8/layout/chart3"/>
    <dgm:cxn modelId="{718893D5-7454-4C03-B8CA-0393A68BE767}" type="presParOf" srcId="{09751803-FDD3-4BF4-A79D-77A7B1FCC044}" destId="{D9B8E666-5DD2-4F60-8BDF-1EFDD6B1E8AD}" srcOrd="3" destOrd="0" presId="urn:microsoft.com/office/officeart/2005/8/layout/chart3"/>
    <dgm:cxn modelId="{4D21209E-A4DC-44E0-8AC6-A890AA74C449}" type="presParOf" srcId="{09751803-FDD3-4BF4-A79D-77A7B1FCC044}" destId="{06F11E64-A60A-47AF-88ED-6D3DA24EAB1B}" srcOrd="4" destOrd="0" presId="urn:microsoft.com/office/officeart/2005/8/layout/chart3"/>
    <dgm:cxn modelId="{6168E5CE-A954-4260-87DD-AE164A096D09}" type="presParOf" srcId="{09751803-FDD3-4BF4-A79D-77A7B1FCC044}" destId="{B69BD98C-088A-4249-9772-5DF4AB61C21B}" srcOrd="5" destOrd="0" presId="urn:microsoft.com/office/officeart/2005/8/layout/chart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AA6769-3318-436C-8BCC-D138DC545223}" type="doc">
      <dgm:prSet loTypeId="urn:microsoft.com/office/officeart/2005/8/layout/hierarchy3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3FB3B306-416D-466B-B5BC-107888C2A1F1}">
      <dgm:prSet phldrT="[文本]" custT="1"/>
      <dgm:spPr>
        <a:solidFill>
          <a:srgbClr val="33993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sz="2000" dirty="0" smtClean="0"/>
            <a:t>Landlords</a:t>
          </a:r>
          <a:endParaRPr lang="en-NZ" sz="2000" dirty="0"/>
        </a:p>
      </dgm:t>
    </dgm:pt>
    <dgm:pt modelId="{AB5CEA4B-2AE3-4C36-8DDC-50B45525BC17}" type="parTrans" cxnId="{2D517947-EA3A-4251-BB27-1372F9C214BF}">
      <dgm:prSet/>
      <dgm:spPr/>
      <dgm:t>
        <a:bodyPr/>
        <a:lstStyle/>
        <a:p>
          <a:endParaRPr lang="en-NZ"/>
        </a:p>
      </dgm:t>
    </dgm:pt>
    <dgm:pt modelId="{5402AAD1-E871-4E37-84F1-1BCD86D8FB2D}" type="sibTrans" cxnId="{2D517947-EA3A-4251-BB27-1372F9C214BF}">
      <dgm:prSet/>
      <dgm:spPr/>
      <dgm:t>
        <a:bodyPr/>
        <a:lstStyle/>
        <a:p>
          <a:endParaRPr lang="en-NZ"/>
        </a:p>
      </dgm:t>
    </dgm:pt>
    <dgm:pt modelId="{85B526A3-2A18-42EA-ACA7-EF53AD75E488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sz="1400" dirty="0" smtClean="0">
              <a:latin typeface="Cambria" panose="02040503050406030204" pitchFamily="18" charset="0"/>
            </a:rPr>
            <a:t>List </a:t>
          </a:r>
          <a:r>
            <a:rPr lang="en-NZ" sz="1400" dirty="0" smtClean="0">
              <a:effectLst/>
              <a:latin typeface="Cambria" panose="02040503050406030204" pitchFamily="18" charset="0"/>
            </a:rPr>
            <a:t>Accommodations</a:t>
          </a:r>
          <a:endParaRPr lang="en-NZ" sz="1400" dirty="0">
            <a:effectLst/>
            <a:latin typeface="Cambria" panose="02040503050406030204" pitchFamily="18" charset="0"/>
          </a:endParaRPr>
        </a:p>
      </dgm:t>
    </dgm:pt>
    <dgm:pt modelId="{5BE56397-553F-4AD4-941B-4C27E4649A4C}" type="parTrans" cxnId="{0FDC1952-F20C-4EAF-8785-5897BBE6F8B7}">
      <dgm:prSet/>
      <dgm:spPr/>
      <dgm:t>
        <a:bodyPr/>
        <a:lstStyle/>
        <a:p>
          <a:endParaRPr lang="en-NZ"/>
        </a:p>
      </dgm:t>
    </dgm:pt>
    <dgm:pt modelId="{09CA22BF-C20A-4626-B119-35CC892EDFC4}" type="sibTrans" cxnId="{0FDC1952-F20C-4EAF-8785-5897BBE6F8B7}">
      <dgm:prSet/>
      <dgm:spPr/>
      <dgm:t>
        <a:bodyPr/>
        <a:lstStyle/>
        <a:p>
          <a:endParaRPr lang="en-NZ"/>
        </a:p>
      </dgm:t>
    </dgm:pt>
    <dgm:pt modelId="{36035F9E-38DF-484D-8D72-DE7FC710E01A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sz="1400" dirty="0" smtClean="0">
              <a:latin typeface="Cambria" panose="02040503050406030204" pitchFamily="18" charset="0"/>
            </a:rPr>
            <a:t>Manage Bookings</a:t>
          </a:r>
          <a:endParaRPr lang="en-NZ" sz="1400" dirty="0">
            <a:latin typeface="Cambria" panose="02040503050406030204" pitchFamily="18" charset="0"/>
          </a:endParaRPr>
        </a:p>
      </dgm:t>
    </dgm:pt>
    <dgm:pt modelId="{0F1AAE22-5004-48D4-B23D-A9EF425C8FA6}" type="parTrans" cxnId="{77E286BA-0700-47D0-9472-911E1DBBA1D6}">
      <dgm:prSet/>
      <dgm:spPr/>
      <dgm:t>
        <a:bodyPr/>
        <a:lstStyle/>
        <a:p>
          <a:endParaRPr lang="en-NZ"/>
        </a:p>
      </dgm:t>
    </dgm:pt>
    <dgm:pt modelId="{EE5BAB0E-1429-464E-9CCF-412E51994F13}" type="sibTrans" cxnId="{77E286BA-0700-47D0-9472-911E1DBBA1D6}">
      <dgm:prSet/>
      <dgm:spPr/>
      <dgm:t>
        <a:bodyPr/>
        <a:lstStyle/>
        <a:p>
          <a:endParaRPr lang="en-NZ"/>
        </a:p>
      </dgm:t>
    </dgm:pt>
    <dgm:pt modelId="{2454FF0E-010F-4FA7-9C93-B1F7AD06CF5B}">
      <dgm:prSet phldrT="[文本]" custT="1"/>
      <dgm:spPr>
        <a:solidFill>
          <a:srgbClr val="FF505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sz="2000" dirty="0" smtClean="0"/>
            <a:t>Students</a:t>
          </a:r>
          <a:endParaRPr lang="en-NZ" sz="2000" dirty="0"/>
        </a:p>
      </dgm:t>
    </dgm:pt>
    <dgm:pt modelId="{F3655C19-B93C-4BE4-BECE-69D5CED1D1B1}" type="parTrans" cxnId="{B3C41A29-DA47-4595-BF4D-D4AEA4E836E1}">
      <dgm:prSet/>
      <dgm:spPr/>
      <dgm:t>
        <a:bodyPr/>
        <a:lstStyle/>
        <a:p>
          <a:endParaRPr lang="en-NZ"/>
        </a:p>
      </dgm:t>
    </dgm:pt>
    <dgm:pt modelId="{D8E867DF-B969-4CEE-B78A-E19BF9E46A2B}" type="sibTrans" cxnId="{B3C41A29-DA47-4595-BF4D-D4AEA4E836E1}">
      <dgm:prSet/>
      <dgm:spPr/>
      <dgm:t>
        <a:bodyPr/>
        <a:lstStyle/>
        <a:p>
          <a:endParaRPr lang="en-NZ"/>
        </a:p>
      </dgm:t>
    </dgm:pt>
    <dgm:pt modelId="{D027D4BA-318A-4086-8EA5-D160070F8199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sz="1400" dirty="0" smtClean="0">
              <a:latin typeface="Cambria" panose="02040503050406030204" pitchFamily="18" charset="0"/>
            </a:rPr>
            <a:t>Book Accommodations</a:t>
          </a:r>
          <a:endParaRPr lang="en-NZ" sz="1400" dirty="0">
            <a:latin typeface="Cambria" panose="02040503050406030204" pitchFamily="18" charset="0"/>
          </a:endParaRPr>
        </a:p>
      </dgm:t>
    </dgm:pt>
    <dgm:pt modelId="{2799D70C-6803-4D28-B365-AB3452861311}" type="parTrans" cxnId="{B7831D96-D142-4D19-8ECD-80FE96DBBC49}">
      <dgm:prSet/>
      <dgm:spPr/>
      <dgm:t>
        <a:bodyPr/>
        <a:lstStyle/>
        <a:p>
          <a:endParaRPr lang="en-NZ"/>
        </a:p>
      </dgm:t>
    </dgm:pt>
    <dgm:pt modelId="{FAC576F1-4F50-4665-A95B-E2F576C7FC13}" type="sibTrans" cxnId="{B7831D96-D142-4D19-8ECD-80FE96DBBC49}">
      <dgm:prSet/>
      <dgm:spPr/>
      <dgm:t>
        <a:bodyPr/>
        <a:lstStyle/>
        <a:p>
          <a:endParaRPr lang="en-NZ"/>
        </a:p>
      </dgm:t>
    </dgm:pt>
    <dgm:pt modelId="{D7369639-B83F-411D-BD74-83BE604D2541}">
      <dgm:prSet phldrT="[文本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sz="1400" dirty="0" smtClean="0">
              <a:latin typeface="Cambria" panose="02040503050406030204" pitchFamily="18" charset="0"/>
            </a:rPr>
            <a:t>Query Accommodations</a:t>
          </a:r>
          <a:endParaRPr lang="en-NZ" sz="1400" dirty="0">
            <a:latin typeface="Cambria" panose="02040503050406030204" pitchFamily="18" charset="0"/>
          </a:endParaRPr>
        </a:p>
      </dgm:t>
    </dgm:pt>
    <dgm:pt modelId="{6D918C55-693D-4308-BF09-D5D38188FE25}" type="parTrans" cxnId="{66163F03-B3D6-4116-B748-F76FA6E81ECB}">
      <dgm:prSet/>
      <dgm:spPr/>
      <dgm:t>
        <a:bodyPr/>
        <a:lstStyle/>
        <a:p>
          <a:endParaRPr lang="en-NZ"/>
        </a:p>
      </dgm:t>
    </dgm:pt>
    <dgm:pt modelId="{D31EBB5D-DC84-4487-95E0-A2C9188CEB86}" type="sibTrans" cxnId="{66163F03-B3D6-4116-B748-F76FA6E81ECB}">
      <dgm:prSet/>
      <dgm:spPr/>
      <dgm:t>
        <a:bodyPr/>
        <a:lstStyle/>
        <a:p>
          <a:endParaRPr lang="en-NZ"/>
        </a:p>
      </dgm:t>
    </dgm:pt>
    <dgm:pt modelId="{78742E4D-DBD9-4319-B78A-7B325094FEAD}">
      <dgm:prSet custT="1"/>
      <dgm:spPr>
        <a:solidFill>
          <a:srgbClr val="0070C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sz="2000" dirty="0" smtClean="0"/>
            <a:t>Admins</a:t>
          </a:r>
          <a:endParaRPr lang="en-NZ" sz="2000" dirty="0"/>
        </a:p>
      </dgm:t>
    </dgm:pt>
    <dgm:pt modelId="{CBB01806-8E7E-4E95-972F-053EE135B796}" type="parTrans" cxnId="{EFAA7EDB-DCA9-4AF3-9B34-0C5A02F760F7}">
      <dgm:prSet/>
      <dgm:spPr/>
      <dgm:t>
        <a:bodyPr/>
        <a:lstStyle/>
        <a:p>
          <a:endParaRPr lang="en-NZ"/>
        </a:p>
      </dgm:t>
    </dgm:pt>
    <dgm:pt modelId="{8C707305-5CC2-4A08-84A7-4ACD0A631B25}" type="sibTrans" cxnId="{EFAA7EDB-DCA9-4AF3-9B34-0C5A02F760F7}">
      <dgm:prSet/>
      <dgm:spPr/>
      <dgm:t>
        <a:bodyPr/>
        <a:lstStyle/>
        <a:p>
          <a:endParaRPr lang="en-NZ"/>
        </a:p>
      </dgm:t>
    </dgm:pt>
    <dgm:pt modelId="{808350AC-2D33-4B54-9733-E8853CCEBEA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sz="1400" dirty="0" smtClean="0">
              <a:latin typeface="Cambria" panose="02040503050406030204" pitchFamily="18" charset="0"/>
            </a:rPr>
            <a:t>Review Accommodations</a:t>
          </a:r>
          <a:endParaRPr lang="en-NZ" sz="1400" dirty="0">
            <a:latin typeface="Cambria" panose="02040503050406030204" pitchFamily="18" charset="0"/>
          </a:endParaRPr>
        </a:p>
      </dgm:t>
    </dgm:pt>
    <dgm:pt modelId="{A6624559-A475-4502-AC1D-FA2D75959B6B}" type="parTrans" cxnId="{C5305B7C-D88C-4FC6-A097-4E009EA8653C}">
      <dgm:prSet/>
      <dgm:spPr/>
      <dgm:t>
        <a:bodyPr/>
        <a:lstStyle/>
        <a:p>
          <a:endParaRPr lang="en-NZ"/>
        </a:p>
      </dgm:t>
    </dgm:pt>
    <dgm:pt modelId="{FE462747-B87B-42BD-AB5B-7F885C0A130E}" type="sibTrans" cxnId="{C5305B7C-D88C-4FC6-A097-4E009EA8653C}">
      <dgm:prSet/>
      <dgm:spPr/>
      <dgm:t>
        <a:bodyPr/>
        <a:lstStyle/>
        <a:p>
          <a:endParaRPr lang="en-NZ"/>
        </a:p>
      </dgm:t>
    </dgm:pt>
    <dgm:pt modelId="{250298C6-4B41-49F6-81C1-ECE55320E080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sz="1400" dirty="0" smtClean="0">
              <a:latin typeface="Cambria" panose="02040503050406030204" pitchFamily="18" charset="0"/>
            </a:rPr>
            <a:t>Manage Users</a:t>
          </a:r>
          <a:endParaRPr lang="en-NZ" sz="1400" dirty="0">
            <a:latin typeface="Cambria" panose="02040503050406030204" pitchFamily="18" charset="0"/>
          </a:endParaRPr>
        </a:p>
      </dgm:t>
    </dgm:pt>
    <dgm:pt modelId="{776C924D-A856-47E0-B46D-CBCDC0363879}" type="parTrans" cxnId="{7B12C430-342F-43CE-92C4-AC6980289C9A}">
      <dgm:prSet/>
      <dgm:spPr/>
      <dgm:t>
        <a:bodyPr/>
        <a:lstStyle/>
        <a:p>
          <a:endParaRPr lang="en-NZ"/>
        </a:p>
      </dgm:t>
    </dgm:pt>
    <dgm:pt modelId="{441FAF73-334F-4318-A9DE-0478C7AE3579}" type="sibTrans" cxnId="{7B12C430-342F-43CE-92C4-AC6980289C9A}">
      <dgm:prSet/>
      <dgm:spPr/>
      <dgm:t>
        <a:bodyPr/>
        <a:lstStyle/>
        <a:p>
          <a:endParaRPr lang="en-NZ"/>
        </a:p>
      </dgm:t>
    </dgm:pt>
    <dgm:pt modelId="{37631AE5-E596-4E03-896F-1D548C37B0F4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sz="1400" dirty="0" smtClean="0">
              <a:latin typeface="Cambria" panose="02040503050406030204" pitchFamily="18" charset="0"/>
            </a:rPr>
            <a:t>Manage Listings</a:t>
          </a:r>
          <a:endParaRPr lang="en-NZ" sz="1400" dirty="0">
            <a:latin typeface="Cambria" panose="02040503050406030204" pitchFamily="18" charset="0"/>
          </a:endParaRPr>
        </a:p>
      </dgm:t>
    </dgm:pt>
    <dgm:pt modelId="{945B13EF-6EFF-4D06-865F-E828037ABEAC}" type="parTrans" cxnId="{B7BB0556-B32D-4313-AEFA-1C9F6460189D}">
      <dgm:prSet/>
      <dgm:spPr/>
      <dgm:t>
        <a:bodyPr/>
        <a:lstStyle/>
        <a:p>
          <a:endParaRPr lang="en-NZ"/>
        </a:p>
      </dgm:t>
    </dgm:pt>
    <dgm:pt modelId="{7081587E-E9E5-4FF2-98F5-A93CBFF757FF}" type="sibTrans" cxnId="{B7BB0556-B32D-4313-AEFA-1C9F6460189D}">
      <dgm:prSet/>
      <dgm:spPr/>
      <dgm:t>
        <a:bodyPr/>
        <a:lstStyle/>
        <a:p>
          <a:endParaRPr lang="en-NZ"/>
        </a:p>
      </dgm:t>
    </dgm:pt>
    <dgm:pt modelId="{C5054129-6830-4FCF-AB88-F97F39F0EB9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sz="1400" dirty="0" smtClean="0">
              <a:latin typeface="Cambria" panose="02040503050406030204" pitchFamily="18" charset="0"/>
            </a:rPr>
            <a:t>Manage Bookings</a:t>
          </a:r>
          <a:endParaRPr lang="en-NZ" sz="1400" dirty="0">
            <a:latin typeface="Cambria" panose="02040503050406030204" pitchFamily="18" charset="0"/>
          </a:endParaRPr>
        </a:p>
      </dgm:t>
    </dgm:pt>
    <dgm:pt modelId="{F34605BF-324F-4320-B9CC-44B40E95AD7C}" type="parTrans" cxnId="{850CD611-F153-4E0B-B99E-DFA02822C1AB}">
      <dgm:prSet/>
      <dgm:spPr/>
      <dgm:t>
        <a:bodyPr/>
        <a:lstStyle/>
        <a:p>
          <a:endParaRPr lang="en-NZ"/>
        </a:p>
      </dgm:t>
    </dgm:pt>
    <dgm:pt modelId="{0FDA172A-DC7A-4A24-8A54-D33EC5EF8C65}" type="sibTrans" cxnId="{850CD611-F153-4E0B-B99E-DFA02822C1AB}">
      <dgm:prSet/>
      <dgm:spPr/>
      <dgm:t>
        <a:bodyPr/>
        <a:lstStyle/>
        <a:p>
          <a:endParaRPr lang="en-NZ"/>
        </a:p>
      </dgm:t>
    </dgm:pt>
    <dgm:pt modelId="{B05A6F99-2C5D-419B-AC7F-23D0DBBEE2EC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sz="1400" dirty="0" smtClean="0">
              <a:latin typeface="Cambria" panose="02040503050406030204" pitchFamily="18" charset="0"/>
            </a:rPr>
            <a:t>Data Reporting</a:t>
          </a:r>
          <a:endParaRPr lang="en-NZ" sz="1400" dirty="0">
            <a:latin typeface="Cambria" panose="02040503050406030204" pitchFamily="18" charset="0"/>
          </a:endParaRPr>
        </a:p>
      </dgm:t>
    </dgm:pt>
    <dgm:pt modelId="{4FB3B4EE-94BC-4BF1-9CC2-F5DB30A51C28}" type="parTrans" cxnId="{97647F2C-2E53-4F76-BB30-7BBBA52F7076}">
      <dgm:prSet/>
      <dgm:spPr/>
      <dgm:t>
        <a:bodyPr/>
        <a:lstStyle/>
        <a:p>
          <a:endParaRPr lang="en-NZ"/>
        </a:p>
      </dgm:t>
    </dgm:pt>
    <dgm:pt modelId="{A4286CAD-CD32-42B9-80B4-A4446E3188B6}" type="sibTrans" cxnId="{97647F2C-2E53-4F76-BB30-7BBBA52F7076}">
      <dgm:prSet/>
      <dgm:spPr/>
      <dgm:t>
        <a:bodyPr/>
        <a:lstStyle/>
        <a:p>
          <a:endParaRPr lang="en-NZ"/>
        </a:p>
      </dgm:t>
    </dgm:pt>
    <dgm:pt modelId="{AD0FEB45-0524-47CB-9828-35D530C0AD4A}">
      <dgm:prSet custT="1"/>
      <dgm:spPr>
        <a:solidFill>
          <a:srgbClr val="CC9900"/>
        </a:solidFill>
      </dgm:spPr>
      <dgm:t>
        <a:bodyPr/>
        <a:lstStyle/>
        <a:p>
          <a:r>
            <a:rPr lang="en-NZ" sz="2000" dirty="0" smtClean="0"/>
            <a:t>System</a:t>
          </a:r>
          <a:endParaRPr lang="en-NZ" sz="2000" dirty="0"/>
        </a:p>
      </dgm:t>
    </dgm:pt>
    <dgm:pt modelId="{79EE0AA9-B79E-4A52-9E85-EF931273AD9C}" type="parTrans" cxnId="{A04D67A1-BBEB-4763-AB54-7ABAC133BCF8}">
      <dgm:prSet/>
      <dgm:spPr/>
      <dgm:t>
        <a:bodyPr/>
        <a:lstStyle/>
        <a:p>
          <a:endParaRPr lang="en-NZ"/>
        </a:p>
      </dgm:t>
    </dgm:pt>
    <dgm:pt modelId="{8104173F-5579-41CF-9953-01BB5A6C1E42}" type="sibTrans" cxnId="{A04D67A1-BBEB-4763-AB54-7ABAC133BCF8}">
      <dgm:prSet/>
      <dgm:spPr/>
      <dgm:t>
        <a:bodyPr/>
        <a:lstStyle/>
        <a:p>
          <a:endParaRPr lang="en-NZ"/>
        </a:p>
      </dgm:t>
    </dgm:pt>
    <dgm:pt modelId="{EB8C22E7-4CAC-4EA4-8F7A-13BE994DC260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sz="1400" dirty="0" smtClean="0">
              <a:latin typeface="Cambria" panose="02040503050406030204" pitchFamily="18" charset="0"/>
            </a:rPr>
            <a:t>Responsive Design</a:t>
          </a:r>
          <a:endParaRPr lang="en-NZ" sz="1400" dirty="0">
            <a:latin typeface="Cambria" panose="02040503050406030204" pitchFamily="18" charset="0"/>
          </a:endParaRPr>
        </a:p>
      </dgm:t>
    </dgm:pt>
    <dgm:pt modelId="{1D60D275-5825-4AC0-95E5-CCD60486863E}" type="parTrans" cxnId="{06847E30-A2A6-4DA0-AE9E-741AA7E24808}">
      <dgm:prSet/>
      <dgm:spPr/>
      <dgm:t>
        <a:bodyPr/>
        <a:lstStyle/>
        <a:p>
          <a:endParaRPr lang="en-NZ"/>
        </a:p>
      </dgm:t>
    </dgm:pt>
    <dgm:pt modelId="{8BCC130F-396A-472A-8D22-F9BB6DFE3424}" type="sibTrans" cxnId="{06847E30-A2A6-4DA0-AE9E-741AA7E24808}">
      <dgm:prSet/>
      <dgm:spPr/>
      <dgm:t>
        <a:bodyPr/>
        <a:lstStyle/>
        <a:p>
          <a:endParaRPr lang="en-NZ"/>
        </a:p>
      </dgm:t>
    </dgm:pt>
    <dgm:pt modelId="{F46043DD-7085-4189-9BA0-B6B96FC32D0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sz="1400" dirty="0" smtClean="0">
              <a:latin typeface="Cambria" panose="02040503050406030204" pitchFamily="18" charset="0"/>
            </a:rPr>
            <a:t>PayPal</a:t>
          </a:r>
          <a:endParaRPr lang="en-NZ" sz="1400" dirty="0">
            <a:latin typeface="Cambria" panose="02040503050406030204" pitchFamily="18" charset="0"/>
          </a:endParaRPr>
        </a:p>
      </dgm:t>
    </dgm:pt>
    <dgm:pt modelId="{710039B3-792A-430D-AB4A-1D104363ACD3}" type="parTrans" cxnId="{65FDE5E9-95B3-4C88-86EC-6FA03F3CCCFF}">
      <dgm:prSet/>
      <dgm:spPr/>
      <dgm:t>
        <a:bodyPr/>
        <a:lstStyle/>
        <a:p>
          <a:endParaRPr lang="en-NZ"/>
        </a:p>
      </dgm:t>
    </dgm:pt>
    <dgm:pt modelId="{23953F4B-D4C1-4AB3-A114-D902CAD3F222}" type="sibTrans" cxnId="{65FDE5E9-95B3-4C88-86EC-6FA03F3CCCFF}">
      <dgm:prSet/>
      <dgm:spPr/>
      <dgm:t>
        <a:bodyPr/>
        <a:lstStyle/>
        <a:p>
          <a:endParaRPr lang="en-NZ"/>
        </a:p>
      </dgm:t>
    </dgm:pt>
    <dgm:pt modelId="{B5122883-AA45-4B5A-9B22-1930DFA7AC1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sz="1400" dirty="0" smtClean="0">
              <a:latin typeface="Cambria" panose="02040503050406030204" pitchFamily="18" charset="0"/>
            </a:rPr>
            <a:t>Google Map</a:t>
          </a:r>
          <a:endParaRPr lang="en-NZ" sz="1400" dirty="0">
            <a:latin typeface="Cambria" panose="02040503050406030204" pitchFamily="18" charset="0"/>
          </a:endParaRPr>
        </a:p>
      </dgm:t>
    </dgm:pt>
    <dgm:pt modelId="{02AA4A58-932A-4BAB-A5BA-DBD4037D995F}" type="parTrans" cxnId="{8C0CFFD9-E5A9-42A5-A996-5A468DC6007E}">
      <dgm:prSet/>
      <dgm:spPr/>
      <dgm:t>
        <a:bodyPr/>
        <a:lstStyle/>
        <a:p>
          <a:endParaRPr lang="en-NZ"/>
        </a:p>
      </dgm:t>
    </dgm:pt>
    <dgm:pt modelId="{A08B6DA7-4E92-4E5B-80D3-FEE498BADCA3}" type="sibTrans" cxnId="{8C0CFFD9-E5A9-42A5-A996-5A468DC6007E}">
      <dgm:prSet/>
      <dgm:spPr/>
      <dgm:t>
        <a:bodyPr/>
        <a:lstStyle/>
        <a:p>
          <a:endParaRPr lang="en-NZ"/>
        </a:p>
      </dgm:t>
    </dgm:pt>
    <dgm:pt modelId="{149D141D-79DC-422B-BDF8-A1A0C515FCF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sz="1400" dirty="0" err="1" smtClean="0">
              <a:latin typeface="Cambria" panose="02040503050406030204" pitchFamily="18" charset="0"/>
            </a:rPr>
            <a:t>ASP.Net</a:t>
          </a:r>
          <a:r>
            <a:rPr lang="en-NZ" sz="1400" dirty="0" smtClean="0">
              <a:latin typeface="Cambria" panose="02040503050406030204" pitchFamily="18" charset="0"/>
            </a:rPr>
            <a:t> MVC</a:t>
          </a:r>
          <a:endParaRPr lang="en-NZ" sz="1400" dirty="0">
            <a:latin typeface="Cambria" panose="02040503050406030204" pitchFamily="18" charset="0"/>
          </a:endParaRPr>
        </a:p>
      </dgm:t>
    </dgm:pt>
    <dgm:pt modelId="{69CFD93D-008F-4E70-B0BF-DEFB209E4CC4}" type="parTrans" cxnId="{4F21D78D-50BF-4DA2-9707-6C460A9EA539}">
      <dgm:prSet/>
      <dgm:spPr/>
      <dgm:t>
        <a:bodyPr/>
        <a:lstStyle/>
        <a:p>
          <a:endParaRPr lang="en-NZ"/>
        </a:p>
      </dgm:t>
    </dgm:pt>
    <dgm:pt modelId="{F9EFE4B8-459C-47A6-B4D3-841BD4DC253F}" type="sibTrans" cxnId="{4F21D78D-50BF-4DA2-9707-6C460A9EA539}">
      <dgm:prSet/>
      <dgm:spPr/>
      <dgm:t>
        <a:bodyPr/>
        <a:lstStyle/>
        <a:p>
          <a:endParaRPr lang="en-NZ"/>
        </a:p>
      </dgm:t>
    </dgm:pt>
    <dgm:pt modelId="{C89EA9D0-0D0D-4F03-BF54-81819ED762BD}" type="pres">
      <dgm:prSet presAssocID="{84AA6769-3318-436C-8BCC-D138DC54522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NZ"/>
        </a:p>
      </dgm:t>
    </dgm:pt>
    <dgm:pt modelId="{C3C9FC74-FE18-48FA-AA2F-AF297F84CDC9}" type="pres">
      <dgm:prSet presAssocID="{3FB3B306-416D-466B-B5BC-107888C2A1F1}" presName="root" presStyleCnt="0"/>
      <dgm:spPr/>
    </dgm:pt>
    <dgm:pt modelId="{3EAFFCFD-AAFF-473A-AD2D-8EFF070E01A5}" type="pres">
      <dgm:prSet presAssocID="{3FB3B306-416D-466B-B5BC-107888C2A1F1}" presName="rootComposite" presStyleCnt="0"/>
      <dgm:spPr/>
    </dgm:pt>
    <dgm:pt modelId="{6827FEBD-D0E1-44A0-BBD6-B528534C5D41}" type="pres">
      <dgm:prSet presAssocID="{3FB3B306-416D-466B-B5BC-107888C2A1F1}" presName="rootText" presStyleLbl="node1" presStyleIdx="0" presStyleCnt="4" custScaleX="120862"/>
      <dgm:spPr/>
      <dgm:t>
        <a:bodyPr/>
        <a:lstStyle/>
        <a:p>
          <a:endParaRPr lang="en-NZ"/>
        </a:p>
      </dgm:t>
    </dgm:pt>
    <dgm:pt modelId="{C0036F52-4DBD-49D3-BB4E-0FF8A77C64AE}" type="pres">
      <dgm:prSet presAssocID="{3FB3B306-416D-466B-B5BC-107888C2A1F1}" presName="rootConnector" presStyleLbl="node1" presStyleIdx="0" presStyleCnt="4"/>
      <dgm:spPr/>
      <dgm:t>
        <a:bodyPr/>
        <a:lstStyle/>
        <a:p>
          <a:endParaRPr lang="en-NZ"/>
        </a:p>
      </dgm:t>
    </dgm:pt>
    <dgm:pt modelId="{2CE3D85D-AB26-402C-81BF-EFB82614A579}" type="pres">
      <dgm:prSet presAssocID="{3FB3B306-416D-466B-B5BC-107888C2A1F1}" presName="childShape" presStyleCnt="0"/>
      <dgm:spPr/>
    </dgm:pt>
    <dgm:pt modelId="{F4947208-6DCC-47C4-896C-1906635D92EC}" type="pres">
      <dgm:prSet presAssocID="{5BE56397-553F-4AD4-941B-4C27E4649A4C}" presName="Name13" presStyleLbl="parChTrans1D2" presStyleIdx="0" presStyleCnt="13"/>
      <dgm:spPr/>
      <dgm:t>
        <a:bodyPr/>
        <a:lstStyle/>
        <a:p>
          <a:endParaRPr lang="en-NZ"/>
        </a:p>
      </dgm:t>
    </dgm:pt>
    <dgm:pt modelId="{7E62AC74-B537-40A8-864B-C330AAB14A7E}" type="pres">
      <dgm:prSet presAssocID="{85B526A3-2A18-42EA-ACA7-EF53AD75E488}" presName="childText" presStyleLbl="bgAcc1" presStyleIdx="0" presStyleCnt="13" custScaleX="142218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00E796D2-5CEA-43F6-9D2D-80B2B48E1924}" type="pres">
      <dgm:prSet presAssocID="{0F1AAE22-5004-48D4-B23D-A9EF425C8FA6}" presName="Name13" presStyleLbl="parChTrans1D2" presStyleIdx="1" presStyleCnt="13"/>
      <dgm:spPr/>
      <dgm:t>
        <a:bodyPr/>
        <a:lstStyle/>
        <a:p>
          <a:endParaRPr lang="en-NZ"/>
        </a:p>
      </dgm:t>
    </dgm:pt>
    <dgm:pt modelId="{AB17CBC1-BB3C-46D6-923B-A600ED476B3F}" type="pres">
      <dgm:prSet presAssocID="{36035F9E-38DF-484D-8D72-DE7FC710E01A}" presName="childText" presStyleLbl="bgAcc1" presStyleIdx="1" presStyleCnt="13" custScaleX="144910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3ADD9C01-85F4-47BB-9C56-BBBA8377760C}" type="pres">
      <dgm:prSet presAssocID="{2454FF0E-010F-4FA7-9C93-B1F7AD06CF5B}" presName="root" presStyleCnt="0"/>
      <dgm:spPr/>
    </dgm:pt>
    <dgm:pt modelId="{91EFC2D6-7AD5-437F-AA03-9CCD3721BEA0}" type="pres">
      <dgm:prSet presAssocID="{2454FF0E-010F-4FA7-9C93-B1F7AD06CF5B}" presName="rootComposite" presStyleCnt="0"/>
      <dgm:spPr/>
    </dgm:pt>
    <dgm:pt modelId="{FEEF1355-2F78-4B31-A187-10825466BA28}" type="pres">
      <dgm:prSet presAssocID="{2454FF0E-010F-4FA7-9C93-B1F7AD06CF5B}" presName="rootText" presStyleLbl="node1" presStyleIdx="1" presStyleCnt="4" custScaleX="108429"/>
      <dgm:spPr/>
      <dgm:t>
        <a:bodyPr/>
        <a:lstStyle/>
        <a:p>
          <a:endParaRPr lang="en-NZ"/>
        </a:p>
      </dgm:t>
    </dgm:pt>
    <dgm:pt modelId="{6B5D3EC9-9479-4B8D-B3F5-853A24107D4F}" type="pres">
      <dgm:prSet presAssocID="{2454FF0E-010F-4FA7-9C93-B1F7AD06CF5B}" presName="rootConnector" presStyleLbl="node1" presStyleIdx="1" presStyleCnt="4"/>
      <dgm:spPr/>
      <dgm:t>
        <a:bodyPr/>
        <a:lstStyle/>
        <a:p>
          <a:endParaRPr lang="en-NZ"/>
        </a:p>
      </dgm:t>
    </dgm:pt>
    <dgm:pt modelId="{D58EA695-4443-43AF-8DFB-B223A6D75B30}" type="pres">
      <dgm:prSet presAssocID="{2454FF0E-010F-4FA7-9C93-B1F7AD06CF5B}" presName="childShape" presStyleCnt="0"/>
      <dgm:spPr/>
    </dgm:pt>
    <dgm:pt modelId="{A5E709B9-CABA-45D7-88BB-817E849C6E5B}" type="pres">
      <dgm:prSet presAssocID="{2799D70C-6803-4D28-B365-AB3452861311}" presName="Name13" presStyleLbl="parChTrans1D2" presStyleIdx="2" presStyleCnt="13"/>
      <dgm:spPr/>
      <dgm:t>
        <a:bodyPr/>
        <a:lstStyle/>
        <a:p>
          <a:endParaRPr lang="en-NZ"/>
        </a:p>
      </dgm:t>
    </dgm:pt>
    <dgm:pt modelId="{CE1A58D4-BE71-441C-8948-12E4362AD3BB}" type="pres">
      <dgm:prSet presAssocID="{D027D4BA-318A-4086-8EA5-D160070F8199}" presName="childText" presStyleLbl="bgAcc1" presStyleIdx="2" presStyleCnt="13" custScaleX="125755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7F3AED9E-46FB-41D4-B480-043F952065AB}" type="pres">
      <dgm:prSet presAssocID="{6D918C55-693D-4308-BF09-D5D38188FE25}" presName="Name13" presStyleLbl="parChTrans1D2" presStyleIdx="3" presStyleCnt="13"/>
      <dgm:spPr/>
      <dgm:t>
        <a:bodyPr/>
        <a:lstStyle/>
        <a:p>
          <a:endParaRPr lang="en-NZ"/>
        </a:p>
      </dgm:t>
    </dgm:pt>
    <dgm:pt modelId="{C9DDB678-EBE1-4513-86CC-9D52C57D9AB5}" type="pres">
      <dgm:prSet presAssocID="{D7369639-B83F-411D-BD74-83BE604D2541}" presName="childText" presStyleLbl="bgAcc1" presStyleIdx="3" presStyleCnt="13" custScaleX="129542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FE0B4A57-997E-498D-897F-28F2F89A3045}" type="pres">
      <dgm:prSet presAssocID="{A6624559-A475-4502-AC1D-FA2D75959B6B}" presName="Name13" presStyleLbl="parChTrans1D2" presStyleIdx="4" presStyleCnt="13"/>
      <dgm:spPr/>
      <dgm:t>
        <a:bodyPr/>
        <a:lstStyle/>
        <a:p>
          <a:endParaRPr lang="en-NZ"/>
        </a:p>
      </dgm:t>
    </dgm:pt>
    <dgm:pt modelId="{F530E844-E9C4-4B35-A954-97FC46B64AF5}" type="pres">
      <dgm:prSet presAssocID="{808350AC-2D33-4B54-9733-E8853CCEBEA5}" presName="childText" presStyleLbl="bgAcc1" presStyleIdx="4" presStyleCnt="13" custScaleX="128245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AABC6FD5-E657-47CE-9D45-D59D9D4C0C83}" type="pres">
      <dgm:prSet presAssocID="{78742E4D-DBD9-4319-B78A-7B325094FEAD}" presName="root" presStyleCnt="0"/>
      <dgm:spPr/>
    </dgm:pt>
    <dgm:pt modelId="{9F48CE47-36AA-42D5-963A-C5B2530B7F32}" type="pres">
      <dgm:prSet presAssocID="{78742E4D-DBD9-4319-B78A-7B325094FEAD}" presName="rootComposite" presStyleCnt="0"/>
      <dgm:spPr/>
    </dgm:pt>
    <dgm:pt modelId="{2733D209-AEFB-4F0B-AB11-409D7684791C}" type="pres">
      <dgm:prSet presAssocID="{78742E4D-DBD9-4319-B78A-7B325094FEAD}" presName="rootText" presStyleLbl="node1" presStyleIdx="2" presStyleCnt="4" custScaleX="121853"/>
      <dgm:spPr/>
      <dgm:t>
        <a:bodyPr/>
        <a:lstStyle/>
        <a:p>
          <a:endParaRPr lang="en-NZ"/>
        </a:p>
      </dgm:t>
    </dgm:pt>
    <dgm:pt modelId="{C4B97B1C-769C-4F24-90B3-96DCDCEF75EE}" type="pres">
      <dgm:prSet presAssocID="{78742E4D-DBD9-4319-B78A-7B325094FEAD}" presName="rootConnector" presStyleLbl="node1" presStyleIdx="2" presStyleCnt="4"/>
      <dgm:spPr/>
      <dgm:t>
        <a:bodyPr/>
        <a:lstStyle/>
        <a:p>
          <a:endParaRPr lang="en-NZ"/>
        </a:p>
      </dgm:t>
    </dgm:pt>
    <dgm:pt modelId="{526A8388-CD1E-4C02-BB09-A6E37E8CE618}" type="pres">
      <dgm:prSet presAssocID="{78742E4D-DBD9-4319-B78A-7B325094FEAD}" presName="childShape" presStyleCnt="0"/>
      <dgm:spPr/>
    </dgm:pt>
    <dgm:pt modelId="{40FE2948-F707-463D-AE0F-957841E5BCBD}" type="pres">
      <dgm:prSet presAssocID="{776C924D-A856-47E0-B46D-CBCDC0363879}" presName="Name13" presStyleLbl="parChTrans1D2" presStyleIdx="5" presStyleCnt="13"/>
      <dgm:spPr/>
      <dgm:t>
        <a:bodyPr/>
        <a:lstStyle/>
        <a:p>
          <a:endParaRPr lang="en-NZ"/>
        </a:p>
      </dgm:t>
    </dgm:pt>
    <dgm:pt modelId="{EFD28815-355D-4B4B-A507-50EB73328DE4}" type="pres">
      <dgm:prSet presAssocID="{250298C6-4B41-49F6-81C1-ECE55320E080}" presName="childText" presStyleLbl="bgAcc1" presStyleIdx="5" presStyleCnt="13" custScaleX="116636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9C080402-D0DF-48A5-9316-436235D5F245}" type="pres">
      <dgm:prSet presAssocID="{945B13EF-6EFF-4D06-865F-E828037ABEAC}" presName="Name13" presStyleLbl="parChTrans1D2" presStyleIdx="6" presStyleCnt="13"/>
      <dgm:spPr/>
      <dgm:t>
        <a:bodyPr/>
        <a:lstStyle/>
        <a:p>
          <a:endParaRPr lang="en-NZ"/>
        </a:p>
      </dgm:t>
    </dgm:pt>
    <dgm:pt modelId="{15679901-D64B-4128-BDC6-071C066BCFEF}" type="pres">
      <dgm:prSet presAssocID="{37631AE5-E596-4E03-896F-1D548C37B0F4}" presName="childText" presStyleLbl="bgAcc1" presStyleIdx="6" presStyleCnt="13" custScaleX="122540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E66C2EFA-C349-4EA1-8ADA-927648AA4098}" type="pres">
      <dgm:prSet presAssocID="{F34605BF-324F-4320-B9CC-44B40E95AD7C}" presName="Name13" presStyleLbl="parChTrans1D2" presStyleIdx="7" presStyleCnt="13"/>
      <dgm:spPr/>
      <dgm:t>
        <a:bodyPr/>
        <a:lstStyle/>
        <a:p>
          <a:endParaRPr lang="en-NZ"/>
        </a:p>
      </dgm:t>
    </dgm:pt>
    <dgm:pt modelId="{DED47028-4FC7-453C-9519-5854B93F2078}" type="pres">
      <dgm:prSet presAssocID="{C5054129-6830-4FCF-AB88-F97F39F0EB97}" presName="childText" presStyleLbl="bgAcc1" presStyleIdx="7" presStyleCnt="13" custScaleX="121636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88C038CE-2499-476A-8A9F-4EAEF05E9452}" type="pres">
      <dgm:prSet presAssocID="{4FB3B4EE-94BC-4BF1-9CC2-F5DB30A51C28}" presName="Name13" presStyleLbl="parChTrans1D2" presStyleIdx="8" presStyleCnt="13"/>
      <dgm:spPr/>
      <dgm:t>
        <a:bodyPr/>
        <a:lstStyle/>
        <a:p>
          <a:endParaRPr lang="en-NZ"/>
        </a:p>
      </dgm:t>
    </dgm:pt>
    <dgm:pt modelId="{9C6F3527-1D9F-4203-A6E5-CE75E64FE1E9}" type="pres">
      <dgm:prSet presAssocID="{B05A6F99-2C5D-419B-AC7F-23D0DBBEE2EC}" presName="childText" presStyleLbl="bgAcc1" presStyleIdx="8" presStyleCnt="13" custScaleX="122008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44B4928B-8343-44E6-9ABD-87DB97D275D5}" type="pres">
      <dgm:prSet presAssocID="{AD0FEB45-0524-47CB-9828-35D530C0AD4A}" presName="root" presStyleCnt="0"/>
      <dgm:spPr/>
    </dgm:pt>
    <dgm:pt modelId="{5177F1CA-8D09-4D8B-8F75-49969FA2F20D}" type="pres">
      <dgm:prSet presAssocID="{AD0FEB45-0524-47CB-9828-35D530C0AD4A}" presName="rootComposite" presStyleCnt="0"/>
      <dgm:spPr/>
    </dgm:pt>
    <dgm:pt modelId="{6EA7D76A-2B0F-4AEE-B15E-809D36A406E8}" type="pres">
      <dgm:prSet presAssocID="{AD0FEB45-0524-47CB-9828-35D530C0AD4A}" presName="rootText" presStyleLbl="node1" presStyleIdx="3" presStyleCnt="4"/>
      <dgm:spPr/>
      <dgm:t>
        <a:bodyPr/>
        <a:lstStyle/>
        <a:p>
          <a:endParaRPr lang="en-NZ"/>
        </a:p>
      </dgm:t>
    </dgm:pt>
    <dgm:pt modelId="{BCFA9118-264C-41FE-AC99-3FBE96EEFAEA}" type="pres">
      <dgm:prSet presAssocID="{AD0FEB45-0524-47CB-9828-35D530C0AD4A}" presName="rootConnector" presStyleLbl="node1" presStyleIdx="3" presStyleCnt="4"/>
      <dgm:spPr/>
      <dgm:t>
        <a:bodyPr/>
        <a:lstStyle/>
        <a:p>
          <a:endParaRPr lang="en-NZ"/>
        </a:p>
      </dgm:t>
    </dgm:pt>
    <dgm:pt modelId="{91410C89-E8D2-443B-A2A9-F998517C8656}" type="pres">
      <dgm:prSet presAssocID="{AD0FEB45-0524-47CB-9828-35D530C0AD4A}" presName="childShape" presStyleCnt="0"/>
      <dgm:spPr/>
    </dgm:pt>
    <dgm:pt modelId="{760F370B-D597-4B91-8E7E-817EDFE39010}" type="pres">
      <dgm:prSet presAssocID="{1D60D275-5825-4AC0-95E5-CCD60486863E}" presName="Name13" presStyleLbl="parChTrans1D2" presStyleIdx="9" presStyleCnt="13"/>
      <dgm:spPr/>
      <dgm:t>
        <a:bodyPr/>
        <a:lstStyle/>
        <a:p>
          <a:endParaRPr lang="en-NZ"/>
        </a:p>
      </dgm:t>
    </dgm:pt>
    <dgm:pt modelId="{20401F23-FDBD-48C0-B677-6F4356B4CA36}" type="pres">
      <dgm:prSet presAssocID="{EB8C22E7-4CAC-4EA4-8F7A-13BE994DC260}" presName="childText" presStyleLbl="bgAcc1" presStyleIdx="9" presStyleCnt="13" custScaleX="138970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A655338B-02BC-4215-943D-9B40699367D5}" type="pres">
      <dgm:prSet presAssocID="{710039B3-792A-430D-AB4A-1D104363ACD3}" presName="Name13" presStyleLbl="parChTrans1D2" presStyleIdx="10" presStyleCnt="13"/>
      <dgm:spPr/>
      <dgm:t>
        <a:bodyPr/>
        <a:lstStyle/>
        <a:p>
          <a:endParaRPr lang="en-NZ"/>
        </a:p>
      </dgm:t>
    </dgm:pt>
    <dgm:pt modelId="{F283B38B-F7FF-4556-8333-FAEBCD082545}" type="pres">
      <dgm:prSet presAssocID="{F46043DD-7085-4189-9BA0-B6B96FC32D05}" presName="childText" presStyleLbl="bgAcc1" presStyleIdx="10" presStyleCnt="13" custScaleX="11060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6D82354A-3863-4A29-9792-76B9BA1F3BFA}" type="pres">
      <dgm:prSet presAssocID="{02AA4A58-932A-4BAB-A5BA-DBD4037D995F}" presName="Name13" presStyleLbl="parChTrans1D2" presStyleIdx="11" presStyleCnt="13"/>
      <dgm:spPr/>
      <dgm:t>
        <a:bodyPr/>
        <a:lstStyle/>
        <a:p>
          <a:endParaRPr lang="en-NZ"/>
        </a:p>
      </dgm:t>
    </dgm:pt>
    <dgm:pt modelId="{55000221-7553-4656-960D-14BAD892AF15}" type="pres">
      <dgm:prSet presAssocID="{B5122883-AA45-4B5A-9B22-1930DFA7AC17}" presName="childText" presStyleLbl="bgAcc1" presStyleIdx="11" presStyleCnt="13" custScaleX="11377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FAC3ADA1-702B-4870-A38A-E0E45D914883}" type="pres">
      <dgm:prSet presAssocID="{69CFD93D-008F-4E70-B0BF-DEFB209E4CC4}" presName="Name13" presStyleLbl="parChTrans1D2" presStyleIdx="12" presStyleCnt="13"/>
      <dgm:spPr/>
      <dgm:t>
        <a:bodyPr/>
        <a:lstStyle/>
        <a:p>
          <a:endParaRPr lang="en-NZ"/>
        </a:p>
      </dgm:t>
    </dgm:pt>
    <dgm:pt modelId="{5C104B1C-A9C2-4455-8248-07222B009A51}" type="pres">
      <dgm:prSet presAssocID="{149D141D-79DC-422B-BDF8-A1A0C515FCFF}" presName="childText" presStyleLbl="bgAcc1" presStyleIdx="12" presStyleCnt="13" custScaleX="11377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2D517947-EA3A-4251-BB27-1372F9C214BF}" srcId="{84AA6769-3318-436C-8BCC-D138DC545223}" destId="{3FB3B306-416D-466B-B5BC-107888C2A1F1}" srcOrd="0" destOrd="0" parTransId="{AB5CEA4B-2AE3-4C36-8DDC-50B45525BC17}" sibTransId="{5402AAD1-E871-4E37-84F1-1BCD86D8FB2D}"/>
    <dgm:cxn modelId="{C2D700C1-3D41-44D4-95FB-2BC409ED4E15}" type="presOf" srcId="{F34605BF-324F-4320-B9CC-44B40E95AD7C}" destId="{E66C2EFA-C349-4EA1-8ADA-927648AA4098}" srcOrd="0" destOrd="0" presId="urn:microsoft.com/office/officeart/2005/8/layout/hierarchy3"/>
    <dgm:cxn modelId="{77E286BA-0700-47D0-9472-911E1DBBA1D6}" srcId="{3FB3B306-416D-466B-B5BC-107888C2A1F1}" destId="{36035F9E-38DF-484D-8D72-DE7FC710E01A}" srcOrd="1" destOrd="0" parTransId="{0F1AAE22-5004-48D4-B23D-A9EF425C8FA6}" sibTransId="{EE5BAB0E-1429-464E-9CCF-412E51994F13}"/>
    <dgm:cxn modelId="{02EDEF8B-5B03-4563-979C-43C981C8F75B}" type="presOf" srcId="{2454FF0E-010F-4FA7-9C93-B1F7AD06CF5B}" destId="{6B5D3EC9-9479-4B8D-B3F5-853A24107D4F}" srcOrd="1" destOrd="0" presId="urn:microsoft.com/office/officeart/2005/8/layout/hierarchy3"/>
    <dgm:cxn modelId="{A04D67A1-BBEB-4763-AB54-7ABAC133BCF8}" srcId="{84AA6769-3318-436C-8BCC-D138DC545223}" destId="{AD0FEB45-0524-47CB-9828-35D530C0AD4A}" srcOrd="3" destOrd="0" parTransId="{79EE0AA9-B79E-4A52-9E85-EF931273AD9C}" sibTransId="{8104173F-5579-41CF-9953-01BB5A6C1E42}"/>
    <dgm:cxn modelId="{DF43EBB3-A709-45F4-9616-A1437BB25FF1}" type="presOf" srcId="{F46043DD-7085-4189-9BA0-B6B96FC32D05}" destId="{F283B38B-F7FF-4556-8333-FAEBCD082545}" srcOrd="0" destOrd="0" presId="urn:microsoft.com/office/officeart/2005/8/layout/hierarchy3"/>
    <dgm:cxn modelId="{C1E7F0FC-9CF2-4DB3-83B5-8C5702203A6C}" type="presOf" srcId="{69CFD93D-008F-4E70-B0BF-DEFB209E4CC4}" destId="{FAC3ADA1-702B-4870-A38A-E0E45D914883}" srcOrd="0" destOrd="0" presId="urn:microsoft.com/office/officeart/2005/8/layout/hierarchy3"/>
    <dgm:cxn modelId="{6ACD10B6-1502-4D02-900E-9423639D3A3E}" type="presOf" srcId="{5BE56397-553F-4AD4-941B-4C27E4649A4C}" destId="{F4947208-6DCC-47C4-896C-1906635D92EC}" srcOrd="0" destOrd="0" presId="urn:microsoft.com/office/officeart/2005/8/layout/hierarchy3"/>
    <dgm:cxn modelId="{8C531E37-14D3-4371-ADAB-68CAD9391DBD}" type="presOf" srcId="{D027D4BA-318A-4086-8EA5-D160070F8199}" destId="{CE1A58D4-BE71-441C-8948-12E4362AD3BB}" srcOrd="0" destOrd="0" presId="urn:microsoft.com/office/officeart/2005/8/layout/hierarchy3"/>
    <dgm:cxn modelId="{C5305B7C-D88C-4FC6-A097-4E009EA8653C}" srcId="{2454FF0E-010F-4FA7-9C93-B1F7AD06CF5B}" destId="{808350AC-2D33-4B54-9733-E8853CCEBEA5}" srcOrd="2" destOrd="0" parTransId="{A6624559-A475-4502-AC1D-FA2D75959B6B}" sibTransId="{FE462747-B87B-42BD-AB5B-7F885C0A130E}"/>
    <dgm:cxn modelId="{4F21D78D-50BF-4DA2-9707-6C460A9EA539}" srcId="{AD0FEB45-0524-47CB-9828-35D530C0AD4A}" destId="{149D141D-79DC-422B-BDF8-A1A0C515FCFF}" srcOrd="3" destOrd="0" parTransId="{69CFD93D-008F-4E70-B0BF-DEFB209E4CC4}" sibTransId="{F9EFE4B8-459C-47A6-B4D3-841BD4DC253F}"/>
    <dgm:cxn modelId="{E721B652-7ACC-473E-AE14-9AA534E2F86A}" type="presOf" srcId="{AD0FEB45-0524-47CB-9828-35D530C0AD4A}" destId="{6EA7D76A-2B0F-4AEE-B15E-809D36A406E8}" srcOrd="0" destOrd="0" presId="urn:microsoft.com/office/officeart/2005/8/layout/hierarchy3"/>
    <dgm:cxn modelId="{DBC02EC3-60E2-49D2-BEB2-494F3FFA5E50}" type="presOf" srcId="{6D918C55-693D-4308-BF09-D5D38188FE25}" destId="{7F3AED9E-46FB-41D4-B480-043F952065AB}" srcOrd="0" destOrd="0" presId="urn:microsoft.com/office/officeart/2005/8/layout/hierarchy3"/>
    <dgm:cxn modelId="{BF5460ED-0C0D-4721-A85B-6CB39AD209A8}" type="presOf" srcId="{D7369639-B83F-411D-BD74-83BE604D2541}" destId="{C9DDB678-EBE1-4513-86CC-9D52C57D9AB5}" srcOrd="0" destOrd="0" presId="urn:microsoft.com/office/officeart/2005/8/layout/hierarchy3"/>
    <dgm:cxn modelId="{3142764D-DCF1-4639-8B7A-CAE7EF1336DE}" type="presOf" srcId="{84AA6769-3318-436C-8BCC-D138DC545223}" destId="{C89EA9D0-0D0D-4F03-BF54-81819ED762BD}" srcOrd="0" destOrd="0" presId="urn:microsoft.com/office/officeart/2005/8/layout/hierarchy3"/>
    <dgm:cxn modelId="{F0C0029F-40BA-4DF8-8D1A-1A89281AD699}" type="presOf" srcId="{A6624559-A475-4502-AC1D-FA2D75959B6B}" destId="{FE0B4A57-997E-498D-897F-28F2F89A3045}" srcOrd="0" destOrd="0" presId="urn:microsoft.com/office/officeart/2005/8/layout/hierarchy3"/>
    <dgm:cxn modelId="{B90C6AC3-1AE3-4226-B06A-B4DF06D0CBFE}" type="presOf" srcId="{4FB3B4EE-94BC-4BF1-9CC2-F5DB30A51C28}" destId="{88C038CE-2499-476A-8A9F-4EAEF05E9452}" srcOrd="0" destOrd="0" presId="urn:microsoft.com/office/officeart/2005/8/layout/hierarchy3"/>
    <dgm:cxn modelId="{A5DB34B1-096E-4541-BB6A-5764FA192963}" type="presOf" srcId="{250298C6-4B41-49F6-81C1-ECE55320E080}" destId="{EFD28815-355D-4B4B-A507-50EB73328DE4}" srcOrd="0" destOrd="0" presId="urn:microsoft.com/office/officeart/2005/8/layout/hierarchy3"/>
    <dgm:cxn modelId="{66163F03-B3D6-4116-B748-F76FA6E81ECB}" srcId="{2454FF0E-010F-4FA7-9C93-B1F7AD06CF5B}" destId="{D7369639-B83F-411D-BD74-83BE604D2541}" srcOrd="1" destOrd="0" parTransId="{6D918C55-693D-4308-BF09-D5D38188FE25}" sibTransId="{D31EBB5D-DC84-4487-95E0-A2C9188CEB86}"/>
    <dgm:cxn modelId="{EFAA7EDB-DCA9-4AF3-9B34-0C5A02F760F7}" srcId="{84AA6769-3318-436C-8BCC-D138DC545223}" destId="{78742E4D-DBD9-4319-B78A-7B325094FEAD}" srcOrd="2" destOrd="0" parTransId="{CBB01806-8E7E-4E95-972F-053EE135B796}" sibTransId="{8C707305-5CC2-4A08-84A7-4ACD0A631B25}"/>
    <dgm:cxn modelId="{88CA35A2-A729-4784-92B6-C4A2E09F4D80}" type="presOf" srcId="{37631AE5-E596-4E03-896F-1D548C37B0F4}" destId="{15679901-D64B-4128-BDC6-071C066BCFEF}" srcOrd="0" destOrd="0" presId="urn:microsoft.com/office/officeart/2005/8/layout/hierarchy3"/>
    <dgm:cxn modelId="{A72DB5C5-D87E-41AA-8257-699997B8F453}" type="presOf" srcId="{0F1AAE22-5004-48D4-B23D-A9EF425C8FA6}" destId="{00E796D2-5CEA-43F6-9D2D-80B2B48E1924}" srcOrd="0" destOrd="0" presId="urn:microsoft.com/office/officeart/2005/8/layout/hierarchy3"/>
    <dgm:cxn modelId="{B3C41A29-DA47-4595-BF4D-D4AEA4E836E1}" srcId="{84AA6769-3318-436C-8BCC-D138DC545223}" destId="{2454FF0E-010F-4FA7-9C93-B1F7AD06CF5B}" srcOrd="1" destOrd="0" parTransId="{F3655C19-B93C-4BE4-BECE-69D5CED1D1B1}" sibTransId="{D8E867DF-B969-4CEE-B78A-E19BF9E46A2B}"/>
    <dgm:cxn modelId="{BF57EC6B-04AB-4FE8-92FF-96D018F9A71C}" type="presOf" srcId="{78742E4D-DBD9-4319-B78A-7B325094FEAD}" destId="{2733D209-AEFB-4F0B-AB11-409D7684791C}" srcOrd="0" destOrd="0" presId="urn:microsoft.com/office/officeart/2005/8/layout/hierarchy3"/>
    <dgm:cxn modelId="{5D787E9B-7E08-4E21-93CD-AE1E4D795E84}" type="presOf" srcId="{85B526A3-2A18-42EA-ACA7-EF53AD75E488}" destId="{7E62AC74-B537-40A8-864B-C330AAB14A7E}" srcOrd="0" destOrd="0" presId="urn:microsoft.com/office/officeart/2005/8/layout/hierarchy3"/>
    <dgm:cxn modelId="{5AB22106-5269-49D9-B204-FF666B4E3A10}" type="presOf" srcId="{C5054129-6830-4FCF-AB88-F97F39F0EB97}" destId="{DED47028-4FC7-453C-9519-5854B93F2078}" srcOrd="0" destOrd="0" presId="urn:microsoft.com/office/officeart/2005/8/layout/hierarchy3"/>
    <dgm:cxn modelId="{06847E30-A2A6-4DA0-AE9E-741AA7E24808}" srcId="{AD0FEB45-0524-47CB-9828-35D530C0AD4A}" destId="{EB8C22E7-4CAC-4EA4-8F7A-13BE994DC260}" srcOrd="0" destOrd="0" parTransId="{1D60D275-5825-4AC0-95E5-CCD60486863E}" sibTransId="{8BCC130F-396A-472A-8D22-F9BB6DFE3424}"/>
    <dgm:cxn modelId="{8C0CFFD9-E5A9-42A5-A996-5A468DC6007E}" srcId="{AD0FEB45-0524-47CB-9828-35D530C0AD4A}" destId="{B5122883-AA45-4B5A-9B22-1930DFA7AC17}" srcOrd="2" destOrd="0" parTransId="{02AA4A58-932A-4BAB-A5BA-DBD4037D995F}" sibTransId="{A08B6DA7-4E92-4E5B-80D3-FEE498BADCA3}"/>
    <dgm:cxn modelId="{0B8D31F3-E009-474E-8C66-7ADCC0AEE6C9}" type="presOf" srcId="{3FB3B306-416D-466B-B5BC-107888C2A1F1}" destId="{C0036F52-4DBD-49D3-BB4E-0FF8A77C64AE}" srcOrd="1" destOrd="0" presId="urn:microsoft.com/office/officeart/2005/8/layout/hierarchy3"/>
    <dgm:cxn modelId="{65FDE5E9-95B3-4C88-86EC-6FA03F3CCCFF}" srcId="{AD0FEB45-0524-47CB-9828-35D530C0AD4A}" destId="{F46043DD-7085-4189-9BA0-B6B96FC32D05}" srcOrd="1" destOrd="0" parTransId="{710039B3-792A-430D-AB4A-1D104363ACD3}" sibTransId="{23953F4B-D4C1-4AB3-A114-D902CAD3F222}"/>
    <dgm:cxn modelId="{E5C05B2C-1A2C-43E3-BFF1-57DC5DB54EE2}" type="presOf" srcId="{EB8C22E7-4CAC-4EA4-8F7A-13BE994DC260}" destId="{20401F23-FDBD-48C0-B677-6F4356B4CA36}" srcOrd="0" destOrd="0" presId="urn:microsoft.com/office/officeart/2005/8/layout/hierarchy3"/>
    <dgm:cxn modelId="{166FCA91-C65A-42B7-A5AA-E6AF6469BBE4}" type="presOf" srcId="{36035F9E-38DF-484D-8D72-DE7FC710E01A}" destId="{AB17CBC1-BB3C-46D6-923B-A600ED476B3F}" srcOrd="0" destOrd="0" presId="urn:microsoft.com/office/officeart/2005/8/layout/hierarchy3"/>
    <dgm:cxn modelId="{0FDC1952-F20C-4EAF-8785-5897BBE6F8B7}" srcId="{3FB3B306-416D-466B-B5BC-107888C2A1F1}" destId="{85B526A3-2A18-42EA-ACA7-EF53AD75E488}" srcOrd="0" destOrd="0" parTransId="{5BE56397-553F-4AD4-941B-4C27E4649A4C}" sibTransId="{09CA22BF-C20A-4626-B119-35CC892EDFC4}"/>
    <dgm:cxn modelId="{6420A3D8-B11E-4141-9BB8-4D00FADA4DD2}" type="presOf" srcId="{78742E4D-DBD9-4319-B78A-7B325094FEAD}" destId="{C4B97B1C-769C-4F24-90B3-96DCDCEF75EE}" srcOrd="1" destOrd="0" presId="urn:microsoft.com/office/officeart/2005/8/layout/hierarchy3"/>
    <dgm:cxn modelId="{850CD611-F153-4E0B-B99E-DFA02822C1AB}" srcId="{78742E4D-DBD9-4319-B78A-7B325094FEAD}" destId="{C5054129-6830-4FCF-AB88-F97F39F0EB97}" srcOrd="2" destOrd="0" parTransId="{F34605BF-324F-4320-B9CC-44B40E95AD7C}" sibTransId="{0FDA172A-DC7A-4A24-8A54-D33EC5EF8C65}"/>
    <dgm:cxn modelId="{63C523A1-456F-4767-9CCC-EC7F4F317120}" type="presOf" srcId="{710039B3-792A-430D-AB4A-1D104363ACD3}" destId="{A655338B-02BC-4215-943D-9B40699367D5}" srcOrd="0" destOrd="0" presId="urn:microsoft.com/office/officeart/2005/8/layout/hierarchy3"/>
    <dgm:cxn modelId="{F46560AB-FFC6-424A-A304-3BF2DFD31B0E}" type="presOf" srcId="{3FB3B306-416D-466B-B5BC-107888C2A1F1}" destId="{6827FEBD-D0E1-44A0-BBD6-B528534C5D41}" srcOrd="0" destOrd="0" presId="urn:microsoft.com/office/officeart/2005/8/layout/hierarchy3"/>
    <dgm:cxn modelId="{B7831D96-D142-4D19-8ECD-80FE96DBBC49}" srcId="{2454FF0E-010F-4FA7-9C93-B1F7AD06CF5B}" destId="{D027D4BA-318A-4086-8EA5-D160070F8199}" srcOrd="0" destOrd="0" parTransId="{2799D70C-6803-4D28-B365-AB3452861311}" sibTransId="{FAC576F1-4F50-4665-A95B-E2F576C7FC13}"/>
    <dgm:cxn modelId="{2273CDFD-695D-4796-8518-81DF6DF0BD27}" type="presOf" srcId="{1D60D275-5825-4AC0-95E5-CCD60486863E}" destId="{760F370B-D597-4B91-8E7E-817EDFE39010}" srcOrd="0" destOrd="0" presId="urn:microsoft.com/office/officeart/2005/8/layout/hierarchy3"/>
    <dgm:cxn modelId="{25838CC9-7D1F-489F-A243-32BE9A377A79}" type="presOf" srcId="{808350AC-2D33-4B54-9733-E8853CCEBEA5}" destId="{F530E844-E9C4-4B35-A954-97FC46B64AF5}" srcOrd="0" destOrd="0" presId="urn:microsoft.com/office/officeart/2005/8/layout/hierarchy3"/>
    <dgm:cxn modelId="{9AAEA2EF-31C6-43BF-8CEE-4B726B7A0FE9}" type="presOf" srcId="{02AA4A58-932A-4BAB-A5BA-DBD4037D995F}" destId="{6D82354A-3863-4A29-9792-76B9BA1F3BFA}" srcOrd="0" destOrd="0" presId="urn:microsoft.com/office/officeart/2005/8/layout/hierarchy3"/>
    <dgm:cxn modelId="{7B12C430-342F-43CE-92C4-AC6980289C9A}" srcId="{78742E4D-DBD9-4319-B78A-7B325094FEAD}" destId="{250298C6-4B41-49F6-81C1-ECE55320E080}" srcOrd="0" destOrd="0" parTransId="{776C924D-A856-47E0-B46D-CBCDC0363879}" sibTransId="{441FAF73-334F-4318-A9DE-0478C7AE3579}"/>
    <dgm:cxn modelId="{16680365-4936-4FE8-87D8-94A714104FD0}" type="presOf" srcId="{2799D70C-6803-4D28-B365-AB3452861311}" destId="{A5E709B9-CABA-45D7-88BB-817E849C6E5B}" srcOrd="0" destOrd="0" presId="urn:microsoft.com/office/officeart/2005/8/layout/hierarchy3"/>
    <dgm:cxn modelId="{57482888-D892-45C9-B5A4-C78A04C27875}" type="presOf" srcId="{B05A6F99-2C5D-419B-AC7F-23D0DBBEE2EC}" destId="{9C6F3527-1D9F-4203-A6E5-CE75E64FE1E9}" srcOrd="0" destOrd="0" presId="urn:microsoft.com/office/officeart/2005/8/layout/hierarchy3"/>
    <dgm:cxn modelId="{A5B56E56-6C0F-4900-A7FD-1BD613923BC8}" type="presOf" srcId="{B5122883-AA45-4B5A-9B22-1930DFA7AC17}" destId="{55000221-7553-4656-960D-14BAD892AF15}" srcOrd="0" destOrd="0" presId="urn:microsoft.com/office/officeart/2005/8/layout/hierarchy3"/>
    <dgm:cxn modelId="{B7BB0556-B32D-4313-AEFA-1C9F6460189D}" srcId="{78742E4D-DBD9-4319-B78A-7B325094FEAD}" destId="{37631AE5-E596-4E03-896F-1D548C37B0F4}" srcOrd="1" destOrd="0" parTransId="{945B13EF-6EFF-4D06-865F-E828037ABEAC}" sibTransId="{7081587E-E9E5-4FF2-98F5-A93CBFF757FF}"/>
    <dgm:cxn modelId="{2189CA9E-C3D1-4C83-ADD5-CAFE0A05815D}" type="presOf" srcId="{2454FF0E-010F-4FA7-9C93-B1F7AD06CF5B}" destId="{FEEF1355-2F78-4B31-A187-10825466BA28}" srcOrd="0" destOrd="0" presId="urn:microsoft.com/office/officeart/2005/8/layout/hierarchy3"/>
    <dgm:cxn modelId="{F4B56DC5-C7F3-4D17-92C3-50347D81C0A1}" type="presOf" srcId="{945B13EF-6EFF-4D06-865F-E828037ABEAC}" destId="{9C080402-D0DF-48A5-9316-436235D5F245}" srcOrd="0" destOrd="0" presId="urn:microsoft.com/office/officeart/2005/8/layout/hierarchy3"/>
    <dgm:cxn modelId="{E8E3D114-65A4-4424-A212-AD3942CACDFF}" type="presOf" srcId="{776C924D-A856-47E0-B46D-CBCDC0363879}" destId="{40FE2948-F707-463D-AE0F-957841E5BCBD}" srcOrd="0" destOrd="0" presId="urn:microsoft.com/office/officeart/2005/8/layout/hierarchy3"/>
    <dgm:cxn modelId="{97647F2C-2E53-4F76-BB30-7BBBA52F7076}" srcId="{78742E4D-DBD9-4319-B78A-7B325094FEAD}" destId="{B05A6F99-2C5D-419B-AC7F-23D0DBBEE2EC}" srcOrd="3" destOrd="0" parTransId="{4FB3B4EE-94BC-4BF1-9CC2-F5DB30A51C28}" sibTransId="{A4286CAD-CD32-42B9-80B4-A4446E3188B6}"/>
    <dgm:cxn modelId="{CBB7971D-7C75-4CF4-99EB-AED0DA8F56B3}" type="presOf" srcId="{AD0FEB45-0524-47CB-9828-35D530C0AD4A}" destId="{BCFA9118-264C-41FE-AC99-3FBE96EEFAEA}" srcOrd="1" destOrd="0" presId="urn:microsoft.com/office/officeart/2005/8/layout/hierarchy3"/>
    <dgm:cxn modelId="{8D663A46-3618-44BE-84C4-B9702102D479}" type="presOf" srcId="{149D141D-79DC-422B-BDF8-A1A0C515FCFF}" destId="{5C104B1C-A9C2-4455-8248-07222B009A51}" srcOrd="0" destOrd="0" presId="urn:microsoft.com/office/officeart/2005/8/layout/hierarchy3"/>
    <dgm:cxn modelId="{CD275320-E98B-442B-876D-841F267123E2}" type="presParOf" srcId="{C89EA9D0-0D0D-4F03-BF54-81819ED762BD}" destId="{C3C9FC74-FE18-48FA-AA2F-AF297F84CDC9}" srcOrd="0" destOrd="0" presId="urn:microsoft.com/office/officeart/2005/8/layout/hierarchy3"/>
    <dgm:cxn modelId="{2AAE6220-110F-4754-824A-21F8984BE779}" type="presParOf" srcId="{C3C9FC74-FE18-48FA-AA2F-AF297F84CDC9}" destId="{3EAFFCFD-AAFF-473A-AD2D-8EFF070E01A5}" srcOrd="0" destOrd="0" presId="urn:microsoft.com/office/officeart/2005/8/layout/hierarchy3"/>
    <dgm:cxn modelId="{686977F0-644D-415A-8E1E-B1B67E971624}" type="presParOf" srcId="{3EAFFCFD-AAFF-473A-AD2D-8EFF070E01A5}" destId="{6827FEBD-D0E1-44A0-BBD6-B528534C5D41}" srcOrd="0" destOrd="0" presId="urn:microsoft.com/office/officeart/2005/8/layout/hierarchy3"/>
    <dgm:cxn modelId="{AEBD786A-4F28-4025-8121-BF73CDF82FE3}" type="presParOf" srcId="{3EAFFCFD-AAFF-473A-AD2D-8EFF070E01A5}" destId="{C0036F52-4DBD-49D3-BB4E-0FF8A77C64AE}" srcOrd="1" destOrd="0" presId="urn:microsoft.com/office/officeart/2005/8/layout/hierarchy3"/>
    <dgm:cxn modelId="{1BE172D2-A49A-4323-B36C-0A9817827A53}" type="presParOf" srcId="{C3C9FC74-FE18-48FA-AA2F-AF297F84CDC9}" destId="{2CE3D85D-AB26-402C-81BF-EFB82614A579}" srcOrd="1" destOrd="0" presId="urn:microsoft.com/office/officeart/2005/8/layout/hierarchy3"/>
    <dgm:cxn modelId="{D6646C3D-882A-460B-A9A6-2B30E7D081C4}" type="presParOf" srcId="{2CE3D85D-AB26-402C-81BF-EFB82614A579}" destId="{F4947208-6DCC-47C4-896C-1906635D92EC}" srcOrd="0" destOrd="0" presId="urn:microsoft.com/office/officeart/2005/8/layout/hierarchy3"/>
    <dgm:cxn modelId="{63433D20-0538-40EA-8AF3-B0D607BFB5FD}" type="presParOf" srcId="{2CE3D85D-AB26-402C-81BF-EFB82614A579}" destId="{7E62AC74-B537-40A8-864B-C330AAB14A7E}" srcOrd="1" destOrd="0" presId="urn:microsoft.com/office/officeart/2005/8/layout/hierarchy3"/>
    <dgm:cxn modelId="{C5D2EB25-1A66-4F41-A168-1F1F08F8D7F6}" type="presParOf" srcId="{2CE3D85D-AB26-402C-81BF-EFB82614A579}" destId="{00E796D2-5CEA-43F6-9D2D-80B2B48E1924}" srcOrd="2" destOrd="0" presId="urn:microsoft.com/office/officeart/2005/8/layout/hierarchy3"/>
    <dgm:cxn modelId="{688EB331-135A-45E0-816F-2ABF63A563B2}" type="presParOf" srcId="{2CE3D85D-AB26-402C-81BF-EFB82614A579}" destId="{AB17CBC1-BB3C-46D6-923B-A600ED476B3F}" srcOrd="3" destOrd="0" presId="urn:microsoft.com/office/officeart/2005/8/layout/hierarchy3"/>
    <dgm:cxn modelId="{6D9A6545-0FF5-40B7-90F6-CD03A20692CD}" type="presParOf" srcId="{C89EA9D0-0D0D-4F03-BF54-81819ED762BD}" destId="{3ADD9C01-85F4-47BB-9C56-BBBA8377760C}" srcOrd="1" destOrd="0" presId="urn:microsoft.com/office/officeart/2005/8/layout/hierarchy3"/>
    <dgm:cxn modelId="{DB32FFF8-865D-4BE7-9AC9-A5DAF9453ED2}" type="presParOf" srcId="{3ADD9C01-85F4-47BB-9C56-BBBA8377760C}" destId="{91EFC2D6-7AD5-437F-AA03-9CCD3721BEA0}" srcOrd="0" destOrd="0" presId="urn:microsoft.com/office/officeart/2005/8/layout/hierarchy3"/>
    <dgm:cxn modelId="{4767BD92-AAE8-4C99-9BA2-7935C84B4CDE}" type="presParOf" srcId="{91EFC2D6-7AD5-437F-AA03-9CCD3721BEA0}" destId="{FEEF1355-2F78-4B31-A187-10825466BA28}" srcOrd="0" destOrd="0" presId="urn:microsoft.com/office/officeart/2005/8/layout/hierarchy3"/>
    <dgm:cxn modelId="{4EDEC930-1BA5-437E-8D06-99C23A225595}" type="presParOf" srcId="{91EFC2D6-7AD5-437F-AA03-9CCD3721BEA0}" destId="{6B5D3EC9-9479-4B8D-B3F5-853A24107D4F}" srcOrd="1" destOrd="0" presId="urn:microsoft.com/office/officeart/2005/8/layout/hierarchy3"/>
    <dgm:cxn modelId="{0A0F7FD2-2DCC-49A1-A3B1-C06DB4040E95}" type="presParOf" srcId="{3ADD9C01-85F4-47BB-9C56-BBBA8377760C}" destId="{D58EA695-4443-43AF-8DFB-B223A6D75B30}" srcOrd="1" destOrd="0" presId="urn:microsoft.com/office/officeart/2005/8/layout/hierarchy3"/>
    <dgm:cxn modelId="{42ECB482-2A06-41F9-A36D-F9C6525EFD57}" type="presParOf" srcId="{D58EA695-4443-43AF-8DFB-B223A6D75B30}" destId="{A5E709B9-CABA-45D7-88BB-817E849C6E5B}" srcOrd="0" destOrd="0" presId="urn:microsoft.com/office/officeart/2005/8/layout/hierarchy3"/>
    <dgm:cxn modelId="{3D967A4F-C78E-4179-B3F6-C0135235650C}" type="presParOf" srcId="{D58EA695-4443-43AF-8DFB-B223A6D75B30}" destId="{CE1A58D4-BE71-441C-8948-12E4362AD3BB}" srcOrd="1" destOrd="0" presId="urn:microsoft.com/office/officeart/2005/8/layout/hierarchy3"/>
    <dgm:cxn modelId="{F7FFF87F-6D37-4E2D-A6A6-AA9CFA2E5CE4}" type="presParOf" srcId="{D58EA695-4443-43AF-8DFB-B223A6D75B30}" destId="{7F3AED9E-46FB-41D4-B480-043F952065AB}" srcOrd="2" destOrd="0" presId="urn:microsoft.com/office/officeart/2005/8/layout/hierarchy3"/>
    <dgm:cxn modelId="{6115AFDE-46EB-4376-BE32-1BB4A9EC085B}" type="presParOf" srcId="{D58EA695-4443-43AF-8DFB-B223A6D75B30}" destId="{C9DDB678-EBE1-4513-86CC-9D52C57D9AB5}" srcOrd="3" destOrd="0" presId="urn:microsoft.com/office/officeart/2005/8/layout/hierarchy3"/>
    <dgm:cxn modelId="{A051D30A-E916-4714-A580-E09C515CC7E7}" type="presParOf" srcId="{D58EA695-4443-43AF-8DFB-B223A6D75B30}" destId="{FE0B4A57-997E-498D-897F-28F2F89A3045}" srcOrd="4" destOrd="0" presId="urn:microsoft.com/office/officeart/2005/8/layout/hierarchy3"/>
    <dgm:cxn modelId="{B343E2A4-6ECD-4FD6-8135-DB40F9AF49F1}" type="presParOf" srcId="{D58EA695-4443-43AF-8DFB-B223A6D75B30}" destId="{F530E844-E9C4-4B35-A954-97FC46B64AF5}" srcOrd="5" destOrd="0" presId="urn:microsoft.com/office/officeart/2005/8/layout/hierarchy3"/>
    <dgm:cxn modelId="{4F79B906-239B-44E8-9F61-B3E7056AA13D}" type="presParOf" srcId="{C89EA9D0-0D0D-4F03-BF54-81819ED762BD}" destId="{AABC6FD5-E657-47CE-9D45-D59D9D4C0C83}" srcOrd="2" destOrd="0" presId="urn:microsoft.com/office/officeart/2005/8/layout/hierarchy3"/>
    <dgm:cxn modelId="{66C641EB-3BE0-445A-B7B2-B31B0D1DE796}" type="presParOf" srcId="{AABC6FD5-E657-47CE-9D45-D59D9D4C0C83}" destId="{9F48CE47-36AA-42D5-963A-C5B2530B7F32}" srcOrd="0" destOrd="0" presId="urn:microsoft.com/office/officeart/2005/8/layout/hierarchy3"/>
    <dgm:cxn modelId="{CE5869EF-A658-4245-8856-C6BE30325F32}" type="presParOf" srcId="{9F48CE47-36AA-42D5-963A-C5B2530B7F32}" destId="{2733D209-AEFB-4F0B-AB11-409D7684791C}" srcOrd="0" destOrd="0" presId="urn:microsoft.com/office/officeart/2005/8/layout/hierarchy3"/>
    <dgm:cxn modelId="{5ECFD343-D739-461E-B16B-5E8C0433112E}" type="presParOf" srcId="{9F48CE47-36AA-42D5-963A-C5B2530B7F32}" destId="{C4B97B1C-769C-4F24-90B3-96DCDCEF75EE}" srcOrd="1" destOrd="0" presId="urn:microsoft.com/office/officeart/2005/8/layout/hierarchy3"/>
    <dgm:cxn modelId="{DD7DAD34-539D-4DF9-A91E-DBBE1B7F9516}" type="presParOf" srcId="{AABC6FD5-E657-47CE-9D45-D59D9D4C0C83}" destId="{526A8388-CD1E-4C02-BB09-A6E37E8CE618}" srcOrd="1" destOrd="0" presId="urn:microsoft.com/office/officeart/2005/8/layout/hierarchy3"/>
    <dgm:cxn modelId="{0CA882C5-4C8B-453F-A7EC-1C2ED8F63D90}" type="presParOf" srcId="{526A8388-CD1E-4C02-BB09-A6E37E8CE618}" destId="{40FE2948-F707-463D-AE0F-957841E5BCBD}" srcOrd="0" destOrd="0" presId="urn:microsoft.com/office/officeart/2005/8/layout/hierarchy3"/>
    <dgm:cxn modelId="{115E76ED-4A06-4C7D-8350-6FF6BA95B378}" type="presParOf" srcId="{526A8388-CD1E-4C02-BB09-A6E37E8CE618}" destId="{EFD28815-355D-4B4B-A507-50EB73328DE4}" srcOrd="1" destOrd="0" presId="urn:microsoft.com/office/officeart/2005/8/layout/hierarchy3"/>
    <dgm:cxn modelId="{FEFCF91A-EB67-487F-8CCC-86DE6F1D20F6}" type="presParOf" srcId="{526A8388-CD1E-4C02-BB09-A6E37E8CE618}" destId="{9C080402-D0DF-48A5-9316-436235D5F245}" srcOrd="2" destOrd="0" presId="urn:microsoft.com/office/officeart/2005/8/layout/hierarchy3"/>
    <dgm:cxn modelId="{EF33E84B-2E8E-4DF8-B072-A1F2B39DDBB7}" type="presParOf" srcId="{526A8388-CD1E-4C02-BB09-A6E37E8CE618}" destId="{15679901-D64B-4128-BDC6-071C066BCFEF}" srcOrd="3" destOrd="0" presId="urn:microsoft.com/office/officeart/2005/8/layout/hierarchy3"/>
    <dgm:cxn modelId="{6A4984C0-E940-4275-B330-C1D49894FF40}" type="presParOf" srcId="{526A8388-CD1E-4C02-BB09-A6E37E8CE618}" destId="{E66C2EFA-C349-4EA1-8ADA-927648AA4098}" srcOrd="4" destOrd="0" presId="urn:microsoft.com/office/officeart/2005/8/layout/hierarchy3"/>
    <dgm:cxn modelId="{EC119EA4-543F-43EF-80F1-FFEF807224DA}" type="presParOf" srcId="{526A8388-CD1E-4C02-BB09-A6E37E8CE618}" destId="{DED47028-4FC7-453C-9519-5854B93F2078}" srcOrd="5" destOrd="0" presId="urn:microsoft.com/office/officeart/2005/8/layout/hierarchy3"/>
    <dgm:cxn modelId="{2E9E3CD4-FAA0-4A39-BBFB-C6D48051D30F}" type="presParOf" srcId="{526A8388-CD1E-4C02-BB09-A6E37E8CE618}" destId="{88C038CE-2499-476A-8A9F-4EAEF05E9452}" srcOrd="6" destOrd="0" presId="urn:microsoft.com/office/officeart/2005/8/layout/hierarchy3"/>
    <dgm:cxn modelId="{3982773D-692C-44CE-A0CA-13C18D339C43}" type="presParOf" srcId="{526A8388-CD1E-4C02-BB09-A6E37E8CE618}" destId="{9C6F3527-1D9F-4203-A6E5-CE75E64FE1E9}" srcOrd="7" destOrd="0" presId="urn:microsoft.com/office/officeart/2005/8/layout/hierarchy3"/>
    <dgm:cxn modelId="{19237D05-4023-46F2-83BF-54465B8C87C8}" type="presParOf" srcId="{C89EA9D0-0D0D-4F03-BF54-81819ED762BD}" destId="{44B4928B-8343-44E6-9ABD-87DB97D275D5}" srcOrd="3" destOrd="0" presId="urn:microsoft.com/office/officeart/2005/8/layout/hierarchy3"/>
    <dgm:cxn modelId="{646BD26A-A3D9-4832-BD60-C6F4E75B0CFC}" type="presParOf" srcId="{44B4928B-8343-44E6-9ABD-87DB97D275D5}" destId="{5177F1CA-8D09-4D8B-8F75-49969FA2F20D}" srcOrd="0" destOrd="0" presId="urn:microsoft.com/office/officeart/2005/8/layout/hierarchy3"/>
    <dgm:cxn modelId="{5E9B0F46-F38A-4D45-A5D2-8F7D3F3B46EE}" type="presParOf" srcId="{5177F1CA-8D09-4D8B-8F75-49969FA2F20D}" destId="{6EA7D76A-2B0F-4AEE-B15E-809D36A406E8}" srcOrd="0" destOrd="0" presId="urn:microsoft.com/office/officeart/2005/8/layout/hierarchy3"/>
    <dgm:cxn modelId="{3377C90D-0C85-470A-A2D0-D4768528C66E}" type="presParOf" srcId="{5177F1CA-8D09-4D8B-8F75-49969FA2F20D}" destId="{BCFA9118-264C-41FE-AC99-3FBE96EEFAEA}" srcOrd="1" destOrd="0" presId="urn:microsoft.com/office/officeart/2005/8/layout/hierarchy3"/>
    <dgm:cxn modelId="{35893C98-0D84-4FBD-928E-06CF4625CBF5}" type="presParOf" srcId="{44B4928B-8343-44E6-9ABD-87DB97D275D5}" destId="{91410C89-E8D2-443B-A2A9-F998517C8656}" srcOrd="1" destOrd="0" presId="urn:microsoft.com/office/officeart/2005/8/layout/hierarchy3"/>
    <dgm:cxn modelId="{269AF75C-AB20-446E-A2EC-699E6671AFAD}" type="presParOf" srcId="{91410C89-E8D2-443B-A2A9-F998517C8656}" destId="{760F370B-D597-4B91-8E7E-817EDFE39010}" srcOrd="0" destOrd="0" presId="urn:microsoft.com/office/officeart/2005/8/layout/hierarchy3"/>
    <dgm:cxn modelId="{2DE82E9C-7BA9-4DD9-958E-63A9C54F17FD}" type="presParOf" srcId="{91410C89-E8D2-443B-A2A9-F998517C8656}" destId="{20401F23-FDBD-48C0-B677-6F4356B4CA36}" srcOrd="1" destOrd="0" presId="urn:microsoft.com/office/officeart/2005/8/layout/hierarchy3"/>
    <dgm:cxn modelId="{B95E43AF-F564-480B-9ACB-E1830762F611}" type="presParOf" srcId="{91410C89-E8D2-443B-A2A9-F998517C8656}" destId="{A655338B-02BC-4215-943D-9B40699367D5}" srcOrd="2" destOrd="0" presId="urn:microsoft.com/office/officeart/2005/8/layout/hierarchy3"/>
    <dgm:cxn modelId="{06CAD291-17FD-4650-89A0-17852EBFD3A8}" type="presParOf" srcId="{91410C89-E8D2-443B-A2A9-F998517C8656}" destId="{F283B38B-F7FF-4556-8333-FAEBCD082545}" srcOrd="3" destOrd="0" presId="urn:microsoft.com/office/officeart/2005/8/layout/hierarchy3"/>
    <dgm:cxn modelId="{68A35785-2B09-4E9E-8687-E2F686C3E654}" type="presParOf" srcId="{91410C89-E8D2-443B-A2A9-F998517C8656}" destId="{6D82354A-3863-4A29-9792-76B9BA1F3BFA}" srcOrd="4" destOrd="0" presId="urn:microsoft.com/office/officeart/2005/8/layout/hierarchy3"/>
    <dgm:cxn modelId="{C85F14A2-775D-4DE5-BA06-D4C6D45395EF}" type="presParOf" srcId="{91410C89-E8D2-443B-A2A9-F998517C8656}" destId="{55000221-7553-4656-960D-14BAD892AF15}" srcOrd="5" destOrd="0" presId="urn:microsoft.com/office/officeart/2005/8/layout/hierarchy3"/>
    <dgm:cxn modelId="{B8A59029-BC24-4558-B4E9-7A36BB0E634D}" type="presParOf" srcId="{91410C89-E8D2-443B-A2A9-F998517C8656}" destId="{FAC3ADA1-702B-4870-A38A-E0E45D914883}" srcOrd="6" destOrd="0" presId="urn:microsoft.com/office/officeart/2005/8/layout/hierarchy3"/>
    <dgm:cxn modelId="{5C5FA151-BC28-4DD5-9DBC-2A3410362B25}" type="presParOf" srcId="{91410C89-E8D2-443B-A2A9-F998517C8656}" destId="{5C104B1C-A9C2-4455-8248-07222B009A51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F57D65-CC19-49FF-820B-472231802EEA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67928185-4FC5-4F0C-A9DF-CFB34A1646CB}">
      <dgm:prSet phldrT="[文本]" custT="1"/>
      <dgm:spPr>
        <a:solidFill>
          <a:srgbClr val="33993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sz="2000" dirty="0" smtClean="0">
              <a:latin typeface="Cambria" panose="02040503050406030204" pitchFamily="18" charset="0"/>
            </a:rPr>
            <a:t>List a new room</a:t>
          </a:r>
          <a:endParaRPr lang="en-NZ" sz="2000" dirty="0">
            <a:latin typeface="Cambria" panose="02040503050406030204" pitchFamily="18" charset="0"/>
          </a:endParaRPr>
        </a:p>
      </dgm:t>
    </dgm:pt>
    <dgm:pt modelId="{2732D494-DB3A-4B7F-9B33-4D8F2119E5CD}" type="parTrans" cxnId="{EA90AD56-79D9-4F95-BBB9-DA3F13182A9D}">
      <dgm:prSet/>
      <dgm:spPr/>
      <dgm:t>
        <a:bodyPr/>
        <a:lstStyle/>
        <a:p>
          <a:endParaRPr lang="en-NZ"/>
        </a:p>
      </dgm:t>
    </dgm:pt>
    <dgm:pt modelId="{F9FA8542-FBA9-43E5-BF8D-642CED3C1BE1}" type="sibTrans" cxnId="{EA90AD56-79D9-4F95-BBB9-DA3F13182A9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NZ"/>
        </a:p>
      </dgm:t>
    </dgm:pt>
    <dgm:pt modelId="{2AA6FD13-CA3B-4CA0-8301-CDC7096C063F}">
      <dgm:prSet phldrT="[文本]" custT="1"/>
      <dgm:spPr>
        <a:solidFill>
          <a:srgbClr val="E35854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sz="2000" dirty="0" smtClean="0">
              <a:latin typeface="Cambria" panose="02040503050406030204" pitchFamily="18" charset="0"/>
            </a:rPr>
            <a:t>Request to book</a:t>
          </a:r>
          <a:endParaRPr lang="en-NZ" sz="2000" dirty="0">
            <a:latin typeface="Cambria" panose="02040503050406030204" pitchFamily="18" charset="0"/>
          </a:endParaRPr>
        </a:p>
      </dgm:t>
    </dgm:pt>
    <dgm:pt modelId="{30D4C14C-402B-48CB-9923-6D74B4E85B8E}" type="parTrans" cxnId="{1D33132F-3F72-4091-B1A6-D93E45CFD07B}">
      <dgm:prSet/>
      <dgm:spPr/>
      <dgm:t>
        <a:bodyPr/>
        <a:lstStyle/>
        <a:p>
          <a:endParaRPr lang="en-NZ"/>
        </a:p>
      </dgm:t>
    </dgm:pt>
    <dgm:pt modelId="{45E0CC4D-EDCE-4B13-874B-0DA149919FB6}" type="sibTrans" cxnId="{1D33132F-3F72-4091-B1A6-D93E45CFD07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NZ"/>
        </a:p>
      </dgm:t>
    </dgm:pt>
    <dgm:pt modelId="{B2FD4782-6893-4807-BB7D-0CC10DB2A891}">
      <dgm:prSet phldrT="[文本]" custT="1"/>
      <dgm:spPr>
        <a:solidFill>
          <a:srgbClr val="33993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sz="2000" dirty="0" smtClean="0">
              <a:latin typeface="Cambria" panose="02040503050406030204" pitchFamily="18" charset="0"/>
            </a:rPr>
            <a:t>Accept the request</a:t>
          </a:r>
          <a:endParaRPr lang="en-NZ" sz="2000" dirty="0">
            <a:latin typeface="Cambria" panose="02040503050406030204" pitchFamily="18" charset="0"/>
          </a:endParaRPr>
        </a:p>
      </dgm:t>
    </dgm:pt>
    <dgm:pt modelId="{F2FB4DB7-CE33-46B5-8AB0-96803B5425AF}" type="parTrans" cxnId="{26F43BA6-09CF-4B54-87BD-63D8F1938161}">
      <dgm:prSet/>
      <dgm:spPr/>
      <dgm:t>
        <a:bodyPr/>
        <a:lstStyle/>
        <a:p>
          <a:endParaRPr lang="en-NZ"/>
        </a:p>
      </dgm:t>
    </dgm:pt>
    <dgm:pt modelId="{4CCE22FB-DAE4-4D41-A623-7BE8AF364B2D}" type="sibTrans" cxnId="{26F43BA6-09CF-4B54-87BD-63D8F1938161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NZ"/>
        </a:p>
      </dgm:t>
    </dgm:pt>
    <dgm:pt modelId="{63045B0B-0EEB-48E6-86F6-A3FC3571E7D4}">
      <dgm:prSet phldrT="[文本]" custT="1"/>
      <dgm:spPr>
        <a:solidFill>
          <a:srgbClr val="E35854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sz="2000" dirty="0" smtClean="0">
              <a:latin typeface="Cambria" panose="02040503050406030204" pitchFamily="18" charset="0"/>
            </a:rPr>
            <a:t>Pay</a:t>
          </a:r>
          <a:endParaRPr lang="en-NZ" sz="2000" dirty="0">
            <a:latin typeface="Cambria" panose="02040503050406030204" pitchFamily="18" charset="0"/>
          </a:endParaRPr>
        </a:p>
      </dgm:t>
    </dgm:pt>
    <dgm:pt modelId="{6163FBB0-3764-49F3-88D3-FC1A64977828}" type="parTrans" cxnId="{858289D4-CCE8-4092-9DE4-D33B67316BF8}">
      <dgm:prSet/>
      <dgm:spPr/>
      <dgm:t>
        <a:bodyPr/>
        <a:lstStyle/>
        <a:p>
          <a:endParaRPr lang="en-NZ"/>
        </a:p>
      </dgm:t>
    </dgm:pt>
    <dgm:pt modelId="{870A2A3E-CD15-4F12-9994-DB112125FD1F}" type="sibTrans" cxnId="{858289D4-CCE8-4092-9DE4-D33B67316BF8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NZ"/>
        </a:p>
      </dgm:t>
    </dgm:pt>
    <dgm:pt modelId="{4F5BDE58-432D-4DC6-82C9-38D120284D53}">
      <dgm:prSet phldrT="[文本]" custT="1"/>
      <dgm:spPr>
        <a:solidFill>
          <a:srgbClr val="E35854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NZ" sz="2000" dirty="0" smtClean="0">
              <a:latin typeface="Cambria" panose="02040503050406030204" pitchFamily="18" charset="0"/>
            </a:rPr>
            <a:t>Review</a:t>
          </a:r>
          <a:endParaRPr lang="en-NZ" sz="2000" dirty="0">
            <a:latin typeface="Cambria" panose="02040503050406030204" pitchFamily="18" charset="0"/>
          </a:endParaRPr>
        </a:p>
      </dgm:t>
    </dgm:pt>
    <dgm:pt modelId="{DE9ED866-8B1A-49CF-8357-95F416A74BED}" type="parTrans" cxnId="{E11BAD9C-E5B7-4EA9-A917-59A49B2D57B9}">
      <dgm:prSet/>
      <dgm:spPr/>
      <dgm:t>
        <a:bodyPr/>
        <a:lstStyle/>
        <a:p>
          <a:endParaRPr lang="en-NZ"/>
        </a:p>
      </dgm:t>
    </dgm:pt>
    <dgm:pt modelId="{7692293F-E6B5-4993-993B-7E85F3BB9BD8}" type="sibTrans" cxnId="{E11BAD9C-E5B7-4EA9-A917-59A49B2D57B9}">
      <dgm:prSet/>
      <dgm:spPr/>
      <dgm:t>
        <a:bodyPr/>
        <a:lstStyle/>
        <a:p>
          <a:endParaRPr lang="en-NZ"/>
        </a:p>
      </dgm:t>
    </dgm:pt>
    <dgm:pt modelId="{03328AF1-322E-4D3E-ADA6-F099B56ACA0D}" type="pres">
      <dgm:prSet presAssocID="{DDF57D65-CC19-49FF-820B-472231802EE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60482E07-9D0F-400F-BCA3-576396B51C94}" type="pres">
      <dgm:prSet presAssocID="{67928185-4FC5-4F0C-A9DF-CFB34A1646CB}" presName="node" presStyleLbl="node1" presStyleIdx="0" presStyleCnt="5" custScaleX="112173" custScaleY="73135" custLinFactNeighborX="-54034" custLinFactNeighborY="-3872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0E20BD1E-F86A-4E4D-A6BB-DCFD36DB7DAA}" type="pres">
      <dgm:prSet presAssocID="{F9FA8542-FBA9-43E5-BF8D-642CED3C1BE1}" presName="sibTrans" presStyleLbl="sibTrans1D1" presStyleIdx="0" presStyleCnt="4"/>
      <dgm:spPr/>
      <dgm:t>
        <a:bodyPr/>
        <a:lstStyle/>
        <a:p>
          <a:endParaRPr lang="en-NZ"/>
        </a:p>
      </dgm:t>
    </dgm:pt>
    <dgm:pt modelId="{EC23A696-0656-46FD-8C24-F53CB42B2066}" type="pres">
      <dgm:prSet presAssocID="{F9FA8542-FBA9-43E5-BF8D-642CED3C1BE1}" presName="connectorText" presStyleLbl="sibTrans1D1" presStyleIdx="0" presStyleCnt="4"/>
      <dgm:spPr/>
      <dgm:t>
        <a:bodyPr/>
        <a:lstStyle/>
        <a:p>
          <a:endParaRPr lang="en-NZ"/>
        </a:p>
      </dgm:t>
    </dgm:pt>
    <dgm:pt modelId="{9877CC16-595C-48E4-BBB6-3150610A06FE}" type="pres">
      <dgm:prSet presAssocID="{2AA6FD13-CA3B-4CA0-8301-CDC7096C063F}" presName="node" presStyleLbl="node1" presStyleIdx="1" presStyleCnt="5" custScaleY="73135" custLinFactNeighborX="55" custLinFactNeighborY="-54311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C6ACE11A-28E4-4EE5-8E47-03FAE628FB52}" type="pres">
      <dgm:prSet presAssocID="{45E0CC4D-EDCE-4B13-874B-0DA149919FB6}" presName="sibTrans" presStyleLbl="sibTrans1D1" presStyleIdx="1" presStyleCnt="4"/>
      <dgm:spPr/>
      <dgm:t>
        <a:bodyPr/>
        <a:lstStyle/>
        <a:p>
          <a:endParaRPr lang="en-NZ"/>
        </a:p>
      </dgm:t>
    </dgm:pt>
    <dgm:pt modelId="{A801465D-3870-42BC-B4E1-EC609E55EA3F}" type="pres">
      <dgm:prSet presAssocID="{45E0CC4D-EDCE-4B13-874B-0DA149919FB6}" presName="connectorText" presStyleLbl="sibTrans1D1" presStyleIdx="1" presStyleCnt="4"/>
      <dgm:spPr/>
      <dgm:t>
        <a:bodyPr/>
        <a:lstStyle/>
        <a:p>
          <a:endParaRPr lang="en-NZ"/>
        </a:p>
      </dgm:t>
    </dgm:pt>
    <dgm:pt modelId="{52B15A2F-3BD3-4F5E-BF38-5AF96E5E8C76}" type="pres">
      <dgm:prSet presAssocID="{B2FD4782-6893-4807-BB7D-0CC10DB2A891}" presName="node" presStyleLbl="node1" presStyleIdx="2" presStyleCnt="5" custScaleX="113032" custScaleY="81919" custLinFactNeighborX="-54034" custLinFactNeighborY="-4268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EEBEFD86-68C8-4FC0-A3C8-B02B7FF8819C}" type="pres">
      <dgm:prSet presAssocID="{4CCE22FB-DAE4-4D41-A623-7BE8AF364B2D}" presName="sibTrans" presStyleLbl="sibTrans1D1" presStyleIdx="2" presStyleCnt="4"/>
      <dgm:spPr/>
      <dgm:t>
        <a:bodyPr/>
        <a:lstStyle/>
        <a:p>
          <a:endParaRPr lang="en-NZ"/>
        </a:p>
      </dgm:t>
    </dgm:pt>
    <dgm:pt modelId="{85A8A5A6-E6B0-4153-A59A-401A3F6AA287}" type="pres">
      <dgm:prSet presAssocID="{4CCE22FB-DAE4-4D41-A623-7BE8AF364B2D}" presName="connectorText" presStyleLbl="sibTrans1D1" presStyleIdx="2" presStyleCnt="4"/>
      <dgm:spPr/>
      <dgm:t>
        <a:bodyPr/>
        <a:lstStyle/>
        <a:p>
          <a:endParaRPr lang="en-NZ"/>
        </a:p>
      </dgm:t>
    </dgm:pt>
    <dgm:pt modelId="{40EFD9A2-574A-45C1-92BF-D74CD00B7B73}" type="pres">
      <dgm:prSet presAssocID="{63045B0B-0EEB-48E6-86F6-A3FC3571E7D4}" presName="node" presStyleLbl="node1" presStyleIdx="3" presStyleCnt="5" custScaleY="81919" custLinFactNeighborX="-3942" custLinFactNeighborY="-4442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A2F62B3C-9688-4A7D-A976-5D7DEFC760FE}" type="pres">
      <dgm:prSet presAssocID="{870A2A3E-CD15-4F12-9994-DB112125FD1F}" presName="sibTrans" presStyleLbl="sibTrans1D1" presStyleIdx="3" presStyleCnt="4"/>
      <dgm:spPr/>
      <dgm:t>
        <a:bodyPr/>
        <a:lstStyle/>
        <a:p>
          <a:endParaRPr lang="en-NZ"/>
        </a:p>
      </dgm:t>
    </dgm:pt>
    <dgm:pt modelId="{D6FAFD3C-0523-44C1-BF39-9E1598A6641B}" type="pres">
      <dgm:prSet presAssocID="{870A2A3E-CD15-4F12-9994-DB112125FD1F}" presName="connectorText" presStyleLbl="sibTrans1D1" presStyleIdx="3" presStyleCnt="4"/>
      <dgm:spPr/>
      <dgm:t>
        <a:bodyPr/>
        <a:lstStyle/>
        <a:p>
          <a:endParaRPr lang="en-NZ"/>
        </a:p>
      </dgm:t>
    </dgm:pt>
    <dgm:pt modelId="{C251636D-DA3E-4701-B4EC-3C7B0C365DBB}" type="pres">
      <dgm:prSet presAssocID="{4F5BDE58-432D-4DC6-82C9-38D120284D53}" presName="node" presStyleLbl="node1" presStyleIdx="4" presStyleCnt="5" custScaleY="68216" custLinFactX="32090" custLinFactNeighborX="100000" custLinFactNeighborY="-5628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9ED62080-731E-4509-A7D6-CFC65DD8FF36}" type="presOf" srcId="{870A2A3E-CD15-4F12-9994-DB112125FD1F}" destId="{D6FAFD3C-0523-44C1-BF39-9E1598A6641B}" srcOrd="1" destOrd="0" presId="urn:microsoft.com/office/officeart/2005/8/layout/bProcess3"/>
    <dgm:cxn modelId="{32B41C50-3891-4840-923C-2B80A5AFE746}" type="presOf" srcId="{B2FD4782-6893-4807-BB7D-0CC10DB2A891}" destId="{52B15A2F-3BD3-4F5E-BF38-5AF96E5E8C76}" srcOrd="0" destOrd="0" presId="urn:microsoft.com/office/officeart/2005/8/layout/bProcess3"/>
    <dgm:cxn modelId="{57D36434-9114-4708-8794-429059CB2E16}" type="presOf" srcId="{4CCE22FB-DAE4-4D41-A623-7BE8AF364B2D}" destId="{85A8A5A6-E6B0-4153-A59A-401A3F6AA287}" srcOrd="1" destOrd="0" presId="urn:microsoft.com/office/officeart/2005/8/layout/bProcess3"/>
    <dgm:cxn modelId="{A984FE83-B80E-449B-8787-BB2C8FF5D5EA}" type="presOf" srcId="{870A2A3E-CD15-4F12-9994-DB112125FD1F}" destId="{A2F62B3C-9688-4A7D-A976-5D7DEFC760FE}" srcOrd="0" destOrd="0" presId="urn:microsoft.com/office/officeart/2005/8/layout/bProcess3"/>
    <dgm:cxn modelId="{50426499-4335-45BF-9E2B-0A2F58017043}" type="presOf" srcId="{F9FA8542-FBA9-43E5-BF8D-642CED3C1BE1}" destId="{0E20BD1E-F86A-4E4D-A6BB-DCFD36DB7DAA}" srcOrd="0" destOrd="0" presId="urn:microsoft.com/office/officeart/2005/8/layout/bProcess3"/>
    <dgm:cxn modelId="{E0059437-96E8-42A0-B9E0-A2B8117D75A7}" type="presOf" srcId="{4F5BDE58-432D-4DC6-82C9-38D120284D53}" destId="{C251636D-DA3E-4701-B4EC-3C7B0C365DBB}" srcOrd="0" destOrd="0" presId="urn:microsoft.com/office/officeart/2005/8/layout/bProcess3"/>
    <dgm:cxn modelId="{E11BAD9C-E5B7-4EA9-A917-59A49B2D57B9}" srcId="{DDF57D65-CC19-49FF-820B-472231802EEA}" destId="{4F5BDE58-432D-4DC6-82C9-38D120284D53}" srcOrd="4" destOrd="0" parTransId="{DE9ED866-8B1A-49CF-8357-95F416A74BED}" sibTransId="{7692293F-E6B5-4993-993B-7E85F3BB9BD8}"/>
    <dgm:cxn modelId="{99ADE2B7-54FE-40CF-95B1-C1E7AC4B7E5C}" type="presOf" srcId="{45E0CC4D-EDCE-4B13-874B-0DA149919FB6}" destId="{A801465D-3870-42BC-B4E1-EC609E55EA3F}" srcOrd="1" destOrd="0" presId="urn:microsoft.com/office/officeart/2005/8/layout/bProcess3"/>
    <dgm:cxn modelId="{39D0CA82-77D3-4579-A12A-6E38147EAC80}" type="presOf" srcId="{63045B0B-0EEB-48E6-86F6-A3FC3571E7D4}" destId="{40EFD9A2-574A-45C1-92BF-D74CD00B7B73}" srcOrd="0" destOrd="0" presId="urn:microsoft.com/office/officeart/2005/8/layout/bProcess3"/>
    <dgm:cxn modelId="{1D33132F-3F72-4091-B1A6-D93E45CFD07B}" srcId="{DDF57D65-CC19-49FF-820B-472231802EEA}" destId="{2AA6FD13-CA3B-4CA0-8301-CDC7096C063F}" srcOrd="1" destOrd="0" parTransId="{30D4C14C-402B-48CB-9923-6D74B4E85B8E}" sibTransId="{45E0CC4D-EDCE-4B13-874B-0DA149919FB6}"/>
    <dgm:cxn modelId="{97AE2B6B-A5E1-40FF-99E7-62D537863191}" type="presOf" srcId="{F9FA8542-FBA9-43E5-BF8D-642CED3C1BE1}" destId="{EC23A696-0656-46FD-8C24-F53CB42B2066}" srcOrd="1" destOrd="0" presId="urn:microsoft.com/office/officeart/2005/8/layout/bProcess3"/>
    <dgm:cxn modelId="{F70844D8-D09A-4705-BE35-E3412782E04C}" type="presOf" srcId="{4CCE22FB-DAE4-4D41-A623-7BE8AF364B2D}" destId="{EEBEFD86-68C8-4FC0-A3C8-B02B7FF8819C}" srcOrd="0" destOrd="0" presId="urn:microsoft.com/office/officeart/2005/8/layout/bProcess3"/>
    <dgm:cxn modelId="{26F43BA6-09CF-4B54-87BD-63D8F1938161}" srcId="{DDF57D65-CC19-49FF-820B-472231802EEA}" destId="{B2FD4782-6893-4807-BB7D-0CC10DB2A891}" srcOrd="2" destOrd="0" parTransId="{F2FB4DB7-CE33-46B5-8AB0-96803B5425AF}" sibTransId="{4CCE22FB-DAE4-4D41-A623-7BE8AF364B2D}"/>
    <dgm:cxn modelId="{2677E53F-F7F7-4329-82C8-65B094BADD1A}" type="presOf" srcId="{45E0CC4D-EDCE-4B13-874B-0DA149919FB6}" destId="{C6ACE11A-28E4-4EE5-8E47-03FAE628FB52}" srcOrd="0" destOrd="0" presId="urn:microsoft.com/office/officeart/2005/8/layout/bProcess3"/>
    <dgm:cxn modelId="{EA90AD56-79D9-4F95-BBB9-DA3F13182A9D}" srcId="{DDF57D65-CC19-49FF-820B-472231802EEA}" destId="{67928185-4FC5-4F0C-A9DF-CFB34A1646CB}" srcOrd="0" destOrd="0" parTransId="{2732D494-DB3A-4B7F-9B33-4D8F2119E5CD}" sibTransId="{F9FA8542-FBA9-43E5-BF8D-642CED3C1BE1}"/>
    <dgm:cxn modelId="{0FBEF18A-5AE1-4410-99CB-68F34715A127}" type="presOf" srcId="{67928185-4FC5-4F0C-A9DF-CFB34A1646CB}" destId="{60482E07-9D0F-400F-BCA3-576396B51C94}" srcOrd="0" destOrd="0" presId="urn:microsoft.com/office/officeart/2005/8/layout/bProcess3"/>
    <dgm:cxn modelId="{858289D4-CCE8-4092-9DE4-D33B67316BF8}" srcId="{DDF57D65-CC19-49FF-820B-472231802EEA}" destId="{63045B0B-0EEB-48E6-86F6-A3FC3571E7D4}" srcOrd="3" destOrd="0" parTransId="{6163FBB0-3764-49F3-88D3-FC1A64977828}" sibTransId="{870A2A3E-CD15-4F12-9994-DB112125FD1F}"/>
    <dgm:cxn modelId="{D6A6925A-5AE0-468D-AA30-179AD25300B5}" type="presOf" srcId="{2AA6FD13-CA3B-4CA0-8301-CDC7096C063F}" destId="{9877CC16-595C-48E4-BBB6-3150610A06FE}" srcOrd="0" destOrd="0" presId="urn:microsoft.com/office/officeart/2005/8/layout/bProcess3"/>
    <dgm:cxn modelId="{911FCA12-BE38-43A6-B706-7634FCDCA6DE}" type="presOf" srcId="{DDF57D65-CC19-49FF-820B-472231802EEA}" destId="{03328AF1-322E-4D3E-ADA6-F099B56ACA0D}" srcOrd="0" destOrd="0" presId="urn:microsoft.com/office/officeart/2005/8/layout/bProcess3"/>
    <dgm:cxn modelId="{DBA73769-8987-4C73-9DF3-8F6DCCD7A48E}" type="presParOf" srcId="{03328AF1-322E-4D3E-ADA6-F099B56ACA0D}" destId="{60482E07-9D0F-400F-BCA3-576396B51C94}" srcOrd="0" destOrd="0" presId="urn:microsoft.com/office/officeart/2005/8/layout/bProcess3"/>
    <dgm:cxn modelId="{0861B740-DCAE-4E1A-A030-F611A800A51A}" type="presParOf" srcId="{03328AF1-322E-4D3E-ADA6-F099B56ACA0D}" destId="{0E20BD1E-F86A-4E4D-A6BB-DCFD36DB7DAA}" srcOrd="1" destOrd="0" presId="urn:microsoft.com/office/officeart/2005/8/layout/bProcess3"/>
    <dgm:cxn modelId="{9B491726-D28C-4F50-869E-203BB4049443}" type="presParOf" srcId="{0E20BD1E-F86A-4E4D-A6BB-DCFD36DB7DAA}" destId="{EC23A696-0656-46FD-8C24-F53CB42B2066}" srcOrd="0" destOrd="0" presId="urn:microsoft.com/office/officeart/2005/8/layout/bProcess3"/>
    <dgm:cxn modelId="{9C85AB30-652A-41D2-8455-8EDA65EC88FC}" type="presParOf" srcId="{03328AF1-322E-4D3E-ADA6-F099B56ACA0D}" destId="{9877CC16-595C-48E4-BBB6-3150610A06FE}" srcOrd="2" destOrd="0" presId="urn:microsoft.com/office/officeart/2005/8/layout/bProcess3"/>
    <dgm:cxn modelId="{138D2AE1-8368-41BE-BF4C-9226E968346F}" type="presParOf" srcId="{03328AF1-322E-4D3E-ADA6-F099B56ACA0D}" destId="{C6ACE11A-28E4-4EE5-8E47-03FAE628FB52}" srcOrd="3" destOrd="0" presId="urn:microsoft.com/office/officeart/2005/8/layout/bProcess3"/>
    <dgm:cxn modelId="{60E8265D-5D47-44C8-8391-8DBB32B258E1}" type="presParOf" srcId="{C6ACE11A-28E4-4EE5-8E47-03FAE628FB52}" destId="{A801465D-3870-42BC-B4E1-EC609E55EA3F}" srcOrd="0" destOrd="0" presId="urn:microsoft.com/office/officeart/2005/8/layout/bProcess3"/>
    <dgm:cxn modelId="{F3C22A24-61CD-4697-8243-3BC40FE1BC0C}" type="presParOf" srcId="{03328AF1-322E-4D3E-ADA6-F099B56ACA0D}" destId="{52B15A2F-3BD3-4F5E-BF38-5AF96E5E8C76}" srcOrd="4" destOrd="0" presId="urn:microsoft.com/office/officeart/2005/8/layout/bProcess3"/>
    <dgm:cxn modelId="{6D6BF999-E220-461B-A03E-5782496DEEF5}" type="presParOf" srcId="{03328AF1-322E-4D3E-ADA6-F099B56ACA0D}" destId="{EEBEFD86-68C8-4FC0-A3C8-B02B7FF8819C}" srcOrd="5" destOrd="0" presId="urn:microsoft.com/office/officeart/2005/8/layout/bProcess3"/>
    <dgm:cxn modelId="{9F6949A2-1E7D-46D6-8053-087888C7DDE6}" type="presParOf" srcId="{EEBEFD86-68C8-4FC0-A3C8-B02B7FF8819C}" destId="{85A8A5A6-E6B0-4153-A59A-401A3F6AA287}" srcOrd="0" destOrd="0" presId="urn:microsoft.com/office/officeart/2005/8/layout/bProcess3"/>
    <dgm:cxn modelId="{A37DBBC2-EC6C-4FB1-93EC-8F058BA47221}" type="presParOf" srcId="{03328AF1-322E-4D3E-ADA6-F099B56ACA0D}" destId="{40EFD9A2-574A-45C1-92BF-D74CD00B7B73}" srcOrd="6" destOrd="0" presId="urn:microsoft.com/office/officeart/2005/8/layout/bProcess3"/>
    <dgm:cxn modelId="{BDB1FC71-D16A-4CCB-9FFA-CDC02A4092CE}" type="presParOf" srcId="{03328AF1-322E-4D3E-ADA6-F099B56ACA0D}" destId="{A2F62B3C-9688-4A7D-A976-5D7DEFC760FE}" srcOrd="7" destOrd="0" presId="urn:microsoft.com/office/officeart/2005/8/layout/bProcess3"/>
    <dgm:cxn modelId="{3091DF30-9336-44BD-9159-1A372AD375A4}" type="presParOf" srcId="{A2F62B3C-9688-4A7D-A976-5D7DEFC760FE}" destId="{D6FAFD3C-0523-44C1-BF39-9E1598A6641B}" srcOrd="0" destOrd="0" presId="urn:microsoft.com/office/officeart/2005/8/layout/bProcess3"/>
    <dgm:cxn modelId="{9D3D81A4-7FB8-4BDC-867B-BB5B7B22F769}" type="presParOf" srcId="{03328AF1-322E-4D3E-ADA6-F099B56ACA0D}" destId="{C251636D-DA3E-4701-B4EC-3C7B0C365DBB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4A7B8-246F-4FCA-BDA7-CA8BCA38A192}" type="datetimeFigureOut">
              <a:rPr lang="en-NZ" smtClean="0"/>
              <a:t>29/08/2016</a:t>
            </a:fld>
            <a:endParaRPr lang="en-NZ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B0A4B-D06F-4DE2-A8FE-7F7E8B957D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040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B0A4B-D06F-4DE2-A8FE-7F7E8B957DB2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573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0045-2E5C-4284-AF21-11F5319C9347}" type="datetime1">
              <a:rPr lang="en-NZ" smtClean="0"/>
              <a:t>29/08/2016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D06BDE9-2EB1-41F1-B231-355523E663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433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6A2A-0F30-42BE-8FB5-60B4347BE321}" type="datetime1">
              <a:rPr lang="en-NZ" smtClean="0"/>
              <a:t>29/08/2016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D06BDE9-2EB1-41F1-B231-355523E663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64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E5D5-45D2-495E-8EB8-9A209342C37B}" type="datetime1">
              <a:rPr lang="en-NZ" smtClean="0"/>
              <a:t>29/08/2016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D06BDE9-2EB1-41F1-B231-355523E663E9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8629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B4C1-81E2-4CE0-BC6B-2D4BEE893E93}" type="datetime1">
              <a:rPr lang="en-NZ" smtClean="0"/>
              <a:t>29/08/2016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D06BDE9-2EB1-41F1-B231-355523E663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6920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1FA1-0DE5-40DB-8776-582A70DC86C2}" type="datetime1">
              <a:rPr lang="en-NZ" smtClean="0"/>
              <a:t>29/08/2016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D06BDE9-2EB1-41F1-B231-355523E663E9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3802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C02D-60F8-4A8F-A5C8-BCB71D0F0D56}" type="datetime1">
              <a:rPr lang="en-NZ" smtClean="0"/>
              <a:t>29/08/2016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D06BDE9-2EB1-41F1-B231-355523E663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105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FAD6-5A90-4669-9DE8-7D8AF7FF4E0E}" type="datetime1">
              <a:rPr lang="en-NZ" smtClean="0"/>
              <a:t>29/08/2016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4707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28AB-0B24-4F6D-BB61-419E80AC512E}" type="datetime1">
              <a:rPr lang="en-NZ" smtClean="0"/>
              <a:t>29/08/2016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45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EB0B-9656-4C7E-AE53-E910D53ABC16}" type="datetime1">
              <a:rPr lang="en-NZ" smtClean="0"/>
              <a:t>29/08/2016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329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B06A-5255-491A-9517-2A54763DA8FC}" type="datetime1">
              <a:rPr lang="en-NZ" smtClean="0"/>
              <a:t>29/08/2016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D06BDE9-2EB1-41F1-B231-355523E663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787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4835-5B85-4370-8544-7B431A5CAFC0}" type="datetime1">
              <a:rPr lang="en-NZ" smtClean="0"/>
              <a:t>29/08/2016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D06BDE9-2EB1-41F1-B231-355523E663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256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4DB0-177F-4AFE-813B-3287B0E7711E}" type="datetime1">
              <a:rPr lang="en-NZ" smtClean="0"/>
              <a:t>29/08/2016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D06BDE9-2EB1-41F1-B231-355523E663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571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4BE6-A196-4EEA-8448-2240A5BF29E6}" type="datetime1">
              <a:rPr lang="en-NZ" smtClean="0"/>
              <a:t>29/08/2016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375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91F8-96FC-483E-A247-E90FDD627AB7}" type="datetime1">
              <a:rPr lang="en-NZ" smtClean="0"/>
              <a:t>29/08/2016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884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A482-3DEE-4587-BF61-E641C25A1FA8}" type="datetime1">
              <a:rPr lang="en-NZ" smtClean="0"/>
              <a:t>29/08/2016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406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B4CE-09AA-4AA2-A7E1-085C6385D953}" type="datetime1">
              <a:rPr lang="en-NZ" smtClean="0"/>
              <a:t>29/08/2016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D06BDE9-2EB1-41F1-B231-355523E663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134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E2DFE-40B9-427B-841D-D6A163ED2C21}" type="datetime1">
              <a:rPr lang="en-NZ" smtClean="0"/>
              <a:t>29/08/2016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06BDE9-2EB1-41F1-B231-355523E663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658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5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13469" y="951223"/>
            <a:ext cx="6686549" cy="2694104"/>
          </a:xfrm>
        </p:spPr>
        <p:txBody>
          <a:bodyPr>
            <a:normAutofit fontScale="90000"/>
          </a:bodyPr>
          <a:lstStyle/>
          <a:p>
            <a:r>
              <a:rPr lang="en-NZ" b="1" dirty="0" smtClean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NZ" dirty="0" smtClean="0">
                <a:ln w="0"/>
                <a:solidFill>
                  <a:srgbClr val="FF5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  <a:latin typeface="Cooper Black" panose="0208090404030B020404" pitchFamily="18" charset="0"/>
              </a:rPr>
              <a:t>Stayzey.com</a:t>
            </a:r>
            <a:r>
              <a:rPr lang="en-NZ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NZ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NZ" sz="2025" i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NZ" sz="2025" i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NZ" sz="2025" i="1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NZ" sz="2025" i="1" dirty="0" smtClean="0">
                <a:solidFill>
                  <a:schemeClr val="bg2">
                    <a:lumMod val="50000"/>
                  </a:schemeClr>
                </a:solidFill>
              </a:rPr>
              <a:t>ccommodation </a:t>
            </a:r>
            <a:r>
              <a:rPr lang="en-NZ" sz="2025" i="1" dirty="0">
                <a:solidFill>
                  <a:schemeClr val="bg2">
                    <a:lumMod val="50000"/>
                  </a:schemeClr>
                </a:solidFill>
              </a:rPr>
              <a:t>Management </a:t>
            </a:r>
            <a:r>
              <a:rPr lang="en-NZ" sz="2025" i="1" dirty="0" smtClean="0">
                <a:solidFill>
                  <a:schemeClr val="bg2">
                    <a:lumMod val="50000"/>
                  </a:schemeClr>
                </a:solidFill>
              </a:rPr>
              <a:t>System</a:t>
            </a:r>
            <a:r>
              <a:rPr lang="en-NZ" sz="2025" i="1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NZ" sz="2025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NZ" sz="1800" dirty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141-T2/2016-AKL</a:t>
            </a:r>
            <a:r>
              <a:rPr lang="en-NZ" sz="2025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NZ" sz="2025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NZ" sz="2025" i="1" dirty="0" err="1" smtClean="0">
                <a:solidFill>
                  <a:schemeClr val="bg2">
                    <a:lumMod val="50000"/>
                  </a:schemeClr>
                </a:solidFill>
                <a:latin typeface="High Tower Text" panose="02040502050506030303" pitchFamily="18" charset="0"/>
              </a:rPr>
              <a:t>Edcorp</a:t>
            </a:r>
            <a:r>
              <a:rPr lang="en-NZ" sz="2025" i="1" dirty="0" smtClean="0">
                <a:solidFill>
                  <a:schemeClr val="bg2">
                    <a:lumMod val="50000"/>
                  </a:schemeClr>
                </a:solidFill>
                <a:latin typeface="High Tower Text" panose="02040502050506030303" pitchFamily="18" charset="0"/>
              </a:rPr>
              <a:t> International</a:t>
            </a:r>
            <a:br>
              <a:rPr lang="en-NZ" sz="2025" i="1" dirty="0" smtClean="0">
                <a:solidFill>
                  <a:schemeClr val="bg2">
                    <a:lumMod val="50000"/>
                  </a:schemeClr>
                </a:solidFill>
                <a:latin typeface="High Tower Text" panose="02040502050506030303" pitchFamily="18" charset="0"/>
              </a:rPr>
            </a:br>
            <a:r>
              <a:rPr lang="en-NZ" sz="2025" i="1" dirty="0">
                <a:solidFill>
                  <a:schemeClr val="bg2">
                    <a:lumMod val="50000"/>
                  </a:schemeClr>
                </a:solidFill>
                <a:latin typeface="High Tower Text" panose="02040502050506030303" pitchFamily="18" charset="0"/>
              </a:rPr>
              <a:t/>
            </a:r>
            <a:br>
              <a:rPr lang="en-NZ" sz="2025" i="1" dirty="0">
                <a:solidFill>
                  <a:schemeClr val="bg2">
                    <a:lumMod val="50000"/>
                  </a:schemeClr>
                </a:solidFill>
                <a:latin typeface="High Tower Text" panose="02040502050506030303" pitchFamily="18" charset="0"/>
              </a:rPr>
            </a:br>
            <a:r>
              <a:rPr lang="en-NZ" sz="2025" i="1" dirty="0">
                <a:solidFill>
                  <a:schemeClr val="bg2">
                    <a:lumMod val="50000"/>
                  </a:schemeClr>
                </a:solidFill>
                <a:latin typeface="High Tower Text" panose="02040502050506030303" pitchFamily="18" charset="0"/>
              </a:rPr>
              <a:t/>
            </a:r>
            <a:br>
              <a:rPr lang="en-NZ" sz="2025" i="1" dirty="0">
                <a:solidFill>
                  <a:schemeClr val="bg2">
                    <a:lumMod val="50000"/>
                  </a:schemeClr>
                </a:solidFill>
                <a:latin typeface="High Tower Text" panose="02040502050506030303" pitchFamily="18" charset="0"/>
              </a:rPr>
            </a:br>
            <a:r>
              <a:rPr lang="en-NZ" sz="22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ranklin Gothic Demi" panose="020B0703020102020204" pitchFamily="34" charset="0"/>
              </a:rPr>
              <a:t>IT7x01 Project Final </a:t>
            </a:r>
            <a:r>
              <a:rPr lang="en-NZ" sz="2200" dirty="0" smtClean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ranklin Gothic Demi" panose="020B0703020102020204" pitchFamily="34" charset="0"/>
              </a:rPr>
              <a:t>Presentation </a:t>
            </a:r>
            <a:endParaRPr lang="en-NZ" sz="2200" dirty="0"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3469" y="4096619"/>
            <a:ext cx="5436194" cy="1291208"/>
          </a:xfrm>
        </p:spPr>
        <p:txBody>
          <a:bodyPr>
            <a:normAutofit fontScale="85000" lnSpcReduction="20000"/>
          </a:bodyPr>
          <a:lstStyle/>
          <a:p>
            <a:r>
              <a:rPr lang="en-NZ" dirty="0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Ricky </a:t>
            </a:r>
            <a:r>
              <a:rPr lang="en-NZ" dirty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Sun (21503099</a:t>
            </a:r>
            <a:r>
              <a:rPr lang="en-NZ" dirty="0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)</a:t>
            </a:r>
          </a:p>
          <a:p>
            <a:r>
              <a:rPr lang="en-NZ" dirty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Feng Zhu (21503621</a:t>
            </a:r>
            <a:r>
              <a:rPr lang="en-NZ" dirty="0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)</a:t>
            </a:r>
          </a:p>
          <a:p>
            <a:r>
              <a:rPr lang="en-NZ" dirty="0" err="1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Ridihima</a:t>
            </a:r>
            <a:r>
              <a:rPr lang="en-NZ" dirty="0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NZ" dirty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Anil </a:t>
            </a:r>
            <a:r>
              <a:rPr lang="en-NZ" dirty="0" err="1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Sareen</a:t>
            </a:r>
            <a:r>
              <a:rPr lang="en-NZ" dirty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 (21502811</a:t>
            </a:r>
            <a:r>
              <a:rPr lang="en-NZ" dirty="0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)</a:t>
            </a:r>
          </a:p>
          <a:p>
            <a:r>
              <a:rPr lang="en-NZ" dirty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Yu Xia (21503101)</a:t>
            </a:r>
            <a:endParaRPr lang="en-NZ" dirty="0" smtClean="0">
              <a:solidFill>
                <a:schemeClr val="bg2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endParaRPr lang="en-NZ" dirty="0">
              <a:solidFill>
                <a:schemeClr val="bg2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endParaRPr lang="en-NZ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74" y="951223"/>
            <a:ext cx="812985" cy="8129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975055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NZ" dirty="0" smtClean="0"/>
              <a:t>Deliverables (cont.)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1636510"/>
            <a:ext cx="6962245" cy="5022039"/>
          </a:xfrm>
        </p:spPr>
        <p:txBody>
          <a:bodyPr>
            <a:noAutofit/>
          </a:bodyPr>
          <a:lstStyle/>
          <a:p>
            <a:r>
              <a:rPr lang="en-NZ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Website (stayzey.azurewebsites.net)</a:t>
            </a:r>
          </a:p>
          <a:p>
            <a:pPr lvl="1"/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Source code: </a:t>
            </a:r>
            <a:r>
              <a:rPr lang="en-NZ" sz="2000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aspx</a:t>
            </a:r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, c#, </a:t>
            </a:r>
            <a:r>
              <a:rPr lang="en-NZ" sz="2000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js</a:t>
            </a:r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, </a:t>
            </a:r>
            <a:r>
              <a:rPr lang="en-NZ" sz="2000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css</a:t>
            </a:r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, html</a:t>
            </a:r>
          </a:p>
          <a:p>
            <a:pPr lvl="1"/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Application resources: images, fonts</a:t>
            </a:r>
          </a:p>
          <a:p>
            <a:pPr lvl="1"/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SQL script for initializing database</a:t>
            </a:r>
          </a:p>
          <a:p>
            <a:r>
              <a:rPr lang="en-NZ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Admin </a:t>
            </a:r>
            <a:r>
              <a:rPr lang="en-NZ" sz="2400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en-NZ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anel (stayzey-admin.azurewebsites.net)</a:t>
            </a:r>
          </a:p>
          <a:p>
            <a:pPr lvl="1"/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Source code: </a:t>
            </a:r>
            <a:r>
              <a:rPr lang="en-NZ" sz="2000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aspx</a:t>
            </a:r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, c#, </a:t>
            </a:r>
            <a:r>
              <a:rPr lang="en-NZ" sz="2000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js</a:t>
            </a:r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, </a:t>
            </a:r>
            <a:r>
              <a:rPr lang="en-NZ" sz="2000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css</a:t>
            </a:r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, html</a:t>
            </a:r>
          </a:p>
          <a:p>
            <a:r>
              <a:rPr lang="en-NZ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Documents</a:t>
            </a:r>
          </a:p>
          <a:p>
            <a:pPr lvl="1"/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Proposal</a:t>
            </a:r>
          </a:p>
          <a:p>
            <a:pPr lvl="1"/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Design (architecture, ER diagram)</a:t>
            </a:r>
          </a:p>
          <a:p>
            <a:pPr lvl="1"/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Testing (cases, reports)</a:t>
            </a:r>
          </a:p>
          <a:p>
            <a:pPr lvl="1"/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Handover book</a:t>
            </a:r>
            <a:endParaRPr lang="en-NZ" sz="2000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10</a:t>
            </a:fld>
            <a:endParaRPr lang="en-NZ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452" y="395510"/>
            <a:ext cx="896190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5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NZ" dirty="0" smtClean="0"/>
              <a:t>Requirements</a:t>
            </a:r>
            <a:endParaRPr lang="en-NZ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905356"/>
              </p:ext>
            </p:extLst>
          </p:nvPr>
        </p:nvGraphicFramePr>
        <p:xfrm>
          <a:off x="770949" y="1509680"/>
          <a:ext cx="8017110" cy="5032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94" y="301828"/>
            <a:ext cx="601706" cy="7701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708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NZ" dirty="0" smtClean="0"/>
              <a:t>Demonstration</a:t>
            </a:r>
            <a:endParaRPr lang="en-NZ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92" y="1828758"/>
            <a:ext cx="8044272" cy="38356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944" y="342070"/>
            <a:ext cx="810838" cy="81083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2584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NZ" dirty="0" smtClean="0"/>
              <a:t>Demonstration - Workflow</a:t>
            </a:r>
            <a:endParaRPr lang="en-NZ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354308"/>
              </p:ext>
            </p:extLst>
          </p:nvPr>
        </p:nvGraphicFramePr>
        <p:xfrm>
          <a:off x="1844910" y="2423377"/>
          <a:ext cx="6591300" cy="4353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13</a:t>
            </a:fld>
            <a:endParaRPr lang="en-NZ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02" y="1322855"/>
            <a:ext cx="908264" cy="9082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40" y="1141787"/>
            <a:ext cx="1089332" cy="108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763" y="200663"/>
            <a:ext cx="846894" cy="8468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234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NZ" dirty="0" smtClean="0"/>
              <a:t>Tools</a:t>
            </a:r>
            <a:endParaRPr lang="en-NZ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723" y="1420184"/>
            <a:ext cx="2557240" cy="13531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195" y="1634630"/>
            <a:ext cx="3458973" cy="9242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723" y="3440370"/>
            <a:ext cx="1689502" cy="1072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68" y="3646782"/>
            <a:ext cx="1939264" cy="6596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11" y="3345786"/>
            <a:ext cx="1099082" cy="10657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14</a:t>
            </a:fld>
            <a:endParaRPr lang="en-NZ"/>
          </a:p>
        </p:txBody>
      </p:sp>
      <p:sp>
        <p:nvSpPr>
          <p:cNvPr id="3" name="文本框 2"/>
          <p:cNvSpPr txBox="1"/>
          <p:nvPr/>
        </p:nvSpPr>
        <p:spPr>
          <a:xfrm>
            <a:off x="2898474" y="284074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  <a:latin typeface="Cambria" panose="02040503050406030204" pitchFamily="18" charset="0"/>
              </a:rPr>
              <a:t>IDE</a:t>
            </a:r>
            <a:endParaRPr lang="en-NZ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79598" y="277337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  <a:latin typeface="Cambria" panose="02040503050406030204" pitchFamily="18" charset="0"/>
              </a:rPr>
              <a:t>Database</a:t>
            </a:r>
            <a:endParaRPr lang="en-NZ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24027" y="4595647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  <a:latin typeface="Cambria" panose="02040503050406030204" pitchFamily="18" charset="0"/>
              </a:rPr>
              <a:t>Collaboration</a:t>
            </a:r>
            <a:endParaRPr lang="en-NZ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37854" y="4595647"/>
            <a:ext cx="18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  <a:latin typeface="Cambria" panose="02040503050406030204" pitchFamily="18" charset="0"/>
              </a:rPr>
              <a:t>Code Repository</a:t>
            </a:r>
            <a:endParaRPr lang="en-NZ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06592" y="461464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  <a:latin typeface="Cambria" panose="02040503050406030204" pitchFamily="18" charset="0"/>
              </a:rPr>
              <a:t>Design</a:t>
            </a:r>
            <a:endParaRPr lang="en-NZ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20" y="474300"/>
            <a:ext cx="746946" cy="74694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272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NZ" dirty="0" smtClean="0"/>
              <a:t>Technologies</a:t>
            </a:r>
            <a:endParaRPr lang="en-NZ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65" y="1541081"/>
            <a:ext cx="2229490" cy="9294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953" y="1541081"/>
            <a:ext cx="1166014" cy="932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65" y="2652351"/>
            <a:ext cx="2743966" cy="6695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39" y="2652351"/>
            <a:ext cx="1702908" cy="6857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805" y="1411858"/>
            <a:ext cx="1556284" cy="1150773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2000186" y="3620778"/>
            <a:ext cx="6534213" cy="265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6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ASP.NET MVC, ADO.NET, Entity Framework, LINQ</a:t>
            </a:r>
          </a:p>
          <a:p>
            <a:r>
              <a:rPr lang="en-NZ" sz="16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HTML5, CSS3, Media Query, Responsive Design</a:t>
            </a:r>
          </a:p>
          <a:p>
            <a:r>
              <a:rPr lang="en-NZ" sz="16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jQuery, Selectors, Events, jQuery Calendar, jQuery Ajax, JSON</a:t>
            </a:r>
          </a:p>
          <a:p>
            <a:r>
              <a:rPr lang="en-NZ" sz="16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Bootstrap, Grid Layout, Font Icons, Form Controllers, Modal Dialog</a:t>
            </a:r>
          </a:p>
          <a:p>
            <a:r>
              <a:rPr lang="en-NZ" sz="16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Easy UI, Grid, Text Field, Dialog, Buttons, Splitter</a:t>
            </a:r>
          </a:p>
          <a:p>
            <a:r>
              <a:rPr lang="en-NZ" sz="16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SQL Server, User-defined Function, Joined Query, Sub Query</a:t>
            </a:r>
          </a:p>
          <a:p>
            <a:r>
              <a:rPr lang="en-NZ" sz="16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Google Map API, PayPal API </a:t>
            </a:r>
            <a:endParaRPr lang="en-NZ" sz="1600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84" y="1493006"/>
            <a:ext cx="817510" cy="10266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55" y="2656634"/>
            <a:ext cx="1172810" cy="681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15</a:t>
            </a:fld>
            <a:endParaRPr lang="en-NZ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028" y="313873"/>
            <a:ext cx="699608" cy="699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302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Platforms</a:t>
            </a:r>
            <a:endParaRPr lang="en-NZ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38" y="2081629"/>
            <a:ext cx="3303793" cy="18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03" y="2081629"/>
            <a:ext cx="3599996" cy="18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16</a:t>
            </a:fld>
            <a:endParaRPr lang="en-NZ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78" y="446128"/>
            <a:ext cx="854134" cy="7067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197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NZ" dirty="0" smtClean="0"/>
              <a:t>Methodology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201" y="1624238"/>
            <a:ext cx="3758777" cy="628010"/>
          </a:xfrm>
        </p:spPr>
        <p:txBody>
          <a:bodyPr>
            <a:normAutofit/>
          </a:bodyPr>
          <a:lstStyle/>
          <a:p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Agile Scrum</a:t>
            </a:r>
            <a:endParaRPr lang="en-NZ" sz="2000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41" y="2252248"/>
            <a:ext cx="6870610" cy="38647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75" y="494529"/>
            <a:ext cx="962476" cy="962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404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NZ" dirty="0" smtClean="0"/>
              <a:t>Issues &amp; Challenges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 fontScale="85000" lnSpcReduction="10000"/>
          </a:bodyPr>
          <a:lstStyle/>
          <a:p>
            <a:r>
              <a:rPr lang="en-NZ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A green-field project built from scratch without any commercial engines</a:t>
            </a:r>
          </a:p>
          <a:p>
            <a:r>
              <a:rPr lang="en-NZ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Build a totally working commercial website within 8 weeks with only two developers</a:t>
            </a:r>
          </a:p>
          <a:p>
            <a:r>
              <a:rPr lang="en-NZ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Lack of commercial experience in ASP.NET MVC</a:t>
            </a:r>
          </a:p>
          <a:p>
            <a:r>
              <a:rPr lang="en-NZ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Good looking design without professional web designer</a:t>
            </a:r>
          </a:p>
          <a:p>
            <a:r>
              <a:rPr lang="en-NZ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Responsive design website which should be compatible with multiple browsers both on PCs and mobile devices</a:t>
            </a:r>
          </a:p>
          <a:p>
            <a:r>
              <a:rPr lang="en-NZ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Security should be considered for protecting personal sensitive data</a:t>
            </a:r>
          </a:p>
          <a:p>
            <a:endParaRPr lang="en-NZ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63" y="484816"/>
            <a:ext cx="905194" cy="9051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6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NZ" dirty="0" smtClean="0"/>
              <a:t>Lessons Learnt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201" y="1845164"/>
            <a:ext cx="6968382" cy="4169009"/>
          </a:xfrm>
          <a:effectLst/>
        </p:spPr>
        <p:txBody>
          <a:bodyPr>
            <a:noAutofit/>
          </a:bodyPr>
          <a:lstStyle/>
          <a:p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Development life-cycle of a commercial website</a:t>
            </a:r>
          </a:p>
          <a:p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Process of building websites by ASP.NET MVC</a:t>
            </a:r>
          </a:p>
          <a:p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Usages of ADO.NET, Entity Framework and LINQ</a:t>
            </a:r>
          </a:p>
          <a:p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Concepts and principles of building responsive design websites</a:t>
            </a:r>
          </a:p>
          <a:p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Experience of developing geography-based information system</a:t>
            </a:r>
          </a:p>
          <a:p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Experience of connecting website to payment gateway, such as PayPal</a:t>
            </a:r>
          </a:p>
          <a:p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Experience of using Microsoft Azure</a:t>
            </a:r>
          </a:p>
          <a:p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Full-stack development</a:t>
            </a:r>
            <a:endParaRPr lang="en-NZ" sz="2000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19</a:t>
            </a:fld>
            <a:endParaRPr lang="en-NZ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84" y="372365"/>
            <a:ext cx="1048674" cy="10486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0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下箭头标注 6"/>
          <p:cNvSpPr/>
          <p:nvPr/>
        </p:nvSpPr>
        <p:spPr>
          <a:xfrm>
            <a:off x="2060620" y="1519707"/>
            <a:ext cx="5422005" cy="2253803"/>
          </a:xfrm>
          <a:prstGeom prst="downArrowCallout">
            <a:avLst/>
          </a:prstGeom>
          <a:ln>
            <a:solidFill>
              <a:srgbClr val="E7595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2</a:t>
            </a:fld>
            <a:endParaRPr lang="en-NZ"/>
          </a:p>
        </p:txBody>
      </p:sp>
      <p:sp>
        <p:nvSpPr>
          <p:cNvPr id="5" name="文本框 4"/>
          <p:cNvSpPr txBox="1"/>
          <p:nvPr/>
        </p:nvSpPr>
        <p:spPr>
          <a:xfrm>
            <a:off x="2266682" y="1803042"/>
            <a:ext cx="1688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8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  <a:t>Stay</a:t>
            </a:r>
            <a:endParaRPr lang="en-NZ" sz="4800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0338" y="1877167"/>
            <a:ext cx="1657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  <a:t>Easy</a:t>
            </a:r>
            <a:endParaRPr lang="en-NZ" sz="4400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08667" y="3927747"/>
            <a:ext cx="2600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800" dirty="0" err="1" smtClean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Cooper Black" panose="0208090404030B020404" pitchFamily="18" charset="0"/>
              </a:rPr>
              <a:t>Stayzey</a:t>
            </a:r>
            <a:endParaRPr lang="en-NZ" sz="4800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54944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NZ" dirty="0" smtClean="0"/>
              <a:t>Future Work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More pages need to be done, such as landlords’ home page, students’ home page</a:t>
            </a:r>
          </a:p>
          <a:p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More functions should be added into the system</a:t>
            </a:r>
          </a:p>
          <a:p>
            <a:pPr lvl="1"/>
            <a:r>
              <a:rPr lang="en-NZ" sz="18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Operation history</a:t>
            </a:r>
          </a:p>
          <a:p>
            <a:pPr lvl="1"/>
            <a:r>
              <a:rPr lang="en-NZ" sz="18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Review students</a:t>
            </a:r>
          </a:p>
          <a:p>
            <a:pPr lvl="1"/>
            <a:r>
              <a:rPr lang="en-NZ" sz="18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More configurations on room listing</a:t>
            </a:r>
          </a:p>
          <a:p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High availability and server clusters should be involved as the business grows</a:t>
            </a:r>
            <a:endParaRPr lang="en-NZ" sz="2000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20</a:t>
            </a:fld>
            <a:endParaRPr lang="en-NZ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564" y="480927"/>
            <a:ext cx="978836" cy="9788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470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Questions</a:t>
            </a:r>
            <a:endParaRPr lang="en-NZ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473" y="1757714"/>
            <a:ext cx="3973935" cy="377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612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NZ" dirty="0" smtClean="0"/>
              <a:t>Agenda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3784" y="2152011"/>
            <a:ext cx="6591985" cy="3777622"/>
          </a:xfrm>
        </p:spPr>
        <p:txBody>
          <a:bodyPr>
            <a:normAutofit fontScale="62500" lnSpcReduction="20000"/>
          </a:bodyPr>
          <a:lstStyle/>
          <a:p>
            <a:r>
              <a:rPr lang="en-NZ" sz="28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Background</a:t>
            </a:r>
          </a:p>
          <a:p>
            <a:r>
              <a:rPr lang="en-NZ" sz="28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Project Objectives</a:t>
            </a:r>
          </a:p>
          <a:p>
            <a:r>
              <a:rPr lang="en-NZ" sz="28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Scope</a:t>
            </a:r>
          </a:p>
          <a:p>
            <a:r>
              <a:rPr lang="en-NZ" sz="28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Deliverables</a:t>
            </a:r>
          </a:p>
          <a:p>
            <a:r>
              <a:rPr lang="en-NZ" sz="28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Requirements</a:t>
            </a:r>
          </a:p>
          <a:p>
            <a:r>
              <a:rPr lang="en-NZ" sz="28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Demonstration</a:t>
            </a:r>
          </a:p>
          <a:p>
            <a:r>
              <a:rPr lang="en-NZ" sz="28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Tools, Technologies &amp; Platforms</a:t>
            </a:r>
          </a:p>
          <a:p>
            <a:r>
              <a:rPr lang="en-NZ" sz="28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Methodology</a:t>
            </a:r>
          </a:p>
          <a:p>
            <a:r>
              <a:rPr lang="en-NZ" sz="28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Issues &amp; Challenges</a:t>
            </a:r>
          </a:p>
          <a:p>
            <a:r>
              <a:rPr lang="en-NZ" sz="28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Lessons Learnt</a:t>
            </a:r>
          </a:p>
          <a:p>
            <a:r>
              <a:rPr lang="en-NZ" sz="28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Future Work</a:t>
            </a:r>
            <a:endParaRPr lang="en-NZ" sz="2800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957" y="377099"/>
            <a:ext cx="957152" cy="118647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08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下箭头标注 11"/>
          <p:cNvSpPr/>
          <p:nvPr/>
        </p:nvSpPr>
        <p:spPr>
          <a:xfrm>
            <a:off x="2513014" y="2376819"/>
            <a:ext cx="5077170" cy="1628889"/>
          </a:xfrm>
          <a:prstGeom prst="downArrowCallout">
            <a:avLst>
              <a:gd name="adj1" fmla="val 16711"/>
              <a:gd name="adj2" fmla="val 25000"/>
              <a:gd name="adj3" fmla="val 15204"/>
              <a:gd name="adj4" fmla="val 69121"/>
            </a:avLst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NZ" dirty="0" smtClean="0"/>
              <a:t>Background - Client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201" y="1307643"/>
            <a:ext cx="6591985" cy="1200088"/>
          </a:xfrm>
        </p:spPr>
        <p:txBody>
          <a:bodyPr>
            <a:noAutofit/>
          </a:bodyPr>
          <a:lstStyle/>
          <a:p>
            <a:r>
              <a:rPr lang="en-NZ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Edcorp</a:t>
            </a:r>
            <a:r>
              <a:rPr lang="en-NZ" dirty="0" smtClean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NZ" dirty="0">
                <a:solidFill>
                  <a:srgbClr val="0070C0"/>
                </a:solidFill>
                <a:latin typeface="Cambria" panose="02040503050406030204" pitchFamily="18" charset="0"/>
              </a:rPr>
              <a:t>I</a:t>
            </a:r>
            <a:r>
              <a:rPr lang="en-NZ" dirty="0" smtClean="0">
                <a:solidFill>
                  <a:srgbClr val="0070C0"/>
                </a:solidFill>
                <a:latin typeface="Cambria" panose="02040503050406030204" pitchFamily="18" charset="0"/>
              </a:rPr>
              <a:t>nternational </a:t>
            </a:r>
          </a:p>
          <a:p>
            <a:r>
              <a:rPr lang="en-NZ" dirty="0" smtClean="0">
                <a:solidFill>
                  <a:srgbClr val="0070C0"/>
                </a:solidFill>
                <a:latin typeface="Cambria" panose="02040503050406030204" pitchFamily="18" charset="0"/>
              </a:rPr>
              <a:t>Provides IT solutions for connecting Indian students who study in New Zealand, located in 300 Queen Street</a:t>
            </a:r>
            <a:endParaRPr lang="en-NZ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006" y="361757"/>
            <a:ext cx="2284632" cy="1003386"/>
          </a:xfrm>
          <a:prstGeom prst="rect">
            <a:avLst/>
          </a:prstGeom>
        </p:spPr>
      </p:pic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565814273"/>
              </p:ext>
            </p:extLst>
          </p:nvPr>
        </p:nvGraphicFramePr>
        <p:xfrm>
          <a:off x="2523140" y="4083291"/>
          <a:ext cx="5067044" cy="271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4</a:t>
            </a:fld>
            <a:endParaRPr lang="en-NZ"/>
          </a:p>
        </p:txBody>
      </p:sp>
      <p:sp>
        <p:nvSpPr>
          <p:cNvPr id="10" name="流程图: 可选过程 9"/>
          <p:cNvSpPr/>
          <p:nvPr/>
        </p:nvSpPr>
        <p:spPr>
          <a:xfrm>
            <a:off x="2672512" y="2494644"/>
            <a:ext cx="2338264" cy="879878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Knowledge </a:t>
            </a:r>
            <a:r>
              <a:rPr lang="en-NZ" dirty="0" smtClean="0">
                <a:solidFill>
                  <a:schemeClr val="bg1"/>
                </a:solidFill>
              </a:rPr>
              <a:t>about NZ &amp; Indian Business Culture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5170274" y="2494644"/>
            <a:ext cx="2141760" cy="879878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Technical </a:t>
            </a:r>
            <a:r>
              <a:rPr lang="en-NZ" dirty="0" smtClean="0">
                <a:solidFill>
                  <a:schemeClr val="bg1"/>
                </a:solidFill>
              </a:rPr>
              <a:t>Expertise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3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Graphic spid="6" grpId="0">
        <p:bldAsOne/>
      </p:bldGraphic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NZ" dirty="0" smtClean="0"/>
              <a:t>Background - Project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1826754"/>
            <a:ext cx="6591985" cy="3777622"/>
          </a:xfrm>
        </p:spPr>
        <p:txBody>
          <a:bodyPr>
            <a:normAutofit/>
          </a:bodyPr>
          <a:lstStyle/>
          <a:p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Currently, there is no efficient communication channel between Indian students and Kiwi landlords before they arrived</a:t>
            </a:r>
          </a:p>
          <a:p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The potential accommodation market became larger as the growing number of international students</a:t>
            </a:r>
          </a:p>
          <a:p>
            <a:r>
              <a:rPr lang="en-NZ" sz="2000" dirty="0">
                <a:solidFill>
                  <a:srgbClr val="0070C0"/>
                </a:solidFill>
                <a:latin typeface="Cambria" panose="02040503050406030204" pitchFamily="18" charset="0"/>
              </a:rPr>
              <a:t>A brand new </a:t>
            </a:r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web platform should be introduced for </a:t>
            </a:r>
            <a:r>
              <a:rPr lang="en-NZ" sz="2000" dirty="0">
                <a:solidFill>
                  <a:srgbClr val="0070C0"/>
                </a:solidFill>
                <a:latin typeface="Cambria" panose="02040503050406030204" pitchFamily="18" charset="0"/>
              </a:rPr>
              <a:t>connecting Indian students </a:t>
            </a:r>
            <a:r>
              <a:rPr lang="en-NZ" sz="2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and Kiwi landlords ASAP</a:t>
            </a:r>
            <a:endParaRPr lang="en-NZ" sz="2000" dirty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 lvl="1"/>
            <a:r>
              <a:rPr lang="en-NZ" sz="1800" dirty="0">
                <a:solidFill>
                  <a:srgbClr val="0070C0"/>
                </a:solidFill>
                <a:latin typeface="Cambria" panose="02040503050406030204" pitchFamily="18" charset="0"/>
              </a:rPr>
              <a:t>Lack of development resources</a:t>
            </a:r>
          </a:p>
          <a:p>
            <a:pPr lvl="1"/>
            <a:r>
              <a:rPr lang="en-NZ" sz="18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A good opportunity </a:t>
            </a:r>
            <a:r>
              <a:rPr lang="en-NZ" sz="1800" dirty="0">
                <a:solidFill>
                  <a:srgbClr val="0070C0"/>
                </a:solidFill>
                <a:latin typeface="Cambria" panose="02040503050406030204" pitchFamily="18" charset="0"/>
              </a:rPr>
              <a:t>for </a:t>
            </a:r>
            <a:r>
              <a:rPr lang="en-NZ" sz="18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IT students </a:t>
            </a:r>
            <a:r>
              <a:rPr lang="en-NZ" sz="1800" dirty="0">
                <a:solidFill>
                  <a:srgbClr val="0070C0"/>
                </a:solidFill>
                <a:latin typeface="Cambria" panose="02040503050406030204" pitchFamily="18" charset="0"/>
              </a:rPr>
              <a:t>in </a:t>
            </a:r>
            <a:r>
              <a:rPr lang="en-NZ" sz="1800" dirty="0" err="1">
                <a:solidFill>
                  <a:srgbClr val="0070C0"/>
                </a:solidFill>
                <a:latin typeface="Cambria" panose="02040503050406030204" pitchFamily="18" charset="0"/>
              </a:rPr>
              <a:t>Whitireia</a:t>
            </a:r>
            <a:endParaRPr lang="en-NZ" sz="1800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36" y="531995"/>
            <a:ext cx="810838" cy="8108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14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NZ" dirty="0" smtClean="0"/>
              <a:t>Background - Stakeholders</a:t>
            </a:r>
            <a:endParaRPr lang="en-NZ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913150" cy="3230062"/>
          </a:xfrm>
        </p:spPr>
        <p:txBody>
          <a:bodyPr>
            <a:normAutofit/>
          </a:bodyPr>
          <a:lstStyle/>
          <a:p>
            <a:r>
              <a:rPr lang="en-NZ" sz="2400" dirty="0">
                <a:solidFill>
                  <a:srgbClr val="0070C0"/>
                </a:solidFill>
                <a:latin typeface="Cambria" panose="02040503050406030204" pitchFamily="18" charset="0"/>
              </a:rPr>
              <a:t>Client: Edwin </a:t>
            </a:r>
            <a:r>
              <a:rPr lang="en-NZ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Paul</a:t>
            </a:r>
          </a:p>
          <a:p>
            <a:r>
              <a:rPr lang="en-NZ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Project Coordinator</a:t>
            </a:r>
            <a:r>
              <a:rPr lang="en-NZ" sz="2400" dirty="0">
                <a:solidFill>
                  <a:srgbClr val="0070C0"/>
                </a:solidFill>
                <a:latin typeface="Cambria" panose="02040503050406030204" pitchFamily="18" charset="0"/>
              </a:rPr>
              <a:t>: Justin </a:t>
            </a:r>
            <a:r>
              <a:rPr lang="en-NZ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Joseph</a:t>
            </a:r>
          </a:p>
          <a:p>
            <a:r>
              <a:rPr lang="en-NZ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Project Supervisor: </a:t>
            </a:r>
            <a:r>
              <a:rPr lang="en-NZ" sz="2400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Rohini</a:t>
            </a:r>
            <a:r>
              <a:rPr lang="en-NZ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 Gaur</a:t>
            </a:r>
          </a:p>
          <a:p>
            <a:r>
              <a:rPr lang="en-NZ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Project Manager &amp; Developer</a:t>
            </a:r>
            <a:r>
              <a:rPr lang="en-NZ" sz="2400" smtClean="0">
                <a:solidFill>
                  <a:srgbClr val="0070C0"/>
                </a:solidFill>
                <a:latin typeface="Cambria" panose="02040503050406030204" pitchFamily="18" charset="0"/>
              </a:rPr>
              <a:t>: </a:t>
            </a:r>
            <a:r>
              <a:rPr lang="en-NZ" sz="2400" smtClean="0">
                <a:solidFill>
                  <a:srgbClr val="0070C0"/>
                </a:solidFill>
                <a:latin typeface="Cambria" panose="02040503050406030204" pitchFamily="18" charset="0"/>
              </a:rPr>
              <a:t>Ricky </a:t>
            </a:r>
            <a:r>
              <a:rPr lang="en-NZ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Sun</a:t>
            </a:r>
          </a:p>
          <a:p>
            <a:r>
              <a:rPr lang="en-NZ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Developer: Yu Xia</a:t>
            </a:r>
          </a:p>
          <a:p>
            <a:r>
              <a:rPr lang="en-NZ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Testers: </a:t>
            </a:r>
            <a:r>
              <a:rPr lang="it-IT" sz="2400" dirty="0">
                <a:solidFill>
                  <a:srgbClr val="0070C0"/>
                </a:solidFill>
                <a:latin typeface="Cambria" panose="02040503050406030204" pitchFamily="18" charset="0"/>
              </a:rPr>
              <a:t>Feng </a:t>
            </a:r>
            <a:r>
              <a:rPr lang="it-IT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Zhu, Ridihima </a:t>
            </a:r>
            <a:r>
              <a:rPr lang="it-IT" sz="2400" dirty="0">
                <a:solidFill>
                  <a:srgbClr val="0070C0"/>
                </a:solidFill>
                <a:latin typeface="Cambria" panose="02040503050406030204" pitchFamily="18" charset="0"/>
              </a:rPr>
              <a:t>Anil Sareen </a:t>
            </a:r>
            <a:endParaRPr lang="en-NZ" sz="2400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6</a:t>
            </a:fld>
            <a:endParaRPr lang="en-NZ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313" y="503979"/>
            <a:ext cx="773252" cy="760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94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NZ" dirty="0" smtClean="0"/>
              <a:t>Project Objective</a:t>
            </a:r>
            <a:endParaRPr lang="en-NZ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302" y="2635892"/>
            <a:ext cx="2638046" cy="154334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2" y="2666577"/>
            <a:ext cx="2519026" cy="154334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42" y="1637096"/>
            <a:ext cx="1543706" cy="8754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269" y="1679357"/>
            <a:ext cx="1690112" cy="845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938" y="4568528"/>
            <a:ext cx="4173100" cy="191859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圆角右箭头 9"/>
          <p:cNvSpPr/>
          <p:nvPr/>
        </p:nvSpPr>
        <p:spPr>
          <a:xfrm rot="10800000">
            <a:off x="7247271" y="4342465"/>
            <a:ext cx="920960" cy="125806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1" name="圆角右箭头 10"/>
          <p:cNvSpPr/>
          <p:nvPr/>
        </p:nvSpPr>
        <p:spPr>
          <a:xfrm rot="10800000" flipH="1">
            <a:off x="1742883" y="4342466"/>
            <a:ext cx="814763" cy="125806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694" y="436243"/>
            <a:ext cx="963074" cy="9630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882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NZ" dirty="0" smtClean="0"/>
              <a:t>Scope</a:t>
            </a:r>
            <a:endParaRPr lang="en-NZ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44" y="420633"/>
            <a:ext cx="895990" cy="895990"/>
          </a:xfrm>
          <a:prstGeom prst="rect">
            <a:avLst/>
          </a:prstGeom>
        </p:spPr>
      </p:pic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08793740"/>
              </p:ext>
            </p:extLst>
          </p:nvPr>
        </p:nvGraphicFramePr>
        <p:xfrm>
          <a:off x="1816425" y="1428047"/>
          <a:ext cx="6400901" cy="5134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104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NZ" dirty="0"/>
              <a:t>Deliverables</a:t>
            </a:r>
            <a:br>
              <a:rPr lang="en-NZ" dirty="0"/>
            </a:br>
            <a:endParaRPr lang="en-NZ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684801"/>
              </p:ext>
            </p:extLst>
          </p:nvPr>
        </p:nvGraphicFramePr>
        <p:xfrm>
          <a:off x="1611705" y="1753110"/>
          <a:ext cx="7219311" cy="4782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410" y="368565"/>
            <a:ext cx="895990" cy="89599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BDE9-2EB1-41F1-B231-355523E663E9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723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606</TotalTime>
  <Words>622</Words>
  <Application>Microsoft Office PowerPoint</Application>
  <PresentationFormat>全屏显示(4:3)</PresentationFormat>
  <Paragraphs>159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宋体</vt:lpstr>
      <vt:lpstr>幼圆</vt:lpstr>
      <vt:lpstr>Arial</vt:lpstr>
      <vt:lpstr>Arial Black</vt:lpstr>
      <vt:lpstr>Baskerville Old Face</vt:lpstr>
      <vt:lpstr>Calibri</vt:lpstr>
      <vt:lpstr>Cambria</vt:lpstr>
      <vt:lpstr>Century Gothic</vt:lpstr>
      <vt:lpstr>Cooper Black</vt:lpstr>
      <vt:lpstr>Franklin Gothic Demi</vt:lpstr>
      <vt:lpstr>High Tower Text</vt:lpstr>
      <vt:lpstr>Wingdings 3</vt:lpstr>
      <vt:lpstr>丝状</vt:lpstr>
      <vt:lpstr>    Stayzey.com  Accommodation Management System 141-T2/2016-AKL Edcorp International   IT7x01 Project Final Presentation </vt:lpstr>
      <vt:lpstr>PowerPoint 演示文稿</vt:lpstr>
      <vt:lpstr>Agenda</vt:lpstr>
      <vt:lpstr>Background - Client</vt:lpstr>
      <vt:lpstr>Background - Project</vt:lpstr>
      <vt:lpstr>Background - Stakeholders</vt:lpstr>
      <vt:lpstr>Project Objective</vt:lpstr>
      <vt:lpstr>Scope</vt:lpstr>
      <vt:lpstr>Deliverables </vt:lpstr>
      <vt:lpstr>Deliverables (cont.)</vt:lpstr>
      <vt:lpstr>Requirements</vt:lpstr>
      <vt:lpstr>Demonstration</vt:lpstr>
      <vt:lpstr>Demonstration - Workflow</vt:lpstr>
      <vt:lpstr>Tools</vt:lpstr>
      <vt:lpstr>Technologies</vt:lpstr>
      <vt:lpstr>Platforms</vt:lpstr>
      <vt:lpstr>Methodology</vt:lpstr>
      <vt:lpstr>Issues &amp; Challenges</vt:lpstr>
      <vt:lpstr>Lessons Learnt</vt:lpstr>
      <vt:lpstr>Future Work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Stayzey.com Accommodation Management System</dc:title>
  <dc:creator>Ricky</dc:creator>
  <cp:lastModifiedBy>Ricky</cp:lastModifiedBy>
  <cp:revision>161</cp:revision>
  <dcterms:created xsi:type="dcterms:W3CDTF">2016-08-08T10:05:01Z</dcterms:created>
  <dcterms:modified xsi:type="dcterms:W3CDTF">2016-08-29T00:48:53Z</dcterms:modified>
</cp:coreProperties>
</file>