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Comes out to like 55.29%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is a 10$, Right is 50$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bait on left, UV light bait on Right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Study done by </a:t>
            </a:r>
            <a:r>
              <a:rPr lang="en" sz="1200">
                <a:solidFill>
                  <a:schemeClr val="dk1"/>
                </a:solidFill>
              </a:rPr>
              <a:t>study by the University of Delaware found that only 31 of 13 789 insects killed in traps were biting insects only .2%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get even more precise we want to target female mosquitos not males, they are the ones that bite and spread illness.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Without getting too into biology, the anatomy of a male and a female mosquito are actually slightly different. Females tend to be bigger, means bigger wings. This is significant because such difference results in a different pitched buzzing, which is critical for our frequency detection.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Microphone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 used for Processing and maybe future communications with android for app usage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Transformer -&gt; zappy part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delays? More complexity, more factors to take account eg. Layers of filtering, tradeoff between precision and processing speed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Talking to other professors and students for thoughts and comments.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66666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66666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50" name="Shape 50"/>
          <p:cNvCxnSpPr/>
          <p:nvPr/>
        </p:nvCxnSpPr>
        <p:spPr>
          <a:xfrm>
            <a:off x="-5250" y="1017725"/>
            <a:ext cx="91545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66666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ato"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rgbClr val="66666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724075"/>
            <a:ext cx="4045200" cy="14823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EAD1DC"/>
              </a:buClr>
              <a:buSzPct val="100000"/>
              <a:buFont typeface="Lato"/>
              <a:defRPr sz="4200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2063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ato"/>
              <a:buNone/>
              <a:defRPr sz="2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4C1130"/>
              </a:buClr>
              <a:buFont typeface="Lato"/>
              <a:defRPr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206675"/>
            <a:ext cx="8520600" cy="2052600"/>
          </a:xfrm>
          <a:prstGeom prst="rect">
            <a:avLst/>
          </a:prstGeom>
          <a:solidFill>
            <a:schemeClr val="accent2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EAD1DC"/>
                </a:solidFill>
              </a:rPr>
              <a:t>  Bug Zapper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814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ESE440: Thomas Suarez, Ricky Zhang, Frank Yee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6740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Project Proposal:Prof. David Westerfeld 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673" y="402824"/>
            <a:ext cx="1649299" cy="1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Fall 2016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65500" y="20225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Background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65500" y="168455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Mosquito borne diseases: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Malaria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Zika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Yellow fever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950" y="0"/>
            <a:ext cx="3429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2744746" y="3121375"/>
            <a:ext cx="449100" cy="4491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391179" y="3584951"/>
            <a:ext cx="1156199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268134" y="3584951"/>
            <a:ext cx="279299" cy="73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91186" y="3584951"/>
            <a:ext cx="279300" cy="73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713197" y="3701390"/>
            <a:ext cx="512100" cy="73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713197" y="4225846"/>
            <a:ext cx="238200" cy="73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987010" y="4225846"/>
            <a:ext cx="238200" cy="73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713197" y="3892798"/>
            <a:ext cx="512100" cy="73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713202" y="4142961"/>
            <a:ext cx="238200" cy="814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987014" y="4142961"/>
            <a:ext cx="238200" cy="814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268125" y="3892800"/>
            <a:ext cx="279299" cy="472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391175" y="3892800"/>
            <a:ext cx="279300" cy="472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24950" y="3420450"/>
            <a:ext cx="19833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Based on infograph Mosquitos account towards 55% of total deaths.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8620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" sz="3400"/>
              <a:t>Solution(s) to Mosquito Control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166850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Methods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 method currently used in insect population control is the use of bug zappers. Bug zappers are usually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 trap which is composed of bait, and a method to kill the insect.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bait will typically be UV light and once the target is within the trap, a high voltage electric shock will eliminate anything </a:t>
            </a:r>
            <a:r>
              <a:rPr lang="en"/>
              <a:t>that makes contact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</a:t>
            </a:r>
          </a:p>
        </p:txBody>
      </p:sp>
      <p:pic>
        <p:nvPicPr>
          <p:cNvPr descr="brainstorm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550" y="2418425"/>
            <a:ext cx="2177099" cy="21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 Zappers Today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87" y="1465300"/>
            <a:ext cx="3201500" cy="32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412" y="1465300"/>
            <a:ext cx="3201500" cy="32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65512" y="55150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" sz="3400"/>
              <a:t>Our Proposed </a:t>
            </a:r>
            <a:r>
              <a:rPr lang="en" sz="3400">
                <a:latin typeface="Lato"/>
                <a:ea typeface="Lato"/>
                <a:cs typeface="Lato"/>
                <a:sym typeface="Lato"/>
              </a:rPr>
              <a:t>Solution to </a:t>
            </a:r>
            <a:r>
              <a:rPr lang="en" sz="3400"/>
              <a:t>Mosquito</a:t>
            </a:r>
            <a:r>
              <a:rPr lang="en" sz="3400">
                <a:latin typeface="Lato"/>
                <a:ea typeface="Lato"/>
                <a:cs typeface="Lato"/>
                <a:sym typeface="Lato"/>
              </a:rPr>
              <a:t> Control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65525" y="2033787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Design task: To improve current methods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939500" y="724075"/>
            <a:ext cx="3837000" cy="404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Although current methods may be effective in eliminating insects, the problem lies in the inability to differentiate between insects and mosquitos. To detect a mosquitoes, two important changes will be made to the current bug zappers. A microphone and DSP (digital signal processing) will be used in order to detect and eliminate the target.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62" y="3268896"/>
            <a:ext cx="4005729" cy="12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task: 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612" y="1106295"/>
            <a:ext cx="870750" cy="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445" y="3198775"/>
            <a:ext cx="1807100" cy="160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ormer.png"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2475" y="3198778"/>
            <a:ext cx="1166499" cy="1166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phone.png"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1950" y="2957837"/>
            <a:ext cx="1407449" cy="1407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 flipH="1" rot="10800000">
            <a:off x="2297200" y="1848800"/>
            <a:ext cx="1490400" cy="10086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5475550" y="1949250"/>
            <a:ext cx="1490400" cy="10086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 rot="10800000">
            <a:off x="4566445" y="2100762"/>
            <a:ext cx="11100" cy="9801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68025" y="25345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Constraints</a:t>
            </a:r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-The circuit must filter out noise as much as possible to prevent false readings.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sampling frequency of the microcontroller must be at least double the input frequency that is being read.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zapper must have enough voltage to zap a mosquito around 4000V.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5168" l="0" r="0" t="0"/>
          <a:stretch/>
        </p:blipFill>
        <p:spPr>
          <a:xfrm>
            <a:off x="1153850" y="1735750"/>
            <a:ext cx="2473550" cy="3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65500" y="29825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Ethical Issues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65500" y="178055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 and Cons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-Accidently killing insects that share the same frequency range.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-Killing too many female mosquitos. Can affect the overall mosquito population and disrupt food-chains.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-However at the same time, we can reduce the number of deaths and infections caused by mosquito diseases.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697" y="2464122"/>
            <a:ext cx="2212800" cy="22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724075"/>
            <a:ext cx="4144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Multidisciplinary Team Discussion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5000" y="22063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of Three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-Research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-Analog System Design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-Digital Circuit Design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-Programming of Microcontroller</a:t>
            </a:r>
          </a:p>
        </p:txBody>
      </p:sp>
      <p:pic>
        <p:nvPicPr>
          <p:cNvPr descr="collaboration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00" y="2785499"/>
            <a:ext cx="1857799" cy="18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E44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