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F3C"/>
    <a:srgbClr val="4F463D"/>
    <a:srgbClr val="F7DAAD"/>
    <a:srgbClr val="544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41" d="100"/>
          <a:sy n="41" d="100"/>
        </p:scale>
        <p:origin x="2248" y="3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F2D0-4BEB-4966-BC94-91BC6A59CF1C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82C1-8538-479E-9EAC-038E738AB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83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F2D0-4BEB-4966-BC94-91BC6A59CF1C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82C1-8538-479E-9EAC-038E738AB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59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F2D0-4BEB-4966-BC94-91BC6A59CF1C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82C1-8538-479E-9EAC-038E738AB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40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F2D0-4BEB-4966-BC94-91BC6A59CF1C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82C1-8538-479E-9EAC-038E738AB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50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F2D0-4BEB-4966-BC94-91BC6A59CF1C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82C1-8538-479E-9EAC-038E738AB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62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F2D0-4BEB-4966-BC94-91BC6A59CF1C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82C1-8538-479E-9EAC-038E738AB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03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F2D0-4BEB-4966-BC94-91BC6A59CF1C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82C1-8538-479E-9EAC-038E738AB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9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F2D0-4BEB-4966-BC94-91BC6A59CF1C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82C1-8538-479E-9EAC-038E738AB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55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F2D0-4BEB-4966-BC94-91BC6A59CF1C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82C1-8538-479E-9EAC-038E738AB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11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F2D0-4BEB-4966-BC94-91BC6A59CF1C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82C1-8538-479E-9EAC-038E738AB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71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7F2D0-4BEB-4966-BC94-91BC6A59CF1C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682C1-8538-479E-9EAC-038E738AB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42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7F2D0-4BEB-4966-BC94-91BC6A59CF1C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682C1-8538-479E-9EAC-038E738AB0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50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rgbClr val="F7DAAD"/>
            </a:gs>
            <a:gs pos="56000">
              <a:srgbClr val="4F463D"/>
            </a:gs>
            <a:gs pos="98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D648583-DC17-326D-0675-C3738C39A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7000"/>
            <a:ext cx="6858000" cy="66294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C52A371-C686-F193-4B83-CC0EEFD51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044" y="-21956"/>
            <a:ext cx="2688956" cy="268895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122964E-958D-726F-714A-9A089BD56C0F}"/>
              </a:ext>
            </a:extLst>
          </p:cNvPr>
          <p:cNvSpPr txBox="1"/>
          <p:nvPr/>
        </p:nvSpPr>
        <p:spPr>
          <a:xfrm>
            <a:off x="211756" y="240632"/>
            <a:ext cx="45238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accent2">
                    <a:lumMod val="50000"/>
                  </a:schemeClr>
                </a:solidFill>
              </a:rPr>
              <a:t>Explorando </a:t>
            </a:r>
            <a:r>
              <a:rPr lang="pt-BR" sz="360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Strings</a:t>
            </a:r>
            <a:r>
              <a:rPr lang="pt-BR" sz="3600" dirty="0">
                <a:solidFill>
                  <a:schemeClr val="accent2">
                    <a:lumMod val="50000"/>
                  </a:schemeClr>
                </a:solidFill>
              </a:rPr>
              <a:t> em Java: Domine os </a:t>
            </a:r>
            <a:r>
              <a:rPr lang="pt-BR" sz="36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Segredos</a:t>
            </a:r>
            <a:r>
              <a:rPr lang="pt-BR" sz="3600" dirty="0">
                <a:solidFill>
                  <a:schemeClr val="accent2">
                    <a:lumMod val="50000"/>
                  </a:schemeClr>
                </a:solidFill>
              </a:rPr>
              <a:t> da Programação Real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56427EB-CDBA-4042-DB85-5F9A2ED0D06A}"/>
              </a:ext>
            </a:extLst>
          </p:cNvPr>
          <p:cNvSpPr txBox="1"/>
          <p:nvPr/>
        </p:nvSpPr>
        <p:spPr>
          <a:xfrm>
            <a:off x="4673600" y="9480702"/>
            <a:ext cx="2105259" cy="369332"/>
          </a:xfrm>
          <a:prstGeom prst="rect">
            <a:avLst/>
          </a:prstGeom>
          <a:solidFill>
            <a:srgbClr val="2E3F3C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00B050"/>
                </a:solidFill>
              </a:rPr>
              <a:t>RICARDO MARZANO</a:t>
            </a:r>
          </a:p>
        </p:txBody>
      </p:sp>
    </p:spTree>
    <p:extLst>
      <p:ext uri="{BB962C8B-B14F-4D97-AF65-F5344CB8AC3E}">
        <p14:creationId xmlns:p14="http://schemas.microsoft.com/office/powerpoint/2010/main" val="419061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6D49069-A675-9066-DBCF-3FD9576180BB}"/>
              </a:ext>
            </a:extLst>
          </p:cNvPr>
          <p:cNvSpPr txBox="1"/>
          <p:nvPr/>
        </p:nvSpPr>
        <p:spPr>
          <a:xfrm>
            <a:off x="681925" y="604434"/>
            <a:ext cx="5362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MS Reference Sans Serif" panose="020B0604030504040204" pitchFamily="34" charset="0"/>
              </a:rPr>
              <a:t>Introdução</a:t>
            </a:r>
            <a:endParaRPr lang="pt-BR" sz="4000" dirty="0">
              <a:latin typeface="MS Reference Sans Serif" panose="020B060403050404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81800E6-B636-201D-C9B7-70838DEB9BEB}"/>
              </a:ext>
            </a:extLst>
          </p:cNvPr>
          <p:cNvSpPr txBox="1"/>
          <p:nvPr/>
        </p:nvSpPr>
        <p:spPr>
          <a:xfrm>
            <a:off x="1022889" y="2875508"/>
            <a:ext cx="50214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As </a:t>
            </a:r>
            <a:r>
              <a:rPr lang="pt-BR" sz="2400" dirty="0" err="1"/>
              <a:t>Strings</a:t>
            </a:r>
            <a:r>
              <a:rPr lang="pt-BR" sz="2400" dirty="0"/>
              <a:t> são uma parte fundamental da programação em Java, permitindo a manipulação de texto de forma eficiente e flexível. Neste ebook, vamos explorar os conceitos essenciais das </a:t>
            </a:r>
            <a:r>
              <a:rPr lang="pt-BR" sz="2400" dirty="0" err="1"/>
              <a:t>Strings</a:t>
            </a:r>
            <a:r>
              <a:rPr lang="pt-BR" sz="2400" dirty="0"/>
              <a:t> em Java, desde sua declaração até operações avançadas de manipulação de texto. Prepare-se para dominar o poder das </a:t>
            </a:r>
            <a:r>
              <a:rPr lang="pt-BR" sz="2400" dirty="0" err="1"/>
              <a:t>Strings</a:t>
            </a:r>
            <a:r>
              <a:rPr lang="pt-BR" sz="2400" dirty="0"/>
              <a:t> e aprimorar suas habilidades de programação Java.</a:t>
            </a:r>
          </a:p>
        </p:txBody>
      </p:sp>
    </p:spTree>
    <p:extLst>
      <p:ext uri="{BB962C8B-B14F-4D97-AF65-F5344CB8AC3E}">
        <p14:creationId xmlns:p14="http://schemas.microsoft.com/office/powerpoint/2010/main" val="3957554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F7DAAD"/>
            </a:gs>
            <a:gs pos="72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2C742063-55B4-C904-01C1-8273C6B40363}"/>
              </a:ext>
            </a:extLst>
          </p:cNvPr>
          <p:cNvSpPr/>
          <p:nvPr/>
        </p:nvSpPr>
        <p:spPr>
          <a:xfrm rot="10800000">
            <a:off x="-577312" y="-433953"/>
            <a:ext cx="8012624" cy="7346197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Diagonais Arredondados 4">
            <a:extLst>
              <a:ext uri="{FF2B5EF4-FFF2-40B4-BE49-F238E27FC236}">
                <a16:creationId xmlns:a16="http://schemas.microsoft.com/office/drawing/2014/main" id="{D452BC36-5A45-3669-2A1A-9AF2687879F5}"/>
              </a:ext>
            </a:extLst>
          </p:cNvPr>
          <p:cNvSpPr/>
          <p:nvPr/>
        </p:nvSpPr>
        <p:spPr>
          <a:xfrm>
            <a:off x="569563" y="6912245"/>
            <a:ext cx="5718874" cy="2993755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9FFF39A-4A7D-A2B5-D785-F01540C5267F}"/>
              </a:ext>
            </a:extLst>
          </p:cNvPr>
          <p:cNvSpPr txBox="1"/>
          <p:nvPr/>
        </p:nvSpPr>
        <p:spPr>
          <a:xfrm>
            <a:off x="1024824" y="2088970"/>
            <a:ext cx="480834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200" b="1" dirty="0">
                <a:solidFill>
                  <a:srgbClr val="00B050"/>
                </a:solidFill>
                <a:latin typeface="Aptos Narrow" panose="020B0004020202020204" pitchFamily="34" charset="0"/>
              </a:rPr>
              <a:t>CAPÍTULO</a:t>
            </a:r>
            <a:r>
              <a:rPr lang="pt-BR" sz="4000" b="1" dirty="0">
                <a:solidFill>
                  <a:srgbClr val="00B050"/>
                </a:solidFill>
                <a:latin typeface="Aptos Narrow" panose="020B0004020202020204" pitchFamily="34" charset="0"/>
              </a:rPr>
              <a:t> </a:t>
            </a:r>
            <a:r>
              <a:rPr lang="pt-BR" sz="6200" b="1" dirty="0">
                <a:solidFill>
                  <a:srgbClr val="00B050"/>
                </a:solidFill>
                <a:latin typeface="Aptos Narrow" panose="020B0004020202020204" pitchFamily="34" charset="0"/>
              </a:rPr>
              <a:t>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ED7F03A-BA1B-E11F-8162-BE0171E87AC6}"/>
              </a:ext>
            </a:extLst>
          </p:cNvPr>
          <p:cNvSpPr txBox="1"/>
          <p:nvPr/>
        </p:nvSpPr>
        <p:spPr>
          <a:xfrm>
            <a:off x="740832" y="8105470"/>
            <a:ext cx="5376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rgbClr val="00B050"/>
                </a:solidFill>
              </a:rPr>
              <a:t>Conceitos Básicos das </a:t>
            </a:r>
            <a:r>
              <a:rPr lang="pt-BR" sz="3200" b="1" dirty="0" err="1">
                <a:solidFill>
                  <a:srgbClr val="00B050"/>
                </a:solidFill>
              </a:rPr>
              <a:t>Strings</a:t>
            </a:r>
            <a:endParaRPr lang="pt-BR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581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5F3E4B5-6744-210E-EA72-4997D01E7772}"/>
              </a:ext>
            </a:extLst>
          </p:cNvPr>
          <p:cNvSpPr txBox="1"/>
          <p:nvPr/>
        </p:nvSpPr>
        <p:spPr>
          <a:xfrm>
            <a:off x="1172183" y="3237762"/>
            <a:ext cx="45136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As </a:t>
            </a:r>
            <a:r>
              <a:rPr lang="pt-BR" sz="2400" dirty="0" err="1"/>
              <a:t>Strings</a:t>
            </a:r>
            <a:r>
              <a:rPr lang="pt-BR" sz="2400" dirty="0"/>
              <a:t> em Java são objetos que representam sequências de caracteres. Elas são imutáveis, ou seja, uma vez criadas, não podem ser modificadas. Para declarar uma </a:t>
            </a:r>
            <a:r>
              <a:rPr lang="pt-BR" sz="2400" dirty="0" err="1"/>
              <a:t>String</a:t>
            </a:r>
            <a:r>
              <a:rPr lang="pt-BR" sz="2400" dirty="0"/>
              <a:t>, utilize a seguinte sintaxe: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8D7C9B7-0BF5-1A30-CFA4-A94D053B9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8238"/>
            <a:ext cx="6858000" cy="231568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1E161BD-1C69-B5B2-5E20-CC878CA9DFC0}"/>
              </a:ext>
            </a:extLst>
          </p:cNvPr>
          <p:cNvSpPr txBox="1"/>
          <p:nvPr/>
        </p:nvSpPr>
        <p:spPr>
          <a:xfrm>
            <a:off x="449451" y="402956"/>
            <a:ext cx="59668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/>
              <a:t>Capítulo 1: Conceitos Básicos das </a:t>
            </a:r>
            <a:r>
              <a:rPr lang="pt-BR" sz="4800" b="1" dirty="0" err="1"/>
              <a:t>Strings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46772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699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456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3425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969A2-A043-8492-2244-A4D2BD959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BA55EF-9455-E604-CCC8-0BF480F9F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2482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59</TotalTime>
  <Words>126</Words>
  <Application>Microsoft Office PowerPoint</Application>
  <PresentationFormat>Papel A4 (210 x 297 mm)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Aptos Narrow</vt:lpstr>
      <vt:lpstr>Arial</vt:lpstr>
      <vt:lpstr>Calibri</vt:lpstr>
      <vt:lpstr>Calibri Light</vt:lpstr>
      <vt:lpstr>MS Reference Sans Serif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6</cp:revision>
  <dcterms:created xsi:type="dcterms:W3CDTF">2024-05-11T00:53:29Z</dcterms:created>
  <dcterms:modified xsi:type="dcterms:W3CDTF">2024-05-11T01:55:00Z</dcterms:modified>
</cp:coreProperties>
</file>