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7"/>
  </p:notes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FFC30-3E91-4B39-980B-91462372E582}" v="148" dt="2019-01-12T02:40:3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52" autoAdjust="0"/>
  </p:normalViewPr>
  <p:slideViewPr>
    <p:cSldViewPr snapToGrid="0" showGuides="1">
      <p:cViewPr varScale="1">
        <p:scale>
          <a:sx n="94" d="100"/>
          <a:sy n="94" d="100"/>
        </p:scale>
        <p:origin x="608" y="18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0766286908912"/>
          <c:y val="0.0444354969374226"/>
          <c:w val="0.918295850692405"/>
          <c:h val="0.8557326635621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168530256"/>
        <c:axId val="-1058472128"/>
      </c:barChart>
      <c:catAx>
        <c:axId val="-116853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8472128"/>
        <c:crosses val="autoZero"/>
        <c:auto val="1"/>
        <c:lblAlgn val="ctr"/>
        <c:lblOffset val="100"/>
        <c:noMultiLvlLbl val="0"/>
      </c:catAx>
      <c:valAx>
        <c:axId val="-105847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853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0.04033</cdr:x>
      <cdr:y>0.14033</cdr:y>
    </cdr:from>
    <cdr:to>
      <cdr:x>0.73202</cdr:x>
      <cdr:y>0.24574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1000C133-7CB5-4F25-871F-CE2970290865}"/>
            </a:ext>
          </a:extLst>
        </cdr:cNvPr>
        <cdr:cNvSpPr txBox="1"/>
      </cdr:nvSpPr>
      <cdr:spPr>
        <a:xfrm xmlns:a="http://schemas.openxmlformats.org/drawingml/2006/main">
          <a:off x="182634" y="521382"/>
          <a:ext cx="3132588" cy="3916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 smtClean="0">
              <a:solidFill>
                <a:schemeClr val="bg1"/>
              </a:solidFill>
            </a:rPr>
            <a:t>Flexibility and convenience.</a:t>
          </a:r>
          <a:endParaRPr lang="en-US" sz="14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0.04105</cdr:x>
      <cdr:y>0.42415</cdr:y>
    </cdr:from>
    <cdr:to>
      <cdr:x>0.54414</cdr:x>
      <cdr:y>0.54912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xmlns="" id="{AEDE1957-DA5F-4404-9DCC-5F4892720F10}"/>
            </a:ext>
          </a:extLst>
        </cdr:cNvPr>
        <cdr:cNvSpPr txBox="1"/>
      </cdr:nvSpPr>
      <cdr:spPr>
        <a:xfrm xmlns:a="http://schemas.openxmlformats.org/drawingml/2006/main">
          <a:off x="185918" y="1575927"/>
          <a:ext cx="2278433" cy="4643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 smtClean="0">
              <a:solidFill>
                <a:schemeClr val="bg1"/>
              </a:solidFill>
            </a:rPr>
            <a:t>No physical office needed.</a:t>
          </a:r>
          <a:endParaRPr lang="en-US" sz="14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0.04102</cdr:x>
      <cdr:y>0.69999</cdr:y>
    </cdr:from>
    <cdr:to>
      <cdr:x>0.77855</cdr:x>
      <cdr:y>0.82492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xmlns="" id="{2AEEF88C-D3E2-4EDC-A9D4-2B89467BEB18}"/>
            </a:ext>
          </a:extLst>
        </cdr:cNvPr>
        <cdr:cNvSpPr txBox="1"/>
      </cdr:nvSpPr>
      <cdr:spPr>
        <a:xfrm xmlns:a="http://schemas.openxmlformats.org/drawingml/2006/main">
          <a:off x="185762" y="2600819"/>
          <a:ext cx="3340164" cy="4641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>
              <a:solidFill>
                <a:schemeClr val="bg1"/>
              </a:solidFill>
            </a:rPr>
            <a:t>Recruiters can take decisions faster.</a:t>
          </a:r>
          <a:endParaRPr lang="en-US" sz="16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27/01/19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3.jpe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82137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8299" y="3444079"/>
            <a:ext cx="439543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Recruiter AI Tool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0037" y="4150067"/>
            <a:ext cx="55119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Smart and convenient way to connect with recruiters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680567-C403-4CE9-9B65-CD8F1ABC0BD7}"/>
              </a:ext>
            </a:extLst>
          </p:cNvPr>
          <p:cNvSpPr txBox="1"/>
          <p:nvPr/>
        </p:nvSpPr>
        <p:spPr>
          <a:xfrm>
            <a:off x="791217" y="5258985"/>
            <a:ext cx="19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Juan Leon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Nestor Mendoza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926252" y="621193"/>
            <a:ext cx="6975619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3686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2.)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3686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1.)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217251578"/>
              </p:ext>
            </p:extLst>
          </p:nvPr>
        </p:nvGraphicFramePr>
        <p:xfrm>
          <a:off x="2307544" y="644987"/>
          <a:ext cx="4732620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672982" y="3332783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Why AI for Recruiters?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16617" y="3307745"/>
            <a:ext cx="848520" cy="369332"/>
            <a:chOff x="816617" y="3307745"/>
            <a:chExt cx="848520" cy="369332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36869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3.)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2DFE71-9F83-4A70-B3DC-18C2C17BB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4B7DD9C-9E0E-467F-95C0-1856A5F0C9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71226" y="903947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2D4E8F-A01B-42FA-8C25-2514358C6AFB}"/>
              </a:ext>
            </a:extLst>
          </p:cNvPr>
          <p:cNvSpPr txBox="1"/>
          <p:nvPr/>
        </p:nvSpPr>
        <p:spPr>
          <a:xfrm>
            <a:off x="4353541" y="3059668"/>
            <a:ext cx="34849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 smtClean="0">
                <a:solidFill>
                  <a:srgbClr val="FFFFFF"/>
                </a:solidFill>
                <a:latin typeface="+mj-lt"/>
              </a:rPr>
              <a:t>Technology</a:t>
            </a:r>
            <a:endParaRPr lang="en-US" sz="48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5F57135-B4CD-4139-974E-F4553320CC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0"/>
            <a:ext cx="6676572" cy="3604160"/>
            <a:chOff x="2162629" y="1305681"/>
            <a:chExt cx="7866742" cy="4246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D0B73E4D-A316-4F6D-9572-46FB8FCFF5CE}"/>
                </a:ext>
              </a:extLst>
            </p:cNvPr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776D73E-0CB7-4C9D-8E51-5646B9F19F89}"/>
                </a:ext>
              </a:extLst>
            </p:cNvPr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87" y="0"/>
            <a:ext cx="2766647" cy="2074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9" y="4974079"/>
            <a:ext cx="281432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63" y="5003009"/>
            <a:ext cx="4318977" cy="199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9" y="173637"/>
            <a:ext cx="3536883" cy="12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EC24D2C-E434-4A1C-8C00-5884CAA55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4006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50DB2C-64FB-4BF4-8011-138744621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75" y="641485"/>
            <a:ext cx="8975028" cy="5521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07AA6F-2E2F-4D27-B82F-4F4AD044CED3}"/>
              </a:ext>
            </a:extLst>
          </p:cNvPr>
          <p:cNvSpPr txBox="1"/>
          <p:nvPr/>
        </p:nvSpPr>
        <p:spPr>
          <a:xfrm>
            <a:off x="592748" y="2189437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 smtClean="0">
                <a:solidFill>
                  <a:srgbClr val="FFFFFF"/>
                </a:solidFill>
                <a:latin typeface="+mj-lt"/>
              </a:rPr>
              <a:t>Demo Time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34334BA-B6BA-4EB8-934D-9B296F7070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81031" y="1945568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Freeform 54">
              <a:extLst>
                <a:ext uri="{FF2B5EF4-FFF2-40B4-BE49-F238E27FC236}">
                  <a16:creationId xmlns:a16="http://schemas.microsoft.com/office/drawing/2014/main" xmlns="" id="{12A87876-8A23-421D-BF47-032BC34C5BA7}"/>
                </a:ext>
              </a:extLst>
            </p:cNvPr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6B679AB6-F1C2-46DC-8C08-DC58DCCD93DF}"/>
                </a:ext>
              </a:extLst>
            </p:cNvPr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xmlns="" id="{28659A82-D2F8-4282-8DB1-AD75C324A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xmlns="" id="{197B5DAE-3686-4D3B-9193-B30CDDF08E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61B59EB-43DF-437F-98EF-8BA51E48B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94679" y="2914620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xmlns="" id="{B745DF40-0C3A-4813-AE7B-F6FECE13F71F}"/>
                </a:ext>
              </a:extLst>
            </p:cNvPr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D9FACDE4-4B6F-4D77-9812-5F905FA021F9}"/>
                </a:ext>
              </a:extLst>
            </p:cNvPr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xmlns="" id="{53B9D238-A65F-43A8-B95D-A14412A595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xmlns="" id="{B2AF6431-9DA6-4163-8FCB-149F4D131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xmlns="" id="{B7533233-D985-47C2-A00E-C09D6FD563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FDFB3-EBFA-4DC9-9EBD-693D1C4B53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94679" y="3832464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Freeform 52">
              <a:extLst>
                <a:ext uri="{FF2B5EF4-FFF2-40B4-BE49-F238E27FC236}">
                  <a16:creationId xmlns:a16="http://schemas.microsoft.com/office/drawing/2014/main" xmlns="" id="{EC9FFF04-24FD-44CA-B103-A05735FA367A}"/>
                </a:ext>
              </a:extLst>
            </p:cNvPr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8D969BC6-3F92-4BA0-9A1F-7DC0CFF379EB}"/>
                </a:ext>
              </a:extLst>
            </p:cNvPr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xmlns="" id="{2FC7577F-D869-4B3A-805D-5987527B8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xmlns="" id="{D2FDD648-A7B5-4A64-BC35-AF8E61D3CA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xmlns="" id="{FFFE0BE9-F8AE-44DD-AEA4-3423C9DEB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C2CD42A-FDA6-4A29-A7D9-62152F500400}"/>
              </a:ext>
            </a:extLst>
          </p:cNvPr>
          <p:cNvSpPr txBox="1"/>
          <p:nvPr/>
        </p:nvSpPr>
        <p:spPr>
          <a:xfrm>
            <a:off x="4401228" y="3063023"/>
            <a:ext cx="514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To the </a:t>
            </a:r>
            <a:r>
              <a:rPr lang="en-US" sz="4400" b="1" dirty="0" smtClean="0"/>
              <a:t>Batmobile...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336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2DFE71-9F83-4A70-B3DC-18C2C17BB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4B7DD9C-9E0E-467F-95C0-1856A5F0C9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371226" y="974287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2D4E8F-A01B-42FA-8C25-2514358C6AFB}"/>
              </a:ext>
            </a:extLst>
          </p:cNvPr>
          <p:cNvSpPr txBox="1"/>
          <p:nvPr/>
        </p:nvSpPr>
        <p:spPr>
          <a:xfrm>
            <a:off x="4464947" y="3059668"/>
            <a:ext cx="326211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Questions?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5F57135-B4CD-4139-974E-F4553320CC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D0B73E4D-A316-4F6D-9572-46FB8FCFF5CE}"/>
                </a:ext>
              </a:extLst>
            </p:cNvPr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9776D73E-0CB7-4C9D-8E51-5646B9F19F89}"/>
                </a:ext>
              </a:extLst>
            </p:cNvPr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6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Segoe UI Light</vt:lpstr>
      <vt:lpstr>Arial</vt:lpstr>
      <vt:lpstr>Office Theme</vt:lpstr>
      <vt:lpstr>Slide 1</vt:lpstr>
      <vt:lpstr>Slide 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2019-01-12T00:52:44Z</dcterms:created>
  <dcterms:modified xsi:type="dcterms:W3CDTF">2019-01-28T04:31:30Z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