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45F7D-C66A-4174-A34A-8751333146DF}" v="10" dt="2019-11-09T15:17:20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6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a Nadler" userId="7dc6534c295d3b3d" providerId="LiveId" clId="{25C7548A-0813-4586-BFFD-3837994D8A8B}"/>
    <pc:docChg chg="custSel delSld modSld">
      <pc:chgData name="Ricarda Nadler" userId="7dc6534c295d3b3d" providerId="LiveId" clId="{25C7548A-0813-4586-BFFD-3837994D8A8B}" dt="2019-11-09T15:17:27.835" v="208" actId="1076"/>
      <pc:docMkLst>
        <pc:docMk/>
      </pc:docMkLst>
      <pc:sldChg chg="modSp">
        <pc:chgData name="Ricarda Nadler" userId="7dc6534c295d3b3d" providerId="LiveId" clId="{25C7548A-0813-4586-BFFD-3837994D8A8B}" dt="2019-11-08T16:53:40.238" v="93" actId="404"/>
        <pc:sldMkLst>
          <pc:docMk/>
          <pc:sldMk cId="3852477992" sldId="256"/>
        </pc:sldMkLst>
        <pc:spChg chg="mod">
          <ac:chgData name="Ricarda Nadler" userId="7dc6534c295d3b3d" providerId="LiveId" clId="{25C7548A-0813-4586-BFFD-3837994D8A8B}" dt="2019-11-08T16:53:40.238" v="93" actId="404"/>
          <ac:spMkLst>
            <pc:docMk/>
            <pc:sldMk cId="3852477992" sldId="256"/>
            <ac:spMk id="2" creationId="{539BA99B-E314-4B9C-A759-4E82FA2C40E7}"/>
          </ac:spMkLst>
        </pc:spChg>
        <pc:spChg chg="mod">
          <ac:chgData name="Ricarda Nadler" userId="7dc6534c295d3b3d" providerId="LiveId" clId="{25C7548A-0813-4586-BFFD-3837994D8A8B}" dt="2019-11-08T16:48:56.768" v="18" actId="20577"/>
          <ac:spMkLst>
            <pc:docMk/>
            <pc:sldMk cId="3852477992" sldId="256"/>
            <ac:spMk id="3" creationId="{1AD1D92C-B2D1-4CA5-884C-D92EDF11C4FF}"/>
          </ac:spMkLst>
        </pc:spChg>
      </pc:sldChg>
      <pc:sldChg chg="addSp delSp modSp">
        <pc:chgData name="Ricarda Nadler" userId="7dc6534c295d3b3d" providerId="LiveId" clId="{25C7548A-0813-4586-BFFD-3837994D8A8B}" dt="2019-11-08T16:56:23.110" v="198" actId="20577"/>
        <pc:sldMkLst>
          <pc:docMk/>
          <pc:sldMk cId="644998240" sldId="257"/>
        </pc:sldMkLst>
        <pc:spChg chg="mod">
          <ac:chgData name="Ricarda Nadler" userId="7dc6534c295d3b3d" providerId="LiveId" clId="{25C7548A-0813-4586-BFFD-3837994D8A8B}" dt="2019-11-08T16:50:02.420" v="58" actId="20577"/>
          <ac:spMkLst>
            <pc:docMk/>
            <pc:sldMk cId="644998240" sldId="257"/>
            <ac:spMk id="2" creationId="{AC18E183-8C07-4E25-A4BC-E422E406002D}"/>
          </ac:spMkLst>
        </pc:spChg>
        <pc:spChg chg="mod">
          <ac:chgData name="Ricarda Nadler" userId="7dc6534c295d3b3d" providerId="LiveId" clId="{25C7548A-0813-4586-BFFD-3837994D8A8B}" dt="2019-11-08T16:54:51.513" v="148" actId="14100"/>
          <ac:spMkLst>
            <pc:docMk/>
            <pc:sldMk cId="644998240" sldId="257"/>
            <ac:spMk id="7" creationId="{E1681312-07A6-46E4-A59A-80D261122681}"/>
          </ac:spMkLst>
        </pc:spChg>
        <pc:spChg chg="mod">
          <ac:chgData name="Ricarda Nadler" userId="7dc6534c295d3b3d" providerId="LiveId" clId="{25C7548A-0813-4586-BFFD-3837994D8A8B}" dt="2019-11-08T16:56:09.387" v="178" actId="1076"/>
          <ac:spMkLst>
            <pc:docMk/>
            <pc:sldMk cId="644998240" sldId="257"/>
            <ac:spMk id="8" creationId="{18467869-D76D-4C3F-9C47-F2DE186058E5}"/>
          </ac:spMkLst>
        </pc:spChg>
        <pc:spChg chg="mod">
          <ac:chgData name="Ricarda Nadler" userId="7dc6534c295d3b3d" providerId="LiveId" clId="{25C7548A-0813-4586-BFFD-3837994D8A8B}" dt="2019-11-08T16:54:51.513" v="148" actId="14100"/>
          <ac:spMkLst>
            <pc:docMk/>
            <pc:sldMk cId="644998240" sldId="257"/>
            <ac:spMk id="9" creationId="{095755C1-CDFD-4E79-BB5F-B48249E15C42}"/>
          </ac:spMkLst>
        </pc:spChg>
        <pc:spChg chg="mod">
          <ac:chgData name="Ricarda Nadler" userId="7dc6534c295d3b3d" providerId="LiveId" clId="{25C7548A-0813-4586-BFFD-3837994D8A8B}" dt="2019-11-08T16:56:07.179" v="177" actId="1076"/>
          <ac:spMkLst>
            <pc:docMk/>
            <pc:sldMk cId="644998240" sldId="257"/>
            <ac:spMk id="10" creationId="{36D903A1-4737-45F2-B71E-110650BC288A}"/>
          </ac:spMkLst>
        </pc:spChg>
        <pc:spChg chg="add del mod">
          <ac:chgData name="Ricarda Nadler" userId="7dc6534c295d3b3d" providerId="LiveId" clId="{25C7548A-0813-4586-BFFD-3837994D8A8B}" dt="2019-11-08T16:55:00.821" v="150" actId="478"/>
          <ac:spMkLst>
            <pc:docMk/>
            <pc:sldMk cId="644998240" sldId="257"/>
            <ac:spMk id="11" creationId="{52A83C55-1301-442F-9073-013476331399}"/>
          </ac:spMkLst>
        </pc:spChg>
        <pc:spChg chg="add mod">
          <ac:chgData name="Ricarda Nadler" userId="7dc6534c295d3b3d" providerId="LiveId" clId="{25C7548A-0813-4586-BFFD-3837994D8A8B}" dt="2019-11-08T16:56:15.987" v="179" actId="1076"/>
          <ac:spMkLst>
            <pc:docMk/>
            <pc:sldMk cId="644998240" sldId="257"/>
            <ac:spMk id="12" creationId="{2DBEB8D6-9D3F-4965-874E-E598D62B52BB}"/>
          </ac:spMkLst>
        </pc:spChg>
        <pc:spChg chg="add mod">
          <ac:chgData name="Ricarda Nadler" userId="7dc6534c295d3b3d" providerId="LiveId" clId="{25C7548A-0813-4586-BFFD-3837994D8A8B}" dt="2019-11-08T16:55:26.732" v="160" actId="571"/>
          <ac:spMkLst>
            <pc:docMk/>
            <pc:sldMk cId="644998240" sldId="257"/>
            <ac:spMk id="14" creationId="{C6A993CD-ED47-4CFF-9F4A-0172222A2685}"/>
          </ac:spMkLst>
        </pc:spChg>
        <pc:spChg chg="add mod">
          <ac:chgData name="Ricarda Nadler" userId="7dc6534c295d3b3d" providerId="LiveId" clId="{25C7548A-0813-4586-BFFD-3837994D8A8B}" dt="2019-11-08T16:56:23.110" v="198" actId="20577"/>
          <ac:spMkLst>
            <pc:docMk/>
            <pc:sldMk cId="644998240" sldId="257"/>
            <ac:spMk id="15" creationId="{5B7DE347-885E-4714-B02E-08FC7FFD78F9}"/>
          </ac:spMkLst>
        </pc:spChg>
        <pc:picChg chg="mod">
          <ac:chgData name="Ricarda Nadler" userId="7dc6534c295d3b3d" providerId="LiveId" clId="{25C7548A-0813-4586-BFFD-3837994D8A8B}" dt="2019-11-08T16:50:50.711" v="67" actId="1076"/>
          <ac:picMkLst>
            <pc:docMk/>
            <pc:sldMk cId="644998240" sldId="257"/>
            <ac:picMk id="16" creationId="{AAD55885-8E37-412C-B8B6-C411AF05E6CE}"/>
          </ac:picMkLst>
        </pc:picChg>
      </pc:sldChg>
      <pc:sldChg chg="addSp delSp modSp">
        <pc:chgData name="Ricarda Nadler" userId="7dc6534c295d3b3d" providerId="LiveId" clId="{25C7548A-0813-4586-BFFD-3837994D8A8B}" dt="2019-11-09T15:13:55.566" v="203" actId="1076"/>
        <pc:sldMkLst>
          <pc:docMk/>
          <pc:sldMk cId="1962354191" sldId="263"/>
        </pc:sldMkLst>
        <pc:spChg chg="mod">
          <ac:chgData name="Ricarda Nadler" userId="7dc6534c295d3b3d" providerId="LiveId" clId="{25C7548A-0813-4586-BFFD-3837994D8A8B}" dt="2019-11-08T16:50:18.029" v="61"/>
          <ac:spMkLst>
            <pc:docMk/>
            <pc:sldMk cId="1962354191" sldId="263"/>
            <ac:spMk id="2" creationId="{AC18E183-8C07-4E25-A4BC-E422E406002D}"/>
          </ac:spMkLst>
        </pc:spChg>
        <pc:spChg chg="add del mod">
          <ac:chgData name="Ricarda Nadler" userId="7dc6534c295d3b3d" providerId="LiveId" clId="{25C7548A-0813-4586-BFFD-3837994D8A8B}" dt="2019-11-09T15:13:46.547" v="199" actId="931"/>
          <ac:spMkLst>
            <pc:docMk/>
            <pc:sldMk cId="1962354191" sldId="263"/>
            <ac:spMk id="4" creationId="{A8C9CC9B-EBAD-4F24-88E7-736280E0C652}"/>
          </ac:spMkLst>
        </pc:spChg>
        <pc:picChg chg="add mod">
          <ac:chgData name="Ricarda Nadler" userId="7dc6534c295d3b3d" providerId="LiveId" clId="{25C7548A-0813-4586-BFFD-3837994D8A8B}" dt="2019-11-09T15:13:55.566" v="203" actId="1076"/>
          <ac:picMkLst>
            <pc:docMk/>
            <pc:sldMk cId="1962354191" sldId="263"/>
            <ac:picMk id="6" creationId="{463DCA37-852F-4934-B606-C3EB8AAB9651}"/>
          </ac:picMkLst>
        </pc:picChg>
        <pc:picChg chg="del">
          <ac:chgData name="Ricarda Nadler" userId="7dc6534c295d3b3d" providerId="LiveId" clId="{25C7548A-0813-4586-BFFD-3837994D8A8B}" dt="2019-11-08T16:50:21.064" v="62" actId="478"/>
          <ac:picMkLst>
            <pc:docMk/>
            <pc:sldMk cId="1962354191" sldId="263"/>
            <ac:picMk id="8" creationId="{00572796-8132-4C48-A68D-28E11BC7C67D}"/>
          </ac:picMkLst>
        </pc:picChg>
      </pc:sldChg>
      <pc:sldChg chg="modSp">
        <pc:chgData name="Ricarda Nadler" userId="7dc6534c295d3b3d" providerId="LiveId" clId="{25C7548A-0813-4586-BFFD-3837994D8A8B}" dt="2019-11-08T16:50:26.802" v="63"/>
        <pc:sldMkLst>
          <pc:docMk/>
          <pc:sldMk cId="913138908" sldId="264"/>
        </pc:sldMkLst>
        <pc:spChg chg="mod">
          <ac:chgData name="Ricarda Nadler" userId="7dc6534c295d3b3d" providerId="LiveId" clId="{25C7548A-0813-4586-BFFD-3837994D8A8B}" dt="2019-11-08T16:50:26.802" v="63"/>
          <ac:spMkLst>
            <pc:docMk/>
            <pc:sldMk cId="913138908" sldId="264"/>
            <ac:spMk id="2" creationId="{AC18E183-8C07-4E25-A4BC-E422E406002D}"/>
          </ac:spMkLst>
        </pc:spChg>
      </pc:sldChg>
      <pc:sldChg chg="addSp delSp modSp">
        <pc:chgData name="Ricarda Nadler" userId="7dc6534c295d3b3d" providerId="LiveId" clId="{25C7548A-0813-4586-BFFD-3837994D8A8B}" dt="2019-11-09T15:17:27.835" v="208" actId="1076"/>
        <pc:sldMkLst>
          <pc:docMk/>
          <pc:sldMk cId="3446943511" sldId="265"/>
        </pc:sldMkLst>
        <pc:spChg chg="mod">
          <ac:chgData name="Ricarda Nadler" userId="7dc6534c295d3b3d" providerId="LiveId" clId="{25C7548A-0813-4586-BFFD-3837994D8A8B}" dt="2019-11-08T16:50:10.594" v="59"/>
          <ac:spMkLst>
            <pc:docMk/>
            <pc:sldMk cId="3446943511" sldId="265"/>
            <ac:spMk id="2" creationId="{AC18E183-8C07-4E25-A4BC-E422E406002D}"/>
          </ac:spMkLst>
        </pc:spChg>
        <pc:picChg chg="add mod">
          <ac:chgData name="Ricarda Nadler" userId="7dc6534c295d3b3d" providerId="LiveId" clId="{25C7548A-0813-4586-BFFD-3837994D8A8B}" dt="2019-11-09T15:17:27.835" v="208" actId="1076"/>
          <ac:picMkLst>
            <pc:docMk/>
            <pc:sldMk cId="3446943511" sldId="265"/>
            <ac:picMk id="4" creationId="{70ED26D9-82FE-4D12-843F-B255E0263591}"/>
          </ac:picMkLst>
        </pc:picChg>
        <pc:picChg chg="del">
          <ac:chgData name="Ricarda Nadler" userId="7dc6534c295d3b3d" providerId="LiveId" clId="{25C7548A-0813-4586-BFFD-3837994D8A8B}" dt="2019-11-08T16:50:14.839" v="60" actId="478"/>
          <ac:picMkLst>
            <pc:docMk/>
            <pc:sldMk cId="3446943511" sldId="265"/>
            <ac:picMk id="11" creationId="{79C017C1-108C-4D4C-8757-5038A7852623}"/>
          </ac:picMkLst>
        </pc:picChg>
      </pc:sldChg>
      <pc:sldChg chg="del">
        <pc:chgData name="Ricarda Nadler" userId="7dc6534c295d3b3d" providerId="LiveId" clId="{25C7548A-0813-4586-BFFD-3837994D8A8B}" dt="2019-11-08T16:50:32.262" v="64" actId="2696"/>
        <pc:sldMkLst>
          <pc:docMk/>
          <pc:sldMk cId="44547155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71F04-1310-470F-99C4-8A14C3B4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182F46-FCE8-4142-AB3E-1D1B974E8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4226A-D8D7-4317-B153-8162B33B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C4D-B513-4565-B84F-41FF31E55C51}" type="datetimeFigureOut">
              <a:rPr lang="de-AT" smtClean="0"/>
              <a:t>08.11.2019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FDBCA7-0C0E-4E70-997F-9F1206F4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3FD1B1-5CB6-4E84-AB09-14F98487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D625-5169-4DAD-9176-BCDD225622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74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F0A34-0A0F-4E84-A613-659182D1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D99D40-F328-41F3-8504-51CA475C6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38D213-5E80-4D4F-A9A8-C2AA313F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C4D-B513-4565-B84F-41FF31E55C51}" type="datetimeFigureOut">
              <a:rPr lang="de-AT" smtClean="0"/>
              <a:t>08.11.2019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C7597-4647-4D42-9C4D-DA78A8DB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60DF4-6D21-49DF-B0E3-DD992289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D625-5169-4DAD-9176-BCDD225622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28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092546-EBFB-4152-81FC-04FA08E9B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1CAD57-B81F-4F9A-9A2B-159BF2FFD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425A6-B6C8-4618-A8D0-206222BF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C4D-B513-4565-B84F-41FF31E55C51}" type="datetimeFigureOut">
              <a:rPr lang="de-AT" smtClean="0"/>
              <a:t>08.11.2019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F60471-EFA7-4256-B380-B174276A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9090E-68CE-4EBB-ADF2-AEB3631A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D625-5169-4DAD-9176-BCDD225622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137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B409B-8E96-4AF8-A398-32E80A6A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20487" cy="1325563"/>
          </a:xfrm>
        </p:spPr>
        <p:txBody>
          <a:bodyPr/>
          <a:lstStyle>
            <a:lvl1pPr>
              <a:defRPr b="1">
                <a:solidFill>
                  <a:srgbClr val="82191A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EF8993-6468-42ED-A725-FF781A81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AA9AA2-D782-4E70-879F-C7D48C2B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C4D-B513-4565-B84F-41FF31E55C51}" type="datetimeFigureOut">
              <a:rPr lang="de-AT" smtClean="0"/>
              <a:t>08.11.2019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04D8FA-E573-4BFF-A0E3-9E72595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42B3FC-9BDD-4DBA-A1E2-D1A9064C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D625-5169-4DAD-9176-BCDD22562231}" type="slidenum">
              <a:rPr lang="de-AT" smtClean="0"/>
              <a:t>‹Nr.›</a:t>
            </a:fld>
            <a:endParaRPr lang="de-AT"/>
          </a:p>
        </p:txBody>
      </p:sp>
      <p:pic>
        <p:nvPicPr>
          <p:cNvPr id="10" name="Grafik 9" descr="Ein Bild, das Zahnrad enthält.&#10;&#10;Automatisch generierte Beschreibung">
            <a:extLst>
              <a:ext uri="{FF2B5EF4-FFF2-40B4-BE49-F238E27FC236}">
                <a16:creationId xmlns:a16="http://schemas.microsoft.com/office/drawing/2014/main" id="{D253643B-AE42-4A38-896D-66314815C5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962" y="217667"/>
            <a:ext cx="4190476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2C10E-014B-43BC-8E86-3D303ACF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B8E1B0-8F59-43DE-A420-979341639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43FCB-CCE1-4F88-A48B-64D20FE8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C4D-B513-4565-B84F-41FF31E55C51}" type="datetimeFigureOut">
              <a:rPr lang="de-AT" smtClean="0"/>
              <a:t>08.11.2019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6C3D5A-6367-4CB7-A1C5-B6E67646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C27B2-E330-4AF5-BF78-EF014F85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D625-5169-4DAD-9176-BCDD225622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314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7A4C2-ACCB-407C-81B6-505C266F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DD09D2-F54C-4BA5-A986-3E1DF7210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8693DC-D102-47DC-9899-922579B7E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163998-7689-44C9-87B0-518BB251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C4D-B513-4565-B84F-41FF31E55C51}" type="datetimeFigureOut">
              <a:rPr lang="de-AT" smtClean="0"/>
              <a:t>08.11.2019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46DF3C-902E-4E64-9E41-FE23881D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2D3C90-5096-4D99-A1B4-E2C26EB4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D625-5169-4DAD-9176-BCDD225622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302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0B2C4-DE17-460B-A087-D82D918D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9E9E7-DEAD-43B1-AA15-5DF45EE63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D3B614-EC38-465B-ABF7-160A48634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FB8E9B-3E4D-4375-8DD8-FD605FA53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D1002E-A1FE-4503-AA9B-6D5C935CC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470934-BDFF-4C09-8858-5C4636B9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C4D-B513-4565-B84F-41FF31E55C51}" type="datetimeFigureOut">
              <a:rPr lang="de-AT" smtClean="0"/>
              <a:t>08.11.2019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17CA4A-44EB-4019-919F-CCD08D52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F2683A-F774-4590-967A-F47C6818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D625-5169-4DAD-9176-BCDD225622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718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66504-0C88-4764-AC2C-2780A769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37D50B-3C95-49EE-B33A-57C171A0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C4D-B513-4565-B84F-41FF31E55C51}" type="datetimeFigureOut">
              <a:rPr lang="de-AT" smtClean="0"/>
              <a:t>08.11.2019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D5467C-96E4-40EC-925D-83016788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32C5C1-EDEC-44A9-A790-AF7D965E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D625-5169-4DAD-9176-BCDD225622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829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29F130-0FA9-4E3B-9112-F35E905F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C4D-B513-4565-B84F-41FF31E55C51}" type="datetimeFigureOut">
              <a:rPr lang="de-AT" smtClean="0"/>
              <a:t>08.11.2019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D23D65-4479-47F0-925C-B5E4980D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2395E0-86FD-4754-9B7B-C475E3D1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D625-5169-4DAD-9176-BCDD225622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710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D21FF-3AC7-43D3-957E-FE2A0AB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BC9A2-B307-4CFB-B711-147907C91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925587-8604-40A0-A604-B207830D9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573DEE-438B-41E4-AFFD-F53DF865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C4D-B513-4565-B84F-41FF31E55C51}" type="datetimeFigureOut">
              <a:rPr lang="de-AT" smtClean="0"/>
              <a:t>08.11.2019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DF2F1C-44C7-41EB-BA59-049ABBE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AB03B1-44D1-4761-AB46-D9FC03CE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D625-5169-4DAD-9176-BCDD225622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3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1CFDB-28EE-44E1-9D25-1EB7D868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70AE01-6EAE-4837-9011-188A1A30D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BAF87C-0EFF-43B9-AF72-DE0A377F7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F332F0-34A6-45F5-BF33-18B7CB7E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C4D-B513-4565-B84F-41FF31E55C51}" type="datetimeFigureOut">
              <a:rPr lang="de-AT" smtClean="0"/>
              <a:t>08.11.2019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9AF873-0193-4E75-BB4C-78B388B9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FAD473-11C8-4264-AB4D-19B7F24B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D625-5169-4DAD-9176-BCDD225622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83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B6FDB5-810D-459F-AE44-5CE662F7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E4AC3D-69E6-4DA8-87A7-21A3E018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A16E6-C4AE-4F45-8ABE-6F56EDE63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7AC4D-B513-4565-B84F-41FF31E55C51}" type="datetimeFigureOut">
              <a:rPr lang="de-AT" smtClean="0"/>
              <a:t>08.11.2019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35D5E-308D-4E3A-B3E4-CF30EDCD4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2306D-A2DF-4BFC-BACC-151CD984E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8D625-5169-4DAD-9176-BCDD225622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943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9BA99B-E314-4B9C-A759-4E82FA2C4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Autofit/>
          </a:bodyPr>
          <a:lstStyle/>
          <a:p>
            <a:r>
              <a:rPr lang="de-AT" sz="4800" dirty="0">
                <a:solidFill>
                  <a:srgbClr val="FFFFFF"/>
                </a:solidFill>
              </a:rPr>
              <a:t>FSWD80 </a:t>
            </a:r>
            <a:r>
              <a:rPr lang="de-AT" sz="4800" dirty="0" err="1">
                <a:solidFill>
                  <a:srgbClr val="FFFFFF"/>
                </a:solidFill>
              </a:rPr>
              <a:t>CodeReview</a:t>
            </a:r>
            <a:r>
              <a:rPr lang="de-AT" sz="4800" dirty="0">
                <a:solidFill>
                  <a:srgbClr val="FFFFFF"/>
                </a:solidFill>
              </a:rPr>
              <a:t> 09: </a:t>
            </a:r>
            <a:br>
              <a:rPr lang="de-AT" sz="4800" dirty="0">
                <a:solidFill>
                  <a:srgbClr val="FFFFFF"/>
                </a:solidFill>
              </a:rPr>
            </a:br>
            <a:r>
              <a:rPr lang="de-AT" sz="4800" dirty="0" err="1">
                <a:solidFill>
                  <a:srgbClr val="FFFFFF"/>
                </a:solidFill>
              </a:rPr>
              <a:t>Rent</a:t>
            </a:r>
            <a:r>
              <a:rPr lang="de-AT" sz="4800" dirty="0">
                <a:solidFill>
                  <a:srgbClr val="FFFFFF"/>
                </a:solidFill>
              </a:rPr>
              <a:t>-a-Car </a:t>
            </a:r>
            <a:r>
              <a:rPr lang="de-AT" sz="4800" dirty="0" err="1">
                <a:solidFill>
                  <a:srgbClr val="FFFFFF"/>
                </a:solidFill>
              </a:rPr>
              <a:t>company</a:t>
            </a:r>
            <a:endParaRPr lang="de-AT" sz="48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D1D92C-B2D1-4CA5-884C-D92EDF11C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de-AT" sz="1800" dirty="0">
                <a:solidFill>
                  <a:srgbClr val="E7E6E6"/>
                </a:solidFill>
              </a:rPr>
              <a:t>Ricarda Nadler</a:t>
            </a:r>
          </a:p>
          <a:p>
            <a:r>
              <a:rPr lang="de-AT" sz="1800" dirty="0">
                <a:solidFill>
                  <a:srgbClr val="E7E6E6"/>
                </a:solidFill>
              </a:rPr>
              <a:t>Vienna, 08. November 2019</a:t>
            </a:r>
          </a:p>
        </p:txBody>
      </p:sp>
      <p:pic>
        <p:nvPicPr>
          <p:cNvPr id="5" name="Grafik 4" descr="Ein Bild, das Zahnrad enthält.&#10;&#10;Automatisch generierte Beschreibung">
            <a:extLst>
              <a:ext uri="{FF2B5EF4-FFF2-40B4-BE49-F238E27FC236}">
                <a16:creationId xmlns:a16="http://schemas.microsoft.com/office/drawing/2014/main" id="{DDBCF7F3-FBB1-4810-81C0-017D27BA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16" y="643464"/>
            <a:ext cx="9609537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8E183-8C07-4E25-A4BC-E422E406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Rent</a:t>
            </a:r>
            <a:r>
              <a:rPr lang="de-AT" dirty="0"/>
              <a:t>-a-Car </a:t>
            </a:r>
            <a:r>
              <a:rPr lang="de-AT" dirty="0" err="1"/>
              <a:t>company</a:t>
            </a:r>
            <a:r>
              <a:rPr lang="de-AT" dirty="0"/>
              <a:t>: Step 1 – </a:t>
            </a:r>
            <a:r>
              <a:rPr lang="de-AT" dirty="0" err="1"/>
              <a:t>Requirement</a:t>
            </a:r>
            <a:r>
              <a:rPr lang="de-AT" dirty="0"/>
              <a:t> Analysis</a:t>
            </a:r>
          </a:p>
        </p:txBody>
      </p:sp>
      <p:sp>
        <p:nvSpPr>
          <p:cNvPr id="7" name="Wolke 6">
            <a:extLst>
              <a:ext uri="{FF2B5EF4-FFF2-40B4-BE49-F238E27FC236}">
                <a16:creationId xmlns:a16="http://schemas.microsoft.com/office/drawing/2014/main" id="{E1681312-07A6-46E4-A59A-80D261122681}"/>
              </a:ext>
            </a:extLst>
          </p:cNvPr>
          <p:cNvSpPr/>
          <p:nvPr/>
        </p:nvSpPr>
        <p:spPr>
          <a:xfrm>
            <a:off x="851592" y="2140837"/>
            <a:ext cx="2362734" cy="132549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8" name="Wolke 7">
            <a:extLst>
              <a:ext uri="{FF2B5EF4-FFF2-40B4-BE49-F238E27FC236}">
                <a16:creationId xmlns:a16="http://schemas.microsoft.com/office/drawing/2014/main" id="{18467869-D76D-4C3F-9C47-F2DE186058E5}"/>
              </a:ext>
            </a:extLst>
          </p:cNvPr>
          <p:cNvSpPr/>
          <p:nvPr/>
        </p:nvSpPr>
        <p:spPr>
          <a:xfrm>
            <a:off x="6892590" y="2103504"/>
            <a:ext cx="2362734" cy="132549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ysClr val="windowText" lastClr="000000"/>
                </a:solidFill>
              </a:rPr>
              <a:t>Agency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095755C1-CDFD-4E79-BB5F-B48249E15C42}"/>
              </a:ext>
            </a:extLst>
          </p:cNvPr>
          <p:cNvSpPr/>
          <p:nvPr/>
        </p:nvSpPr>
        <p:spPr>
          <a:xfrm>
            <a:off x="662971" y="4165258"/>
            <a:ext cx="2362734" cy="132549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ysClr val="windowText" lastClr="000000"/>
                </a:solidFill>
              </a:rPr>
              <a:t>Pick-up Location</a:t>
            </a:r>
          </a:p>
        </p:txBody>
      </p:sp>
      <p:sp>
        <p:nvSpPr>
          <p:cNvPr id="10" name="Wolke 9">
            <a:extLst>
              <a:ext uri="{FF2B5EF4-FFF2-40B4-BE49-F238E27FC236}">
                <a16:creationId xmlns:a16="http://schemas.microsoft.com/office/drawing/2014/main" id="{36D903A1-4737-45F2-B71E-110650BC288A}"/>
              </a:ext>
            </a:extLst>
          </p:cNvPr>
          <p:cNvSpPr/>
          <p:nvPr/>
        </p:nvSpPr>
        <p:spPr>
          <a:xfrm>
            <a:off x="9475260" y="2677090"/>
            <a:ext cx="2362734" cy="132549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ysClr val="windowText" lastClr="000000"/>
                </a:solidFill>
              </a:rPr>
              <a:t>Customer</a:t>
            </a:r>
          </a:p>
        </p:txBody>
      </p:sp>
      <p:pic>
        <p:nvPicPr>
          <p:cNvPr id="13" name="Grafik 12" descr="Mann">
            <a:extLst>
              <a:ext uri="{FF2B5EF4-FFF2-40B4-BE49-F238E27FC236}">
                <a16:creationId xmlns:a16="http://schemas.microsoft.com/office/drawing/2014/main" id="{01FF3BE6-7457-4B06-A4EF-34D58C882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2984" y="4238445"/>
            <a:ext cx="2311966" cy="2311966"/>
          </a:xfrm>
          <a:prstGeom prst="rect">
            <a:avLst/>
          </a:prstGeom>
        </p:spPr>
      </p:pic>
      <p:pic>
        <p:nvPicPr>
          <p:cNvPr id="16" name="Grafik 15" descr="Auto">
            <a:extLst>
              <a:ext uri="{FF2B5EF4-FFF2-40B4-BE49-F238E27FC236}">
                <a16:creationId xmlns:a16="http://schemas.microsoft.com/office/drawing/2014/main" id="{AAD55885-8E37-412C-B8B6-C411AF05E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139562" y="3715109"/>
            <a:ext cx="3098717" cy="3098717"/>
          </a:xfrm>
          <a:prstGeom prst="rect">
            <a:avLst/>
          </a:prstGeom>
        </p:spPr>
      </p:pic>
      <p:sp>
        <p:nvSpPr>
          <p:cNvPr id="12" name="Wolke 11">
            <a:extLst>
              <a:ext uri="{FF2B5EF4-FFF2-40B4-BE49-F238E27FC236}">
                <a16:creationId xmlns:a16="http://schemas.microsoft.com/office/drawing/2014/main" id="{2DBEB8D6-9D3F-4965-874E-E598D62B52BB}"/>
              </a:ext>
            </a:extLst>
          </p:cNvPr>
          <p:cNvSpPr/>
          <p:nvPr/>
        </p:nvSpPr>
        <p:spPr>
          <a:xfrm>
            <a:off x="3434262" y="3429000"/>
            <a:ext cx="2362734" cy="132549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ysClr val="windowText" lastClr="000000"/>
                </a:solidFill>
              </a:rPr>
              <a:t>Invoice</a:t>
            </a:r>
            <a:endParaRPr lang="de-AT" dirty="0">
              <a:solidFill>
                <a:sysClr val="windowText" lastClr="000000"/>
              </a:solidFill>
            </a:endParaRPr>
          </a:p>
        </p:txBody>
      </p:sp>
      <p:sp>
        <p:nvSpPr>
          <p:cNvPr id="14" name="Wolke 13">
            <a:extLst>
              <a:ext uri="{FF2B5EF4-FFF2-40B4-BE49-F238E27FC236}">
                <a16:creationId xmlns:a16="http://schemas.microsoft.com/office/drawing/2014/main" id="{C6A993CD-ED47-4CFF-9F4A-0172222A2685}"/>
              </a:ext>
            </a:extLst>
          </p:cNvPr>
          <p:cNvSpPr/>
          <p:nvPr/>
        </p:nvSpPr>
        <p:spPr>
          <a:xfrm>
            <a:off x="3617076" y="1852549"/>
            <a:ext cx="2362734" cy="132549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ysClr val="windowText" lastClr="000000"/>
                </a:solidFill>
              </a:rPr>
              <a:t>Return </a:t>
            </a:r>
            <a:r>
              <a:rPr lang="de-AT" dirty="0" err="1">
                <a:solidFill>
                  <a:sysClr val="windowText" lastClr="000000"/>
                </a:solidFill>
              </a:rPr>
              <a:t>location</a:t>
            </a:r>
            <a:endParaRPr lang="de-AT" dirty="0">
              <a:solidFill>
                <a:sysClr val="windowText" lastClr="000000"/>
              </a:solidFill>
            </a:endParaRPr>
          </a:p>
        </p:txBody>
      </p:sp>
      <p:sp>
        <p:nvSpPr>
          <p:cNvPr id="15" name="Wolke 14">
            <a:extLst>
              <a:ext uri="{FF2B5EF4-FFF2-40B4-BE49-F238E27FC236}">
                <a16:creationId xmlns:a16="http://schemas.microsoft.com/office/drawing/2014/main" id="{5B7DE347-885E-4714-B02E-08FC7FFD78F9}"/>
              </a:ext>
            </a:extLst>
          </p:cNvPr>
          <p:cNvSpPr/>
          <p:nvPr/>
        </p:nvSpPr>
        <p:spPr>
          <a:xfrm>
            <a:off x="2843797" y="5167312"/>
            <a:ext cx="2362734" cy="132549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ysClr val="windowText" lastClr="000000"/>
                </a:solidFill>
              </a:rPr>
              <a:t>Additional </a:t>
            </a:r>
            <a:r>
              <a:rPr lang="de-AT" dirty="0" err="1">
                <a:solidFill>
                  <a:sysClr val="windowText" lastClr="000000"/>
                </a:solidFill>
              </a:rPr>
              <a:t>Charges</a:t>
            </a:r>
            <a:endParaRPr lang="de-AT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9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8E183-8C07-4E25-A4BC-E422E406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Rent</a:t>
            </a:r>
            <a:r>
              <a:rPr lang="de-AT" dirty="0"/>
              <a:t>-a-Car </a:t>
            </a:r>
            <a:r>
              <a:rPr lang="de-AT" dirty="0" err="1"/>
              <a:t>company</a:t>
            </a:r>
            <a:r>
              <a:rPr lang="de-AT" dirty="0"/>
              <a:t> : Step 2 – Entity </a:t>
            </a:r>
            <a:r>
              <a:rPr lang="de-AT" dirty="0" err="1"/>
              <a:t>Relationship</a:t>
            </a:r>
            <a:r>
              <a:rPr lang="de-AT" dirty="0"/>
              <a:t> Model 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70ED26D9-82FE-4D12-843F-B255E0263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73" y="1819701"/>
            <a:ext cx="6090305" cy="48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4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8E183-8C07-4E25-A4BC-E422E406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Rent</a:t>
            </a:r>
            <a:r>
              <a:rPr lang="de-AT" dirty="0"/>
              <a:t>-a-Car </a:t>
            </a:r>
            <a:r>
              <a:rPr lang="de-AT" dirty="0" err="1"/>
              <a:t>company</a:t>
            </a:r>
            <a:r>
              <a:rPr lang="de-AT" dirty="0"/>
              <a:t> : Step 3 – Unified Modeling Language (UML) </a:t>
            </a:r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63DCA37-852F-4934-B606-C3EB8AAB9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36" y="1789231"/>
            <a:ext cx="4848174" cy="4826394"/>
          </a:xfrm>
        </p:spPr>
      </p:pic>
    </p:spTree>
    <p:extLst>
      <p:ext uri="{BB962C8B-B14F-4D97-AF65-F5344CB8AC3E}">
        <p14:creationId xmlns:p14="http://schemas.microsoft.com/office/powerpoint/2010/main" val="196235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8E183-8C07-4E25-A4BC-E422E406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20487" cy="1325563"/>
          </a:xfrm>
        </p:spPr>
        <p:txBody>
          <a:bodyPr/>
          <a:lstStyle/>
          <a:p>
            <a:r>
              <a:rPr lang="de-AT" dirty="0" err="1"/>
              <a:t>Rent</a:t>
            </a:r>
            <a:r>
              <a:rPr lang="de-AT" dirty="0"/>
              <a:t>-a-Car </a:t>
            </a:r>
            <a:r>
              <a:rPr lang="de-AT" dirty="0" err="1"/>
              <a:t>company</a:t>
            </a:r>
            <a:r>
              <a:rPr lang="de-AT" dirty="0"/>
              <a:t> : Step 4 – </a:t>
            </a:r>
            <a:r>
              <a:rPr lang="de-AT" dirty="0" err="1"/>
              <a:t>Refine</a:t>
            </a:r>
            <a:r>
              <a:rPr lang="de-AT" dirty="0"/>
              <a:t> &amp; </a:t>
            </a:r>
            <a:r>
              <a:rPr lang="de-AT" dirty="0" err="1"/>
              <a:t>Normalize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Design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6DFAB0-4760-4256-BFB0-0D9E6D57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First normal form (1NF) sets the very basic rules for an organized database:</a:t>
            </a:r>
          </a:p>
          <a:p>
            <a:r>
              <a:rPr lang="en-US" dirty="0"/>
              <a:t>Define the data items required, because they become the columns in a table. Place related data items in a table.</a:t>
            </a:r>
          </a:p>
          <a:p>
            <a:r>
              <a:rPr lang="en-US" dirty="0"/>
              <a:t>Ensure that there are no repeating groups of data.</a:t>
            </a:r>
          </a:p>
          <a:p>
            <a:r>
              <a:rPr lang="en-US" dirty="0"/>
              <a:t>Ensure that there is a primary key.</a:t>
            </a:r>
          </a:p>
          <a:p>
            <a:pPr marL="0" indent="0">
              <a:buNone/>
            </a:pPr>
            <a:r>
              <a:rPr lang="en-US" b="1" dirty="0"/>
              <a:t>Second Normal Form (2NF)</a:t>
            </a:r>
          </a:p>
          <a:p>
            <a:r>
              <a:rPr lang="en-US" dirty="0"/>
              <a:t>A table is 2NF, if it is 1NF and every non-key column is fully dependent on the primary key. Furthermore, if the primary key is made up of several columns, every non-key column shall depend on the entire set and not part of it.</a:t>
            </a:r>
          </a:p>
          <a:p>
            <a:pPr marL="0" indent="0">
              <a:buNone/>
            </a:pPr>
            <a:r>
              <a:rPr lang="en-US" b="1" dirty="0"/>
              <a:t>Third Normal Form (3NF)</a:t>
            </a:r>
          </a:p>
          <a:p>
            <a:r>
              <a:rPr lang="en-US" dirty="0"/>
              <a:t>A table is in 3NF, if it is 2NF and the non-key columns are independent of each others. In other words, the non-key columns are dependent on the primary key- only on the primary key and nothing else.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313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FSWD80 CodeReview 09:  Rent-a-Car company</vt:lpstr>
      <vt:lpstr>Rent-a-Car company: Step 1 – Requirement Analysis</vt:lpstr>
      <vt:lpstr>Rent-a-Car company : Step 2 – Entity Relationship Model </vt:lpstr>
      <vt:lpstr>Rent-a-Car company : Step 3 – Unified Modeling Language (UML) </vt:lpstr>
      <vt:lpstr>Rent-a-Car company : Step 4 – Refine &amp; Normalize the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HMTL5 – Day 01</dc:title>
  <dc:creator>Ricarda Nadler</dc:creator>
  <cp:lastModifiedBy>Ricarda Nadler</cp:lastModifiedBy>
  <cp:revision>5</cp:revision>
  <dcterms:created xsi:type="dcterms:W3CDTF">2019-05-07T12:48:54Z</dcterms:created>
  <dcterms:modified xsi:type="dcterms:W3CDTF">2019-11-09T15:17:29Z</dcterms:modified>
</cp:coreProperties>
</file>