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9" r:id="rId6"/>
    <p:sldId id="271" r:id="rId7"/>
    <p:sldId id="270" r:id="rId8"/>
    <p:sldId id="265" r:id="rId9"/>
    <p:sldId id="268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8597-9CA8-49C1-A335-6E7908C91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19" y="0"/>
            <a:ext cx="10488706" cy="3343729"/>
          </a:xfrm>
        </p:spPr>
        <p:txBody>
          <a:bodyPr/>
          <a:lstStyle/>
          <a:p>
            <a:r>
              <a:rPr lang="en-US" dirty="0"/>
              <a:t>Graphics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50CD7-941E-4F9E-92B6-7F1FBEABD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Kyle Kenney and Rico Adrian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B0805-C7E8-4B23-A790-B8E2BA5B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147" y="3866260"/>
            <a:ext cx="3124705" cy="29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3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4B09-0CC1-4C54-A42E-61713E98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1 wins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145" y="2237620"/>
            <a:ext cx="3060123" cy="35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6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25BA-2BD8-4D5D-9F2E-E4B558E8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2 wins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73" y="1961803"/>
            <a:ext cx="3468631" cy="40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9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D949-34F8-4390-967C-5F327541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2F768-A314-43CF-AC2F-F63DB6D36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603" y="1853754"/>
            <a:ext cx="4718794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7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15AC-B255-4281-95B8-2E4B17DD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:  Tic Tac 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B3DF-71EB-4011-858D-C69C6AA6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3x3 Grid</a:t>
            </a:r>
          </a:p>
          <a:p>
            <a:pPr lvl="1"/>
            <a:r>
              <a:rPr lang="en-US" dirty="0"/>
              <a:t>2 Players</a:t>
            </a:r>
          </a:p>
          <a:p>
            <a:pPr lvl="2"/>
            <a:r>
              <a:rPr lang="en-US" dirty="0"/>
              <a:t>X or an O </a:t>
            </a:r>
          </a:p>
          <a:p>
            <a:pPr lvl="2"/>
            <a:r>
              <a:rPr lang="en-US" dirty="0"/>
              <a:t>Take turns marking spaces on grid. </a:t>
            </a:r>
          </a:p>
          <a:p>
            <a:pPr lvl="1"/>
            <a:r>
              <a:rPr lang="en-US" dirty="0"/>
              <a:t>Winner Happens:</a:t>
            </a:r>
          </a:p>
          <a:p>
            <a:pPr lvl="2"/>
            <a:r>
              <a:rPr lang="en-US" dirty="0"/>
              <a:t>Player has 3 marks in a horizontal, vertical, or diagonal row.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A198D-2160-4635-840F-B193F214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006" y="4358031"/>
            <a:ext cx="19050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7B2F-2768-4448-8E2E-EC9C129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DCA2-2173-4C05-9D12-30ED8C4A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037749"/>
          </a:xfrm>
        </p:spPr>
        <p:txBody>
          <a:bodyPr/>
          <a:lstStyle/>
          <a:p>
            <a:pPr lvl="1"/>
            <a:r>
              <a:rPr lang="en-US" dirty="0"/>
              <a:t>Animations</a:t>
            </a:r>
          </a:p>
          <a:p>
            <a:pPr lvl="2"/>
            <a:r>
              <a:rPr lang="en-US" dirty="0"/>
              <a:t>Graph moves if win</a:t>
            </a:r>
          </a:p>
          <a:p>
            <a:pPr lvl="1"/>
            <a:r>
              <a:rPr lang="en-US" dirty="0"/>
              <a:t>Color Choices for user pieces</a:t>
            </a:r>
          </a:p>
          <a:p>
            <a:pPr lvl="2"/>
            <a:r>
              <a:rPr lang="en-US" dirty="0"/>
              <a:t>User has option to change color of X and O</a:t>
            </a:r>
          </a:p>
          <a:p>
            <a:pPr lvl="1"/>
            <a:r>
              <a:rPr lang="en-US" dirty="0"/>
              <a:t>Color strobe</a:t>
            </a:r>
          </a:p>
          <a:p>
            <a:pPr lvl="2"/>
            <a:r>
              <a:rPr lang="en-US" dirty="0"/>
              <a:t>Graph has different colors if win</a:t>
            </a:r>
          </a:p>
          <a:p>
            <a:pPr lvl="1"/>
            <a:r>
              <a:rPr lang="en-US" dirty="0"/>
              <a:t>Keyboard Interaction</a:t>
            </a:r>
          </a:p>
          <a:p>
            <a:pPr lvl="2"/>
            <a:r>
              <a:rPr lang="en-US" dirty="0"/>
              <a:t>Use number grid 1-9 on keyboard to determine where to put pieces.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8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314D-38D3-41D1-A8B4-FEEA8845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Components – Keyboard Presses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D78F-2F4B-471A-8454-5151737D9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Presses</a:t>
            </a:r>
          </a:p>
          <a:p>
            <a:pPr lvl="1"/>
            <a:r>
              <a:rPr lang="en-US" dirty="0"/>
              <a:t>Set up a 2D array with (0,0) being the top left-hand corner and with (2.2) being the bottom right hand corner. </a:t>
            </a:r>
          </a:p>
          <a:p>
            <a:pPr lvl="1"/>
            <a:r>
              <a:rPr lang="en-US" dirty="0"/>
              <a:t>Used the numbers 1-9 as the grid, with number “1” as an example.  Top left = ‘7’ and bottom right = ‘3’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E5E3B-9CD2-4314-ACEF-05829B7B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127" y="3919657"/>
            <a:ext cx="4053339" cy="2938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E44E58-D31E-4AED-9515-BEF90944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3855223"/>
            <a:ext cx="4644421" cy="29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2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E48B-82DF-4AE7-9DA2-5CC8B465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Components – Color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4FFE-5CB4-4C74-915B-1604E2881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960006" cy="3450613"/>
          </a:xfrm>
        </p:spPr>
        <p:txBody>
          <a:bodyPr/>
          <a:lstStyle/>
          <a:p>
            <a:r>
              <a:rPr lang="en-US" dirty="0" smtClean="0"/>
              <a:t>Player1 can choose to be blue or red</a:t>
            </a:r>
          </a:p>
          <a:p>
            <a:r>
              <a:rPr lang="en-US" dirty="0" smtClean="0"/>
              <a:t>Player 2 can choose to be purple or green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989" y="2015732"/>
            <a:ext cx="4883295" cy="39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9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1228-21B2-4D25-BAE3-2FCBEE52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Components </a:t>
            </a:r>
            <a:r>
              <a:rPr lang="en-US"/>
              <a:t>-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E73-9682-4885-AF9B-9A5555EFA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984945" cy="3450613"/>
          </a:xfrm>
        </p:spPr>
        <p:txBody>
          <a:bodyPr/>
          <a:lstStyle/>
          <a:p>
            <a:r>
              <a:rPr lang="en-US" dirty="0" smtClean="0"/>
              <a:t>Set up line vertexes with variable changes</a:t>
            </a:r>
          </a:p>
          <a:p>
            <a:r>
              <a:rPr lang="en-US" dirty="0" smtClean="0"/>
              <a:t>Do function </a:t>
            </a:r>
            <a:r>
              <a:rPr lang="en-US" dirty="0" err="1" smtClean="0"/>
              <a:t>glutSwapBuffers</a:t>
            </a:r>
            <a:r>
              <a:rPr lang="en-US" dirty="0" smtClean="0"/>
              <a:t>() Every Time</a:t>
            </a:r>
          </a:p>
          <a:p>
            <a:r>
              <a:rPr lang="en-US" dirty="0" smtClean="0"/>
              <a:t>After a certain amount of iterations, Restart game.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172" y="137853"/>
            <a:ext cx="2414588" cy="6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2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BF21-1721-4D1A-B17B-94B7E5F8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Components </a:t>
            </a:r>
            <a:r>
              <a:rPr lang="en-US" dirty="0" smtClean="0"/>
              <a:t>– Color Strobe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5E10-910E-46BB-920F-ED7B226F7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827003" cy="3450613"/>
          </a:xfrm>
        </p:spPr>
        <p:txBody>
          <a:bodyPr/>
          <a:lstStyle/>
          <a:p>
            <a:r>
              <a:rPr lang="en-US" dirty="0" smtClean="0"/>
              <a:t>Color Strobe</a:t>
            </a:r>
          </a:p>
          <a:p>
            <a:pPr lvl="1"/>
            <a:r>
              <a:rPr lang="en-US" dirty="0" smtClean="0"/>
              <a:t>Switches between four colors</a:t>
            </a:r>
          </a:p>
          <a:p>
            <a:pPr lvl="1"/>
            <a:r>
              <a:rPr lang="en-US" dirty="0" smtClean="0"/>
              <a:t>Have counter and switch after each iteration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12" y="1853754"/>
            <a:ext cx="3183774" cy="42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7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5A24-0F00-445B-BB00-DE35A4C7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of game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461" y="1853754"/>
            <a:ext cx="3803347" cy="45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1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47EE-64A8-429A-B2FB-ACCA7F98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663" y="1436931"/>
            <a:ext cx="3727479" cy="44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59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3441</TotalTime>
  <Words>233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Graphics Final Project </vt:lpstr>
      <vt:lpstr>Task :  Tic Tac Toe</vt:lpstr>
      <vt:lpstr>Added Components</vt:lpstr>
      <vt:lpstr>Added Components – Keyboard Presses</vt:lpstr>
      <vt:lpstr>Added Components – Color Choice</vt:lpstr>
      <vt:lpstr>Added Components - Animation</vt:lpstr>
      <vt:lpstr>Added Components – Color Strobe</vt:lpstr>
      <vt:lpstr>Beginning of game</vt:lpstr>
      <vt:lpstr>Draw</vt:lpstr>
      <vt:lpstr>Player 1 wins</vt:lpstr>
      <vt:lpstr>Player 2 wins</vt:lpstr>
      <vt:lpstr>Run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Final Project </dc:title>
  <dc:creator>Kyle</dc:creator>
  <cp:lastModifiedBy>cs440001_02</cp:lastModifiedBy>
  <cp:revision>16</cp:revision>
  <dcterms:created xsi:type="dcterms:W3CDTF">2017-11-27T00:13:18Z</dcterms:created>
  <dcterms:modified xsi:type="dcterms:W3CDTF">2017-11-29T18:30:45Z</dcterms:modified>
</cp:coreProperties>
</file>