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99" r:id="rId2"/>
    <p:sldId id="323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41" r:id="rId13"/>
    <p:sldId id="442" r:id="rId14"/>
    <p:sldId id="444" r:id="rId15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4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900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83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24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3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46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67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97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8" descr="Logo ohne 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34" y="1637410"/>
            <a:ext cx="6734132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2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Zusammenfassung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971600" y="199800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Datenrichtung festlegen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4139952" y="1995686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DDRD |= (1 &lt;&lt; PD4);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7CCE77-9AF4-4E6A-B0D0-51BB2DBE7778}"/>
              </a:ext>
            </a:extLst>
          </p:cNvPr>
          <p:cNvSpPr txBox="1">
            <a:spLocks/>
          </p:cNvSpPr>
          <p:nvPr/>
        </p:nvSpPr>
        <p:spPr>
          <a:xfrm>
            <a:off x="976681" y="2499742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Int. </a:t>
            </a:r>
            <a:r>
              <a:rPr lang="de-DE" sz="2000" dirty="0" err="1">
                <a:cs typeface="Times New Roman" panose="02020603050405020304" pitchFamily="18" charset="0"/>
              </a:rPr>
              <a:t>Pullups</a:t>
            </a:r>
            <a:r>
              <a:rPr lang="de-DE" sz="2000" dirty="0">
                <a:cs typeface="Times New Roman" panose="02020603050405020304" pitchFamily="18" charset="0"/>
              </a:rPr>
              <a:t> aktivieren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A4CC278-C335-4D1E-999A-88EE89F8EEFD}"/>
              </a:ext>
            </a:extLst>
          </p:cNvPr>
          <p:cNvSpPr txBox="1">
            <a:spLocks/>
          </p:cNvSpPr>
          <p:nvPr/>
        </p:nvSpPr>
        <p:spPr>
          <a:xfrm>
            <a:off x="4145033" y="2497424"/>
            <a:ext cx="446449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PORTD |= (1 &lt;&lt; PD2) | (1 &lt;&lt; PD3); 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C9A4844-1108-477C-9FE0-323D20AF75B3}"/>
              </a:ext>
            </a:extLst>
          </p:cNvPr>
          <p:cNvSpPr txBox="1">
            <a:spLocks/>
          </p:cNvSpPr>
          <p:nvPr/>
        </p:nvSpPr>
        <p:spPr>
          <a:xfrm>
            <a:off x="971600" y="299684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Taster abfragen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5CF2427-C8BA-4CA3-B140-75586095F7CA}"/>
              </a:ext>
            </a:extLst>
          </p:cNvPr>
          <p:cNvSpPr txBox="1">
            <a:spLocks/>
          </p:cNvSpPr>
          <p:nvPr/>
        </p:nvSpPr>
        <p:spPr>
          <a:xfrm>
            <a:off x="4139952" y="2994526"/>
            <a:ext cx="446449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!(PIND &amp; (1 &lt;&lt; PD2))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71289FA-9D89-463E-9A75-C7278919A89E}"/>
              </a:ext>
            </a:extLst>
          </p:cNvPr>
          <p:cNvSpPr txBox="1">
            <a:spLocks/>
          </p:cNvSpPr>
          <p:nvPr/>
        </p:nvSpPr>
        <p:spPr>
          <a:xfrm>
            <a:off x="971600" y="3498582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Ausgang auf HIGH setzen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31661A3-F6CE-4B67-BB24-EDAED9C7BD77}"/>
              </a:ext>
            </a:extLst>
          </p:cNvPr>
          <p:cNvSpPr txBox="1">
            <a:spLocks/>
          </p:cNvSpPr>
          <p:nvPr/>
        </p:nvSpPr>
        <p:spPr>
          <a:xfrm>
            <a:off x="4139952" y="3496264"/>
            <a:ext cx="446449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PORTD |= (1 &lt;&lt; PD4);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DD101FC-4842-4B91-8FED-7A097D6DC8A9}"/>
              </a:ext>
            </a:extLst>
          </p:cNvPr>
          <p:cNvSpPr txBox="1">
            <a:spLocks/>
          </p:cNvSpPr>
          <p:nvPr/>
        </p:nvSpPr>
        <p:spPr>
          <a:xfrm>
            <a:off x="971600" y="3993366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Ausgang auf LOW setzen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CBB0011-8BC4-4DAE-9A0E-BA9DA771EB8A}"/>
              </a:ext>
            </a:extLst>
          </p:cNvPr>
          <p:cNvSpPr txBox="1">
            <a:spLocks/>
          </p:cNvSpPr>
          <p:nvPr/>
        </p:nvSpPr>
        <p:spPr>
          <a:xfrm>
            <a:off x="4139952" y="3991048"/>
            <a:ext cx="446449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PORTD &amp;= ~(1 &lt;&lt; PD4);</a:t>
            </a:r>
          </a:p>
        </p:txBody>
      </p:sp>
    </p:spTree>
    <p:extLst>
      <p:ext uri="{BB962C8B-B14F-4D97-AF65-F5344CB8AC3E}">
        <p14:creationId xmlns:p14="http://schemas.microsoft.com/office/powerpoint/2010/main" val="17835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Lösung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5BCB9DA-F73D-4504-B0FE-59E6467B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7" y="1113589"/>
            <a:ext cx="6832832" cy="35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6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2139702"/>
            <a:ext cx="7637158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Erstellen Sie einen Wechselblinker mit 2 </a:t>
            </a:r>
            <a:r>
              <a:rPr lang="de-DE" altLang="de-DE" sz="2400" dirty="0" err="1">
                <a:latin typeface="+mj-lt"/>
              </a:rPr>
              <a:t>LED‘s</a:t>
            </a:r>
            <a:r>
              <a:rPr lang="de-DE" altLang="de-DE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9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7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138499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b="1" dirty="0">
                <a:latin typeface="+mj-lt"/>
              </a:rPr>
              <a:t>Notruf-Signal:</a:t>
            </a:r>
            <a:r>
              <a:rPr lang="de-DE" altLang="de-DE" sz="2400" dirty="0">
                <a:latin typeface="+mj-lt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Gegeben sind ein Taster und eine LED. Bei Betätigung des Tasters soll die LED den Morse-Code von „SOS“ emittieren.</a:t>
            </a:r>
          </a:p>
        </p:txBody>
      </p:sp>
    </p:spTree>
    <p:extLst>
      <p:ext uri="{BB962C8B-B14F-4D97-AF65-F5344CB8AC3E}">
        <p14:creationId xmlns:p14="http://schemas.microsoft.com/office/powerpoint/2010/main" val="81112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8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b="1" dirty="0">
                <a:latin typeface="+mj-lt"/>
              </a:rPr>
              <a:t>Einfaches Code-Schloss:</a:t>
            </a:r>
            <a:r>
              <a:rPr lang="de-DE" altLang="de-DE" sz="2400" dirty="0">
                <a:latin typeface="+mj-lt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Vier Taster müssen in der richten Reihenfolge betätigt werden, damit eine grüne LED leuchtet. Bei falscher Eingabe soll eine rote LED für 10 Sekunden blinken und die erneute Eingabe sperren. </a:t>
            </a:r>
          </a:p>
        </p:txBody>
      </p:sp>
    </p:spTree>
    <p:extLst>
      <p:ext uri="{BB962C8B-B14F-4D97-AF65-F5344CB8AC3E}">
        <p14:creationId xmlns:p14="http://schemas.microsoft.com/office/powerpoint/2010/main" val="24824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5616" y="992606"/>
            <a:ext cx="6912768" cy="131728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Mikrocontroller Programmierung klassisch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37DC6CE-9C3C-4057-BC95-453A2D55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03" y="1491630"/>
            <a:ext cx="4596177" cy="3456384"/>
          </a:xfrm>
          <a:prstGeom prst="rect">
            <a:avLst/>
          </a:prstGeom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971600" y="1275606"/>
            <a:ext cx="7200800" cy="86409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Aufgabe</a:t>
            </a:r>
            <a:r>
              <a:rPr lang="de-DE" sz="2000" dirty="0">
                <a:cs typeface="Times New Roman" panose="02020603050405020304" pitchFamily="18" charset="0"/>
              </a:rPr>
              <a:t>: Es soll eine LED mittels eines Ein- und eines Aus-Tasters geschalten werden.</a:t>
            </a:r>
          </a:p>
        </p:txBody>
      </p:sp>
    </p:spTree>
    <p:extLst>
      <p:ext uri="{BB962C8B-B14F-4D97-AF65-F5344CB8AC3E}">
        <p14:creationId xmlns:p14="http://schemas.microsoft.com/office/powerpoint/2010/main" val="23681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467544" y="127766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Ermitteln der PORTs nach Datenblatt/</a:t>
            </a:r>
            <a:r>
              <a:rPr lang="de-DE" sz="2000" b="1" dirty="0" err="1">
                <a:cs typeface="Times New Roman" panose="02020603050405020304" pitchFamily="18" charset="0"/>
              </a:rPr>
              <a:t>Pinout</a:t>
            </a:r>
            <a:endParaRPr lang="de-DE" sz="2000" b="1" dirty="0"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F7CEEC-B792-4A6E-8A8E-DD6A9FFF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139702"/>
            <a:ext cx="5600700" cy="230505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20A92E0-B60D-43FF-932D-C5C043B8C4B7}"/>
              </a:ext>
            </a:extLst>
          </p:cNvPr>
          <p:cNvSpPr/>
          <p:nvPr/>
        </p:nvSpPr>
        <p:spPr bwMode="auto">
          <a:xfrm>
            <a:off x="5292080" y="1923678"/>
            <a:ext cx="648072" cy="1512168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827584" y="2571750"/>
            <a:ext cx="2016224" cy="194421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S1 	-&gt; PD2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S2 	-&gt; PD3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LED1 	-&gt; PD4</a:t>
            </a:r>
          </a:p>
        </p:txBody>
      </p:sp>
    </p:spTree>
    <p:extLst>
      <p:ext uri="{BB962C8B-B14F-4D97-AF65-F5344CB8AC3E}">
        <p14:creationId xmlns:p14="http://schemas.microsoft.com/office/powerpoint/2010/main" val="37375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Festlegen der Datenrichtung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827584" y="2067693"/>
            <a:ext cx="6696744" cy="236232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S1 	-&gt; Eingang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S2 	-&gt; Eingang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LED1 	-&gt; Ausgang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Datenrichtung wird über das </a:t>
            </a:r>
            <a:r>
              <a:rPr lang="de-DE" sz="2000" dirty="0" err="1">
                <a:cs typeface="Times New Roman" panose="02020603050405020304" pitchFamily="18" charset="0"/>
              </a:rPr>
              <a:t>DDRx</a:t>
            </a:r>
            <a:r>
              <a:rPr lang="de-DE" sz="2000" dirty="0">
                <a:cs typeface="Times New Roman" panose="02020603050405020304" pitchFamily="18" charset="0"/>
              </a:rPr>
              <a:t> Register eingestellt. Eingänge werden auf 0 gesetzt, Ausgänge auf 1.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611560" y="2139702"/>
            <a:ext cx="3816424" cy="194421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DDRD = 0b00010000; 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DDRD = 0x10;</a:t>
            </a:r>
          </a:p>
          <a:p>
            <a:pPr marL="0" indent="0">
              <a:buClr>
                <a:srgbClr val="FF0000"/>
              </a:buClr>
              <a:buNone/>
            </a:pP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DDRD |= (1 &lt;&lt; PD4); 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161A4A1-222B-4B7D-9A86-E457E869EEE5}"/>
              </a:ext>
            </a:extLst>
          </p:cNvPr>
          <p:cNvSpPr txBox="1">
            <a:spLocks/>
          </p:cNvSpPr>
          <p:nvPr/>
        </p:nvSpPr>
        <p:spPr>
          <a:xfrm>
            <a:off x="3275856" y="2139702"/>
            <a:ext cx="6696744" cy="194421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direkte Zuweisung binär - unübersichtlich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direkte Zuweisung hexadezimal - unübersichtlich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ausführliche Schreibweise - aber mehr Tipparbeit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Möglichkeiten zum Festlegen der Datenrichtung</a:t>
            </a:r>
          </a:p>
        </p:txBody>
      </p:sp>
    </p:spTree>
    <p:extLst>
      <p:ext uri="{BB962C8B-B14F-4D97-AF65-F5344CB8AC3E}">
        <p14:creationId xmlns:p14="http://schemas.microsoft.com/office/powerpoint/2010/main" val="402181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690778" y="1837733"/>
            <a:ext cx="6984776" cy="194421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internen </a:t>
            </a:r>
            <a:r>
              <a:rPr lang="de-DE" sz="2000" dirty="0" err="1">
                <a:cs typeface="Times New Roman" panose="02020603050405020304" pitchFamily="18" charset="0"/>
              </a:rPr>
              <a:t>Pullups</a:t>
            </a:r>
            <a:r>
              <a:rPr lang="de-DE" sz="2000" dirty="0">
                <a:cs typeface="Times New Roman" panose="02020603050405020304" pitchFamily="18" charset="0"/>
              </a:rPr>
              <a:t> des Mikrocontrollers können aktiviert werden, in dem die Bits der Eingänge im </a:t>
            </a:r>
            <a:r>
              <a:rPr lang="de-DE" sz="2000" dirty="0" err="1">
                <a:cs typeface="Times New Roman" panose="02020603050405020304" pitchFamily="18" charset="0"/>
              </a:rPr>
              <a:t>PORTx</a:t>
            </a:r>
            <a:r>
              <a:rPr lang="de-DE" sz="2000" dirty="0">
                <a:cs typeface="Times New Roman" panose="02020603050405020304" pitchFamily="18" charset="0"/>
              </a:rPr>
              <a:t> auf 1 gesetzt werden.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Aktivierung der internen </a:t>
            </a:r>
            <a:r>
              <a:rPr lang="de-DE" sz="2000" b="1" dirty="0" err="1">
                <a:cs typeface="Times New Roman" panose="02020603050405020304" pitchFamily="18" charset="0"/>
              </a:rPr>
              <a:t>Pullup‘s</a:t>
            </a:r>
            <a:r>
              <a:rPr lang="de-DE" sz="2000" b="1" dirty="0">
                <a:cs typeface="Times New Roman" panose="02020603050405020304" pitchFamily="18" charset="0"/>
              </a:rPr>
              <a:t> für die Taster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2699792" y="3401593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PORTD |= (1 &lt;&lt; PD2) | (1 &lt;&lt; PD3);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4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690778" y="1837733"/>
            <a:ext cx="6984776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Abfrage der Eingänge geschieht über das Register </a:t>
            </a:r>
            <a:r>
              <a:rPr lang="de-DE" sz="2000" dirty="0" err="1">
                <a:cs typeface="Times New Roman" panose="02020603050405020304" pitchFamily="18" charset="0"/>
              </a:rPr>
              <a:t>PINx</a:t>
            </a:r>
            <a:endParaRPr lang="de-DE" sz="2000" dirty="0"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Abfrage ob Eingang LOW oder HIGH ist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1115616" y="278777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PIND &amp; (1 &lt;&lt; PD3)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E3731F6-0D1A-44D3-8394-CDF29A2B91B1}"/>
              </a:ext>
            </a:extLst>
          </p:cNvPr>
          <p:cNvSpPr txBox="1">
            <a:spLocks/>
          </p:cNvSpPr>
          <p:nvPr/>
        </p:nvSpPr>
        <p:spPr>
          <a:xfrm>
            <a:off x="1079612" y="3956352"/>
            <a:ext cx="6984776" cy="775637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FF0000"/>
              </a:buClr>
              <a:buNone/>
            </a:pPr>
            <a:r>
              <a:rPr lang="de-DE" sz="2000" b="1" i="1" dirty="0">
                <a:cs typeface="Times New Roman" panose="02020603050405020304" pitchFamily="18" charset="0"/>
              </a:rPr>
              <a:t>Achtung</a:t>
            </a:r>
            <a:r>
              <a:rPr lang="de-DE" sz="2000" i="1" dirty="0">
                <a:cs typeface="Times New Roman" panose="02020603050405020304" pitchFamily="18" charset="0"/>
              </a:rPr>
              <a:t>: Da die internen </a:t>
            </a:r>
            <a:r>
              <a:rPr lang="de-DE" sz="2000" i="1" dirty="0" err="1">
                <a:cs typeface="Times New Roman" panose="02020603050405020304" pitchFamily="18" charset="0"/>
              </a:rPr>
              <a:t>Pullups</a:t>
            </a:r>
            <a:r>
              <a:rPr lang="de-DE" sz="2000" i="1" dirty="0">
                <a:cs typeface="Times New Roman" panose="02020603050405020304" pitchFamily="18" charset="0"/>
              </a:rPr>
              <a:t> gesetzt sind und die Taster gegen GND geschalten sind, muss der Ausdruck noch negiert werden.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3419872" y="278777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für Taster S1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Beispiel Selbsthaltung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690778" y="1837733"/>
            <a:ext cx="6984776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Ausgänge werden über das Register </a:t>
            </a:r>
            <a:r>
              <a:rPr lang="de-DE" sz="2000" dirty="0" err="1">
                <a:cs typeface="Times New Roman" panose="02020603050405020304" pitchFamily="18" charset="0"/>
              </a:rPr>
              <a:t>PORTx</a:t>
            </a:r>
            <a:r>
              <a:rPr lang="de-DE" sz="2000" dirty="0">
                <a:cs typeface="Times New Roman" panose="02020603050405020304" pitchFamily="18" charset="0"/>
              </a:rPr>
              <a:t> geschalten.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883218-43EF-4AB3-9376-473DA4942645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7200800" cy="400110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De-/Aktivierung des Ausgangs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1115616" y="2574068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PORTD |= (1 &lt;&lt; PD4);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4283968" y="2571750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LED1 auf HIGH setzen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7CCE77-9AF4-4E6A-B0D0-51BB2DBE7778}"/>
              </a:ext>
            </a:extLst>
          </p:cNvPr>
          <p:cNvSpPr txBox="1">
            <a:spLocks/>
          </p:cNvSpPr>
          <p:nvPr/>
        </p:nvSpPr>
        <p:spPr>
          <a:xfrm>
            <a:off x="1115616" y="3554122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PORTD &amp;= ~(1 &lt;&lt; PD4);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A4CC278-C335-4D1E-999A-88EE89F8EEFD}"/>
              </a:ext>
            </a:extLst>
          </p:cNvPr>
          <p:cNvSpPr txBox="1">
            <a:spLocks/>
          </p:cNvSpPr>
          <p:nvPr/>
        </p:nvSpPr>
        <p:spPr>
          <a:xfrm>
            <a:off x="4283968" y="355180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LED1 auf LOW setzen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6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Bildschirmpräsentation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Ukro@meakesselsdorf.de</dc:creator>
  <cp:lastModifiedBy>Ukro, Rico</cp:lastModifiedBy>
  <cp:revision>396</cp:revision>
  <dcterms:created xsi:type="dcterms:W3CDTF">2012-06-05T13:48:45Z</dcterms:created>
  <dcterms:modified xsi:type="dcterms:W3CDTF">2022-02-11T05:44:36Z</dcterms:modified>
</cp:coreProperties>
</file>