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99" r:id="rId2"/>
    <p:sldId id="439" r:id="rId3"/>
    <p:sldId id="440" r:id="rId4"/>
    <p:sldId id="453" r:id="rId5"/>
    <p:sldId id="454" r:id="rId6"/>
    <p:sldId id="455" r:id="rId7"/>
    <p:sldId id="456" r:id="rId8"/>
    <p:sldId id="459" r:id="rId9"/>
    <p:sldId id="457" r:id="rId10"/>
    <p:sldId id="458" r:id="rId11"/>
    <p:sldId id="460" r:id="rId12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49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0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82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3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3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19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1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49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68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7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8" descr="Logo ohne 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34" y="1637410"/>
            <a:ext cx="6734132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2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Pulsweitenmodulation - PWM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755576" y="1495913"/>
            <a:ext cx="7985678" cy="143587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Ausgabe-Pins, die als PWM-Ausgänge genutzt werden, müssen nicht über </a:t>
            </a:r>
            <a:r>
              <a:rPr lang="de-DE" sz="2000" i="1" dirty="0" err="1">
                <a:cs typeface="Times New Roman" panose="02020603050405020304" pitchFamily="18" charset="0"/>
              </a:rPr>
              <a:t>pinMode</a:t>
            </a:r>
            <a:r>
              <a:rPr lang="de-DE" sz="2000" i="1" dirty="0">
                <a:cs typeface="Times New Roman" panose="02020603050405020304" pitchFamily="18" charset="0"/>
              </a:rPr>
              <a:t>() </a:t>
            </a:r>
            <a:r>
              <a:rPr lang="de-DE" sz="2000" dirty="0">
                <a:cs typeface="Times New Roman" panose="02020603050405020304" pitchFamily="18" charset="0"/>
              </a:rPr>
              <a:t>festgelegt werden.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539552" y="348211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i="1" dirty="0" err="1">
                <a:cs typeface="Times New Roman" panose="02020603050405020304" pitchFamily="18" charset="0"/>
              </a:rPr>
              <a:t>analogWrite</a:t>
            </a:r>
            <a:r>
              <a:rPr lang="de-DE" sz="2000" i="1" dirty="0">
                <a:cs typeface="Times New Roman" panose="02020603050405020304" pitchFamily="18" charset="0"/>
              </a:rPr>
              <a:t>(PIN, VALUE);</a:t>
            </a:r>
            <a:endParaRPr lang="de-DE" sz="2000" dirty="0">
              <a:cs typeface="Times New Roman" panose="02020603050405020304" pitchFamily="18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3563888" y="3479796"/>
            <a:ext cx="517736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setzt den PIN auf den Wert von VALUE (0-255)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7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15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A569F8-B5F9-472D-955F-6C3A8656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923678"/>
            <a:ext cx="7637158" cy="138499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b="1" dirty="0">
                <a:latin typeface="+mj-lt"/>
              </a:rPr>
              <a:t>RGB-LED-Fading:</a:t>
            </a:r>
            <a:r>
              <a:rPr lang="de-DE" altLang="de-DE" sz="2400" dirty="0">
                <a:latin typeface="+mj-lt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Erstellen Sie ein Programm, dass kontinuierlich durch die Farben und Helligkeiten einer RGB-LED läuft.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6547CB-52D4-4D76-B495-EA3D8DB0E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31790"/>
            <a:ext cx="2067694" cy="2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15616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Analoge Eingänge einlesen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449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Analogeingänge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755576" y="1495913"/>
            <a:ext cx="7985678" cy="143587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Der Arduino Uno besitzt 6 Eingänge (A0 – A5), die analog eingelesen werden können.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Auflösung beim Uno ist 10 </a:t>
            </a:r>
            <a:r>
              <a:rPr lang="de-DE" sz="2000" dirty="0" err="1">
                <a:cs typeface="Times New Roman" panose="02020603050405020304" pitchFamily="18" charset="0"/>
              </a:rPr>
              <a:t>bit</a:t>
            </a:r>
            <a:r>
              <a:rPr lang="de-DE" sz="2000" dirty="0">
                <a:cs typeface="Times New Roman" panose="02020603050405020304" pitchFamily="18" charset="0"/>
              </a:rPr>
              <a:t>. D.h. die Eingangswerte 0-5V werden auf </a:t>
            </a:r>
            <a:r>
              <a:rPr lang="de-DE" sz="2000" dirty="0" err="1">
                <a:cs typeface="Times New Roman" panose="02020603050405020304" pitchFamily="18" charset="0"/>
              </a:rPr>
              <a:t>Integerwerte</a:t>
            </a:r>
            <a:r>
              <a:rPr lang="de-DE" sz="2000" dirty="0">
                <a:cs typeface="Times New Roman" panose="02020603050405020304" pitchFamily="18" charset="0"/>
              </a:rPr>
              <a:t> von 0 – 1023 „</a:t>
            </a:r>
            <a:r>
              <a:rPr lang="de-DE" sz="2000" dirty="0" err="1">
                <a:cs typeface="Times New Roman" panose="02020603050405020304" pitchFamily="18" charset="0"/>
              </a:rPr>
              <a:t>gemapt</a:t>
            </a:r>
            <a:r>
              <a:rPr lang="de-DE" sz="2000" dirty="0">
                <a:cs typeface="Times New Roman" panose="02020603050405020304" pitchFamily="18" charset="0"/>
              </a:rPr>
              <a:t>“.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827584" y="348211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i="1" dirty="0" err="1">
                <a:cs typeface="Times New Roman" panose="02020603050405020304" pitchFamily="18" charset="0"/>
              </a:rPr>
              <a:t>analogRead</a:t>
            </a:r>
            <a:r>
              <a:rPr lang="de-DE" sz="2000" i="1" dirty="0">
                <a:cs typeface="Times New Roman" panose="02020603050405020304" pitchFamily="18" charset="0"/>
              </a:rPr>
              <a:t>(PIN);</a:t>
            </a:r>
            <a:endParaRPr lang="de-DE" sz="2000" dirty="0">
              <a:cs typeface="Times New Roman" panose="02020603050405020304" pitchFamily="18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3563888" y="3479796"/>
            <a:ext cx="517736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gibt Spannungswert als Integer 0-1023 zurück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4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13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347614"/>
            <a:ext cx="7637158" cy="36009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b="1" dirty="0">
                <a:latin typeface="+mj-lt"/>
              </a:rPr>
              <a:t>Spannungsmessgerät:</a:t>
            </a:r>
            <a:r>
              <a:rPr lang="de-DE" altLang="de-DE" sz="2400" dirty="0">
                <a:latin typeface="+mj-lt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Über den Mikrocontroller sollen Spannungswerte eingelesen und über die serielle Schnittstelle ausgegeben werden: z.B. „Spannung an Pin A0: 4.34V“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Zum Vorgeben der Spannungswerte ist ein Potenziometer zu nehmen.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i="1" dirty="0">
                <a:latin typeface="+mj-lt"/>
              </a:rPr>
              <a:t>Hinweis: zur Umrechnung der Werte kann die Funktion </a:t>
            </a:r>
            <a:r>
              <a:rPr lang="de-DE" altLang="de-DE" sz="2400" i="1" dirty="0" err="1">
                <a:latin typeface="+mj-lt"/>
              </a:rPr>
              <a:t>map</a:t>
            </a:r>
            <a:r>
              <a:rPr lang="de-DE" altLang="de-DE" sz="2400" i="1" dirty="0">
                <a:latin typeface="+mj-lt"/>
              </a:rPr>
              <a:t>() genutzt werden.</a:t>
            </a:r>
          </a:p>
        </p:txBody>
      </p:sp>
    </p:spTree>
    <p:extLst>
      <p:ext uri="{BB962C8B-B14F-4D97-AF65-F5344CB8AC3E}">
        <p14:creationId xmlns:p14="http://schemas.microsoft.com/office/powerpoint/2010/main" val="307898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14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C5A773-C623-44A6-9D58-F10FDEDDF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19732"/>
            <a:ext cx="2160240" cy="2160240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347614"/>
            <a:ext cx="7637158" cy="230832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b="1" dirty="0">
                <a:latin typeface="+mj-lt"/>
              </a:rPr>
              <a:t>Dämmerungsschalter:</a:t>
            </a:r>
            <a:r>
              <a:rPr lang="de-DE" altLang="de-DE" sz="2400" dirty="0">
                <a:latin typeface="+mj-lt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Der Mikrocontroller soll mit Hilfe eines LDR die Helligkeit ermitteln und wenn es dunkel wird eine LED einschalten.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i="1" dirty="0">
                <a:latin typeface="+mj-lt"/>
              </a:rPr>
              <a:t>Hinweis: Das Einlesen des LDR kann über einen Spannungsteiler geschehen.</a:t>
            </a:r>
          </a:p>
        </p:txBody>
      </p:sp>
    </p:spTree>
    <p:extLst>
      <p:ext uri="{BB962C8B-B14F-4D97-AF65-F5344CB8AC3E}">
        <p14:creationId xmlns:p14="http://schemas.microsoft.com/office/powerpoint/2010/main" val="185960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15616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Pulsweitenmodulation - PWM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760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Pulsweitenmodulation - PWM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755576" y="1495913"/>
            <a:ext cx="3600400" cy="266001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meisten Mikrocontroller können keine echte analoge Spannung ausgeben. </a:t>
            </a:r>
            <a:br>
              <a:rPr lang="de-DE" sz="2000" dirty="0">
                <a:cs typeface="Times New Roman" panose="02020603050405020304" pitchFamily="18" charset="0"/>
              </a:rPr>
            </a:br>
            <a:r>
              <a:rPr lang="de-DE" sz="2000" dirty="0">
                <a:cs typeface="Times New Roman" panose="02020603050405020304" pitchFamily="18" charset="0"/>
              </a:rPr>
              <a:t>Statt dessen wird mit Hilfe der PWM die Leistung angepasst, über die Gleichstromverbraucher gesteuert werden können.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0E9692-CE76-4062-955F-2F86C3AFC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27734"/>
            <a:ext cx="3686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Pulsweitenmodulation - PWM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611560" y="2615519"/>
            <a:ext cx="3600400" cy="1300356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Bei der PWM wird die Leistung über das Pulspausenverhältnis eingestellt. Die Amplitude ist immer gleichbleibend.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387F80-7D6E-457B-A8E2-868B7DFC6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9621"/>
            <a:ext cx="411936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Pulsweitenmodulation - PWM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827584" y="2427734"/>
            <a:ext cx="3600400" cy="266001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Beim Arduino Uno können die Pins 3, 5, 6, 9, 10, 11 als PWM-Ausgänge genutzt werden.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6E54923-DB3A-453E-A61B-C4817A52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495913"/>
            <a:ext cx="931645" cy="32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58618"/>
      </p:ext>
    </p:extLst>
  </p:cSld>
  <p:clrMapOvr>
    <a:masterClrMapping/>
  </p:clrMapOvr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Bildschirmpräsentation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Ukro, Rico</dc:creator>
  <cp:lastModifiedBy>Ukro, Rico</cp:lastModifiedBy>
  <cp:revision>410</cp:revision>
  <dcterms:created xsi:type="dcterms:W3CDTF">2012-06-05T13:48:45Z</dcterms:created>
  <dcterms:modified xsi:type="dcterms:W3CDTF">2022-02-11T05:45:35Z</dcterms:modified>
</cp:coreProperties>
</file>