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handoutMasterIdLst>
    <p:handoutMasterId r:id="rId9"/>
  </p:handoutMasterIdLst>
  <p:sldIdLst>
    <p:sldId id="323" r:id="rId2"/>
    <p:sldId id="326" r:id="rId3"/>
    <p:sldId id="348" r:id="rId4"/>
    <p:sldId id="349" r:id="rId5"/>
    <p:sldId id="350" r:id="rId6"/>
    <p:sldId id="352" r:id="rId7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5501" autoAdjust="0"/>
  </p:normalViewPr>
  <p:slideViewPr>
    <p:cSldViewPr>
      <p:cViewPr varScale="1">
        <p:scale>
          <a:sx n="144" d="100"/>
          <a:sy n="144" d="100"/>
        </p:scale>
        <p:origin x="46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9A697-2128-478E-8F8B-454B673F6936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66B53C-DFB0-4CB4-99F1-33BBEFE2FD0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A3DDE-E378-4231-B1F8-AA52FF0FC58B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3116E-523D-4B42-831E-9D25E6B19D4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84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1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4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66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74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2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57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1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3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05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7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84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uppieren 40"/>
          <p:cNvGrpSpPr>
            <a:grpSpLocks/>
          </p:cNvGrpSpPr>
          <p:nvPr/>
        </p:nvGrpSpPr>
        <p:grpSpPr bwMode="auto">
          <a:xfrm>
            <a:off x="0" y="123825"/>
            <a:ext cx="9144000" cy="504825"/>
            <a:chOff x="0" y="123478"/>
            <a:chExt cx="9144000" cy="504968"/>
          </a:xfrm>
        </p:grpSpPr>
        <p:pic>
          <p:nvPicPr>
            <p:cNvPr id="66563" name="Grafik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4349" b="69675"/>
            <a:stretch>
              <a:fillRect/>
            </a:stretch>
          </p:blipFill>
          <p:spPr bwMode="auto">
            <a:xfrm>
              <a:off x="971600" y="123478"/>
              <a:ext cx="8172400" cy="50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Grafik 3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78226" b="69675"/>
            <a:stretch>
              <a:fillRect/>
            </a:stretch>
          </p:blipFill>
          <p:spPr bwMode="auto">
            <a:xfrm>
              <a:off x="0" y="123478"/>
              <a:ext cx="1043608" cy="50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565" name="Grafik 3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908" r="8182" b="7805"/>
          <a:stretch>
            <a:fillRect/>
          </a:stretch>
        </p:blipFill>
        <p:spPr bwMode="auto">
          <a:xfrm>
            <a:off x="0" y="5013325"/>
            <a:ext cx="91440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87624" y="992606"/>
            <a:ext cx="6912768" cy="701727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/>
              <a:t>Motoransteuerung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5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Einfache Gleichstrommaschine</a:t>
            </a:r>
          </a:p>
        </p:txBody>
      </p:sp>
      <p:sp>
        <p:nvSpPr>
          <p:cNvPr id="12" name="Pfeil nach rechts 8">
            <a:extLst>
              <a:ext uri="{FF2B5EF4-FFF2-40B4-BE49-F238E27FC236}">
                <a16:creationId xmlns:a16="http://schemas.microsoft.com/office/drawing/2014/main" id="{25966049-8084-4E1C-B369-ADB7062FA1B2}"/>
              </a:ext>
            </a:extLst>
          </p:cNvPr>
          <p:cNvSpPr/>
          <p:nvPr/>
        </p:nvSpPr>
        <p:spPr>
          <a:xfrm>
            <a:off x="5785223" y="4064195"/>
            <a:ext cx="1375792" cy="827862"/>
          </a:xfrm>
          <a:prstGeom prst="rightArrow">
            <a:avLst/>
          </a:prstGeom>
          <a:gradFill flip="none" rotWithShape="1">
            <a:gsLst>
              <a:gs pos="0">
                <a:srgbClr val="E3051B">
                  <a:tint val="66000"/>
                  <a:satMod val="160000"/>
                </a:srgbClr>
              </a:gs>
              <a:gs pos="50000">
                <a:srgbClr val="E3051B">
                  <a:tint val="44500"/>
                  <a:satMod val="160000"/>
                </a:srgbClr>
              </a:gs>
              <a:gs pos="100000">
                <a:srgbClr val="E3051B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2C23956-D0FF-4D40-8B56-A4E16DB25CE8}"/>
              </a:ext>
            </a:extLst>
          </p:cNvPr>
          <p:cNvSpPr txBox="1">
            <a:spLocks/>
          </p:cNvSpPr>
          <p:nvPr/>
        </p:nvSpPr>
        <p:spPr>
          <a:xfrm>
            <a:off x="7022978" y="4118086"/>
            <a:ext cx="2155844" cy="72008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892" indent="-3428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de-DE" sz="2800" dirty="0">
                <a:latin typeface="+mj-lt"/>
              </a:rPr>
              <a:t>Aufgabe 5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1034607" y="1635646"/>
            <a:ext cx="7074786" cy="266429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Sehr kleine Gleichstrom-Motoren können einfach, wie bereits gelernt, mit Hilfe von PWM angesteuert werden. Zu langsame Drehzahlen sind zu vermeiden, da sie den Motor zerstören können.</a:t>
            </a:r>
          </a:p>
          <a:p>
            <a:pPr marL="0" indent="0">
              <a:buClr>
                <a:srgbClr val="FF0000"/>
              </a:buClr>
              <a:buNone/>
            </a:pPr>
            <a:endParaRPr lang="de-DE" sz="20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In der Praxis müssen Motoren eine eigene Spannungsversorgung haben, da sonst der MCU auf Grund des zu hohen Stromes beschädigt werden könnte. </a:t>
            </a:r>
          </a:p>
        </p:txBody>
      </p:sp>
    </p:spTree>
    <p:extLst>
      <p:ext uri="{BB962C8B-B14F-4D97-AF65-F5344CB8AC3E}">
        <p14:creationId xmlns:p14="http://schemas.microsoft.com/office/powerpoint/2010/main" val="197374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Ansteuerung von Servo-Motoren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1034607" y="1256744"/>
            <a:ext cx="5121569" cy="266429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Servo-Motoren können jede beliebige Stellung zwischen i.d.R. 0° und 180° anfahren.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Die Position wir über das Tastverhältnis eines periodischen Signals festgelegt.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803D48F-5FCB-4EEF-A232-AD18827B0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57" y="866111"/>
            <a:ext cx="2569735" cy="25697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7AC45E2-12D9-4C96-A147-7EB47AFEA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07" y="2910857"/>
            <a:ext cx="4505325" cy="1981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5910690-FA92-4E87-871B-F44E4A8AE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467" y="3266691"/>
            <a:ext cx="2753097" cy="11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Ansteuerung von Servo-Motoren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2C23956-D0FF-4D40-8B56-A4E16DB25CE8}"/>
              </a:ext>
            </a:extLst>
          </p:cNvPr>
          <p:cNvSpPr txBox="1">
            <a:spLocks/>
          </p:cNvSpPr>
          <p:nvPr/>
        </p:nvSpPr>
        <p:spPr>
          <a:xfrm>
            <a:off x="7022978" y="4118086"/>
            <a:ext cx="2155844" cy="72008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892" indent="-3428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de-DE" sz="2800" dirty="0">
                <a:latin typeface="+mj-lt"/>
              </a:rPr>
              <a:t>Aufgabe 6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1034607" y="1256744"/>
            <a:ext cx="396944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Servo-Ansteuerung mit Bibliothek: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827FAA2-2123-4541-955C-68C582CAF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2108548"/>
            <a:ext cx="5915025" cy="2066925"/>
          </a:xfrm>
          <a:prstGeom prst="rect">
            <a:avLst/>
          </a:prstGeom>
        </p:spPr>
      </p:pic>
      <p:sp>
        <p:nvSpPr>
          <p:cNvPr id="12" name="Pfeil nach rechts 8">
            <a:extLst>
              <a:ext uri="{FF2B5EF4-FFF2-40B4-BE49-F238E27FC236}">
                <a16:creationId xmlns:a16="http://schemas.microsoft.com/office/drawing/2014/main" id="{25966049-8084-4E1C-B369-ADB7062FA1B2}"/>
              </a:ext>
            </a:extLst>
          </p:cNvPr>
          <p:cNvSpPr/>
          <p:nvPr/>
        </p:nvSpPr>
        <p:spPr>
          <a:xfrm>
            <a:off x="5785223" y="4064195"/>
            <a:ext cx="1375792" cy="827862"/>
          </a:xfrm>
          <a:prstGeom prst="rightArrow">
            <a:avLst/>
          </a:prstGeom>
          <a:gradFill flip="none" rotWithShape="1">
            <a:gsLst>
              <a:gs pos="0">
                <a:srgbClr val="E3051B">
                  <a:tint val="66000"/>
                  <a:satMod val="160000"/>
                </a:srgbClr>
              </a:gs>
              <a:gs pos="50000">
                <a:srgbClr val="E3051B">
                  <a:tint val="44500"/>
                  <a:satMod val="160000"/>
                </a:srgbClr>
              </a:gs>
              <a:gs pos="100000">
                <a:srgbClr val="E3051B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5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Ansteuerung von Schritt-Motoren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885ADA-1733-45A4-9996-4C934A772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43" y="2618654"/>
            <a:ext cx="3132415" cy="2380829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565197" y="1211287"/>
            <a:ext cx="6057673" cy="1361911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Schritt-Motoren können jede beliebige Stellung, in Abhängigkeit ihrer Schrittweite anfahren.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Die Ansteuerung erfolgt hierbei über vier der sechs Wicklungsanschlüsse.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972ECB-F3AE-4FC6-A6CC-2E248866D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384" y="2211710"/>
            <a:ext cx="2155421" cy="2505677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87E813F-3F31-4E1A-BBA4-B89EE76521CF}"/>
              </a:ext>
            </a:extLst>
          </p:cNvPr>
          <p:cNvSpPr txBox="1">
            <a:spLocks/>
          </p:cNvSpPr>
          <p:nvPr/>
        </p:nvSpPr>
        <p:spPr>
          <a:xfrm>
            <a:off x="6616470" y="1844854"/>
            <a:ext cx="273692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Ansteuerungssequenz:</a:t>
            </a:r>
          </a:p>
        </p:txBody>
      </p:sp>
    </p:spTree>
    <p:extLst>
      <p:ext uri="{BB962C8B-B14F-4D97-AF65-F5344CB8AC3E}">
        <p14:creationId xmlns:p14="http://schemas.microsoft.com/office/powerpoint/2010/main" val="41676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D4533EA-C557-4AD5-ABE5-6C3110EC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1713587"/>
            <a:ext cx="8029575" cy="2695575"/>
          </a:xfrm>
          <a:prstGeom prst="rect">
            <a:avLst/>
          </a:prstGeom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Ansteuerung von Schritt-Motoren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2C23956-D0FF-4D40-8B56-A4E16DB25CE8}"/>
              </a:ext>
            </a:extLst>
          </p:cNvPr>
          <p:cNvSpPr txBox="1">
            <a:spLocks/>
          </p:cNvSpPr>
          <p:nvPr/>
        </p:nvSpPr>
        <p:spPr>
          <a:xfrm>
            <a:off x="7022978" y="4118086"/>
            <a:ext cx="2155844" cy="72008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892" indent="-3428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de-DE" sz="2800" dirty="0">
                <a:latin typeface="+mj-lt"/>
              </a:rPr>
              <a:t>Aufgabe 7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1034607" y="1256744"/>
            <a:ext cx="4642618" cy="37702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Schritt-Motor Ansteuerung mit Bibliothek:</a:t>
            </a:r>
          </a:p>
        </p:txBody>
      </p:sp>
      <p:sp>
        <p:nvSpPr>
          <p:cNvPr id="12" name="Pfeil nach rechts 8">
            <a:extLst>
              <a:ext uri="{FF2B5EF4-FFF2-40B4-BE49-F238E27FC236}">
                <a16:creationId xmlns:a16="http://schemas.microsoft.com/office/drawing/2014/main" id="{25966049-8084-4E1C-B369-ADB7062FA1B2}"/>
              </a:ext>
            </a:extLst>
          </p:cNvPr>
          <p:cNvSpPr/>
          <p:nvPr/>
        </p:nvSpPr>
        <p:spPr>
          <a:xfrm>
            <a:off x="5785223" y="4064195"/>
            <a:ext cx="1375792" cy="827862"/>
          </a:xfrm>
          <a:prstGeom prst="rightArrow">
            <a:avLst/>
          </a:prstGeom>
          <a:gradFill flip="none" rotWithShape="1">
            <a:gsLst>
              <a:gs pos="0">
                <a:srgbClr val="E3051B">
                  <a:tint val="66000"/>
                  <a:satMod val="160000"/>
                </a:srgbClr>
              </a:gs>
              <a:gs pos="50000">
                <a:srgbClr val="E3051B">
                  <a:tint val="44500"/>
                  <a:satMod val="160000"/>
                </a:srgbClr>
              </a:gs>
              <a:gs pos="100000">
                <a:srgbClr val="E3051B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7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MEA Design">
  <a:themeElements>
    <a:clrScheme name="MEA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EA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A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</Words>
  <Application>Microsoft Office PowerPoint</Application>
  <PresentationFormat>Bildschirmpräsentation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MEA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Kursplan</dc:title>
  <dc:creator>Ukro, Rico</dc:creator>
  <cp:lastModifiedBy>Ukro, Rico</cp:lastModifiedBy>
  <cp:revision>369</cp:revision>
  <dcterms:created xsi:type="dcterms:W3CDTF">2012-06-05T13:48:45Z</dcterms:created>
  <dcterms:modified xsi:type="dcterms:W3CDTF">2022-02-11T05:46:43Z</dcterms:modified>
</cp:coreProperties>
</file>