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"/>
  </p:notesMasterIdLst>
  <p:handoutMasterIdLst>
    <p:handoutMasterId r:id="rId7"/>
  </p:handoutMasterIdLst>
  <p:sldIdLst>
    <p:sldId id="323" r:id="rId2"/>
    <p:sldId id="326" r:id="rId3"/>
    <p:sldId id="357" r:id="rId4"/>
    <p:sldId id="358" r:id="rId5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5501" autoAdjust="0"/>
  </p:normalViewPr>
  <p:slideViewPr>
    <p:cSldViewPr>
      <p:cViewPr varScale="1">
        <p:scale>
          <a:sx n="144" d="100"/>
          <a:sy n="144" d="100"/>
        </p:scale>
        <p:origin x="46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9A697-2128-478E-8F8B-454B673F6936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66B53C-DFB0-4CB4-99F1-33BBEFE2FD0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A3DDE-E378-4231-B1F8-AA52FF0FC58B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3116E-523D-4B42-831E-9D25E6B19D4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84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44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49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2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57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1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3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05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7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84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uppieren 40"/>
          <p:cNvGrpSpPr>
            <a:grpSpLocks/>
          </p:cNvGrpSpPr>
          <p:nvPr/>
        </p:nvGrpSpPr>
        <p:grpSpPr bwMode="auto">
          <a:xfrm>
            <a:off x="0" y="123825"/>
            <a:ext cx="9144000" cy="504825"/>
            <a:chOff x="0" y="123478"/>
            <a:chExt cx="9144000" cy="504968"/>
          </a:xfrm>
        </p:grpSpPr>
        <p:pic>
          <p:nvPicPr>
            <p:cNvPr id="66563" name="Grafik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4349" b="69675"/>
            <a:stretch>
              <a:fillRect/>
            </a:stretch>
          </p:blipFill>
          <p:spPr bwMode="auto">
            <a:xfrm>
              <a:off x="971600" y="123478"/>
              <a:ext cx="8172400" cy="50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Grafik 3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78226" b="69675"/>
            <a:stretch>
              <a:fillRect/>
            </a:stretch>
          </p:blipFill>
          <p:spPr bwMode="auto">
            <a:xfrm>
              <a:off x="0" y="123478"/>
              <a:ext cx="1043608" cy="50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565" name="Grafik 3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908" r="8182" b="7805"/>
          <a:stretch>
            <a:fillRect/>
          </a:stretch>
        </p:blipFill>
        <p:spPr bwMode="auto">
          <a:xfrm>
            <a:off x="0" y="5013325"/>
            <a:ext cx="91440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87624" y="992606"/>
            <a:ext cx="6912768" cy="701727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/>
              <a:t>EEPROM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5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Nutzung des EEPROM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1034607" y="1635646"/>
            <a:ext cx="7074786" cy="266429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Die Mikrocontroller von Microchip (</a:t>
            </a:r>
            <a:r>
              <a:rPr lang="de-DE" sz="2000" dirty="0" err="1">
                <a:cs typeface="Times New Roman" panose="02020603050405020304" pitchFamily="18" charset="0"/>
              </a:rPr>
              <a:t>Atmel</a:t>
            </a:r>
            <a:r>
              <a:rPr lang="de-DE" sz="2000" dirty="0">
                <a:cs typeface="Times New Roman" panose="02020603050405020304" pitchFamily="18" charset="0"/>
              </a:rPr>
              <a:t>) besitzen einen EEPROM. In diesem können Anwenderdaten vom MCU selbst gespeichert werden und bleiben auch über den Spannungsverlust hinaus erhalten.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Der Arduino Uno besitzt einen 1kb großen EEPROM und kann ca. 100.000 mal beschrieben werden.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Der Schreibvorgang dauert ca. 3,2ms.</a:t>
            </a:r>
          </a:p>
        </p:txBody>
      </p:sp>
    </p:spTree>
    <p:extLst>
      <p:ext uri="{BB962C8B-B14F-4D97-AF65-F5344CB8AC3E}">
        <p14:creationId xmlns:p14="http://schemas.microsoft.com/office/powerpoint/2010/main" val="197374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Nutzung des EEPROM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1034607" y="1402636"/>
            <a:ext cx="490554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EEPROM-Nutzung in klassischem C++: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7E6202B-8CF3-41F0-B725-BBE354B8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067694"/>
            <a:ext cx="7543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9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6FFD6A-B61C-45BB-94ED-7C1DD59A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07" y="1756231"/>
            <a:ext cx="7143750" cy="2533650"/>
          </a:xfrm>
          <a:prstGeom prst="rect">
            <a:avLst/>
          </a:prstGeom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Nutzung des EEPROM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1034607" y="1256744"/>
            <a:ext cx="7281809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EEPROM-Nutzung mit dem Arduino-Framework: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8542519-091C-493E-BDF3-91E6B7B03886}"/>
              </a:ext>
            </a:extLst>
          </p:cNvPr>
          <p:cNvSpPr txBox="1">
            <a:spLocks/>
          </p:cNvSpPr>
          <p:nvPr/>
        </p:nvSpPr>
        <p:spPr>
          <a:xfrm>
            <a:off x="7022978" y="4118086"/>
            <a:ext cx="2155844" cy="72008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892" indent="-3428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de-DE" sz="2800" dirty="0">
                <a:latin typeface="+mj-lt"/>
              </a:rPr>
              <a:t>Aufgabe 9</a:t>
            </a:r>
          </a:p>
        </p:txBody>
      </p:sp>
      <p:sp>
        <p:nvSpPr>
          <p:cNvPr id="7" name="Pfeil nach rechts 8">
            <a:extLst>
              <a:ext uri="{FF2B5EF4-FFF2-40B4-BE49-F238E27FC236}">
                <a16:creationId xmlns:a16="http://schemas.microsoft.com/office/drawing/2014/main" id="{0A0C920A-C08E-44A0-ADA9-CF6874FC2732}"/>
              </a:ext>
            </a:extLst>
          </p:cNvPr>
          <p:cNvSpPr/>
          <p:nvPr/>
        </p:nvSpPr>
        <p:spPr>
          <a:xfrm>
            <a:off x="5785223" y="4064195"/>
            <a:ext cx="1375792" cy="827862"/>
          </a:xfrm>
          <a:prstGeom prst="rightArrow">
            <a:avLst/>
          </a:prstGeom>
          <a:gradFill flip="none" rotWithShape="1">
            <a:gsLst>
              <a:gs pos="0">
                <a:srgbClr val="E3051B">
                  <a:tint val="66000"/>
                  <a:satMod val="160000"/>
                </a:srgbClr>
              </a:gs>
              <a:gs pos="50000">
                <a:srgbClr val="E3051B">
                  <a:tint val="44500"/>
                  <a:satMod val="160000"/>
                </a:srgbClr>
              </a:gs>
              <a:gs pos="100000">
                <a:srgbClr val="E3051B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MEA Design">
  <a:themeElements>
    <a:clrScheme name="MEA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EA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A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</Words>
  <Application>Microsoft Office PowerPoint</Application>
  <PresentationFormat>Bildschirmpräsentation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MEA 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Kursplan</dc:title>
  <dc:creator>Ukro@meakesselsdorf.de</dc:creator>
  <cp:lastModifiedBy>Ukro, Rico</cp:lastModifiedBy>
  <cp:revision>383</cp:revision>
  <dcterms:created xsi:type="dcterms:W3CDTF">2012-06-05T13:48:45Z</dcterms:created>
  <dcterms:modified xsi:type="dcterms:W3CDTF">2022-02-11T05:47:27Z</dcterms:modified>
</cp:coreProperties>
</file>