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F4C60-DDC4-4406-A79E-CBE89715B00F}" v="336" dt="2019-10-14T14:21:13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o musto" userId="b2f592042e88ce13" providerId="LiveId" clId="{FF0F4C60-DDC4-4406-A79E-CBE89715B00F}"/>
    <pc:docChg chg="undo custSel modSld">
      <pc:chgData name="rico musto" userId="b2f592042e88ce13" providerId="LiveId" clId="{FF0F4C60-DDC4-4406-A79E-CBE89715B00F}" dt="2019-10-14T14:21:27.782" v="669" actId="1076"/>
      <pc:docMkLst>
        <pc:docMk/>
      </pc:docMkLst>
      <pc:sldChg chg="addSp delSp modSp">
        <pc:chgData name="rico musto" userId="b2f592042e88ce13" providerId="LiveId" clId="{FF0F4C60-DDC4-4406-A79E-CBE89715B00F}" dt="2019-10-14T14:21:27.782" v="669" actId="1076"/>
        <pc:sldMkLst>
          <pc:docMk/>
          <pc:sldMk cId="4283176015" sldId="263"/>
        </pc:sldMkLst>
        <pc:spChg chg="del mod">
          <ac:chgData name="rico musto" userId="b2f592042e88ce13" providerId="LiveId" clId="{FF0F4C60-DDC4-4406-A79E-CBE89715B00F}" dt="2019-10-14T14:18:47.082" v="545" actId="478"/>
          <ac:spMkLst>
            <pc:docMk/>
            <pc:sldMk cId="4283176015" sldId="263"/>
            <ac:spMk id="3" creationId="{6E4748E2-F71F-4368-98DE-4B458C334D50}"/>
          </ac:spMkLst>
        </pc:spChg>
        <pc:spChg chg="add mod">
          <ac:chgData name="rico musto" userId="b2f592042e88ce13" providerId="LiveId" clId="{FF0F4C60-DDC4-4406-A79E-CBE89715B00F}" dt="2019-10-14T14:20:30.053" v="656" actId="1076"/>
          <ac:spMkLst>
            <pc:docMk/>
            <pc:sldMk cId="4283176015" sldId="263"/>
            <ac:spMk id="4" creationId="{C6D85AAF-F57F-4FFF-8E87-4FC4F86B0894}"/>
          </ac:spMkLst>
        </pc:spChg>
        <pc:spChg chg="add del mod">
          <ac:chgData name="rico musto" userId="b2f592042e88ce13" providerId="LiveId" clId="{FF0F4C60-DDC4-4406-A79E-CBE89715B00F}" dt="2019-10-14T14:11:50.519" v="378" actId="478"/>
          <ac:spMkLst>
            <pc:docMk/>
            <pc:sldMk cId="4283176015" sldId="263"/>
            <ac:spMk id="5" creationId="{C41E84FA-19B4-4694-9E05-21806CC4A9BC}"/>
          </ac:spMkLst>
        </pc:spChg>
        <pc:spChg chg="add mod">
          <ac:chgData name="rico musto" userId="b2f592042e88ce13" providerId="LiveId" clId="{FF0F4C60-DDC4-4406-A79E-CBE89715B00F}" dt="2019-10-14T14:21:08.091" v="660" actId="1076"/>
          <ac:spMkLst>
            <pc:docMk/>
            <pc:sldMk cId="4283176015" sldId="263"/>
            <ac:spMk id="8" creationId="{D13EBCE1-6802-43C1-9CD0-4FD94B969581}"/>
          </ac:spMkLst>
        </pc:spChg>
        <pc:spChg chg="add mod">
          <ac:chgData name="rico musto" userId="b2f592042e88ce13" providerId="LiveId" clId="{FF0F4C60-DDC4-4406-A79E-CBE89715B00F}" dt="2019-10-14T14:21:27.782" v="669" actId="1076"/>
          <ac:spMkLst>
            <pc:docMk/>
            <pc:sldMk cId="4283176015" sldId="263"/>
            <ac:spMk id="10" creationId="{61F9D24D-06B5-40F8-AC3F-70C5014C38CA}"/>
          </ac:spMkLst>
        </pc:spChg>
        <pc:graphicFrameChg chg="add mod">
          <ac:chgData name="rico musto" userId="b2f592042e88ce13" providerId="LiveId" clId="{FF0F4C60-DDC4-4406-A79E-CBE89715B00F}" dt="2019-10-14T14:20:34.507" v="657" actId="1076"/>
          <ac:graphicFrameMkLst>
            <pc:docMk/>
            <pc:sldMk cId="4283176015" sldId="263"/>
            <ac:graphicFrameMk id="6" creationId="{9B2E8294-8AE9-4561-B54F-02A67E8BD6C2}"/>
          </ac:graphicFrameMkLst>
        </pc:graphicFrameChg>
        <pc:graphicFrameChg chg="add mod">
          <ac:chgData name="rico musto" userId="b2f592042e88ce13" providerId="LiveId" clId="{FF0F4C60-DDC4-4406-A79E-CBE89715B00F}" dt="2019-10-14T14:20:39.879" v="658" actId="1076"/>
          <ac:graphicFrameMkLst>
            <pc:docMk/>
            <pc:sldMk cId="4283176015" sldId="263"/>
            <ac:graphicFrameMk id="7" creationId="{8900F12C-129B-4D83-AE33-D5561384D087}"/>
          </ac:graphicFrameMkLst>
        </pc:graphicFrameChg>
      </pc:sldChg>
    </pc:docChg>
  </pc:docChgLst>
  <pc:docChgLst>
    <pc:chgData name="rico musto" userId="b2f592042e88ce13" providerId="LiveId" clId="{39EEA44E-3D77-404E-9E0D-EE3A37A12ABE}"/>
    <pc:docChg chg="undo custSel mod addSld delSld modSld sldOrd">
      <pc:chgData name="rico musto" userId="b2f592042e88ce13" providerId="LiveId" clId="{39EEA44E-3D77-404E-9E0D-EE3A37A12ABE}" dt="2019-10-09T17:11:54.793" v="993" actId="20577"/>
      <pc:docMkLst>
        <pc:docMk/>
      </pc:docMkLst>
      <pc:sldChg chg="addSp modSp ord">
        <pc:chgData name="rico musto" userId="b2f592042e88ce13" providerId="LiveId" clId="{39EEA44E-3D77-404E-9E0D-EE3A37A12ABE}" dt="2019-10-09T16:12:32.303" v="326" actId="1076"/>
        <pc:sldMkLst>
          <pc:docMk/>
          <pc:sldMk cId="2749824183" sldId="257"/>
        </pc:sldMkLst>
        <pc:spChg chg="add mod">
          <ac:chgData name="rico musto" userId="b2f592042e88ce13" providerId="LiveId" clId="{39EEA44E-3D77-404E-9E0D-EE3A37A12ABE}" dt="2019-10-09T16:12:32.303" v="326" actId="1076"/>
          <ac:spMkLst>
            <pc:docMk/>
            <pc:sldMk cId="2749824183" sldId="257"/>
            <ac:spMk id="3" creationId="{E6E6345E-803E-498D-AC22-CBB2D49CD345}"/>
          </ac:spMkLst>
        </pc:spChg>
      </pc:sldChg>
      <pc:sldChg chg="modSp">
        <pc:chgData name="rico musto" userId="b2f592042e88ce13" providerId="LiveId" clId="{39EEA44E-3D77-404E-9E0D-EE3A37A12ABE}" dt="2019-10-08T21:09:43.480" v="202" actId="20577"/>
        <pc:sldMkLst>
          <pc:docMk/>
          <pc:sldMk cId="2903397606" sldId="258"/>
        </pc:sldMkLst>
        <pc:graphicFrameChg chg="mod">
          <ac:chgData name="rico musto" userId="b2f592042e88ce13" providerId="LiveId" clId="{39EEA44E-3D77-404E-9E0D-EE3A37A12ABE}" dt="2019-10-08T21:09:43.480" v="202" actId="20577"/>
          <ac:graphicFrameMkLst>
            <pc:docMk/>
            <pc:sldMk cId="2903397606" sldId="258"/>
            <ac:graphicFrameMk id="5" creationId="{903B2A1D-1E76-4E60-A6F8-243F41271011}"/>
          </ac:graphicFrameMkLst>
        </pc:graphicFrameChg>
      </pc:sldChg>
      <pc:sldChg chg="addSp delSp modSp mod setBg">
        <pc:chgData name="rico musto" userId="b2f592042e88ce13" providerId="LiveId" clId="{39EEA44E-3D77-404E-9E0D-EE3A37A12ABE}" dt="2019-10-09T16:16:36.691" v="354" actId="1076"/>
        <pc:sldMkLst>
          <pc:docMk/>
          <pc:sldMk cId="2262604842" sldId="260"/>
        </pc:sldMkLst>
        <pc:spChg chg="mod">
          <ac:chgData name="rico musto" userId="b2f592042e88ce13" providerId="LiveId" clId="{39EEA44E-3D77-404E-9E0D-EE3A37A12ABE}" dt="2019-10-09T16:13:53.684" v="331" actId="26606"/>
          <ac:spMkLst>
            <pc:docMk/>
            <pc:sldMk cId="2262604842" sldId="260"/>
            <ac:spMk id="2" creationId="{B3687726-D2EE-4F38-A088-0B33BA14EE82}"/>
          </ac:spMkLst>
        </pc:spChg>
        <pc:spChg chg="add mod">
          <ac:chgData name="rico musto" userId="b2f592042e88ce13" providerId="LiveId" clId="{39EEA44E-3D77-404E-9E0D-EE3A37A12ABE}" dt="2019-10-09T16:04:08.884" v="220" actId="1076"/>
          <ac:spMkLst>
            <pc:docMk/>
            <pc:sldMk cId="2262604842" sldId="260"/>
            <ac:spMk id="5" creationId="{6FF65C06-1965-41AE-9733-CBFB8D1AD214}"/>
          </ac:spMkLst>
        </pc:spChg>
        <pc:spChg chg="add del">
          <ac:chgData name="rico musto" userId="b2f592042e88ce13" providerId="LiveId" clId="{39EEA44E-3D77-404E-9E0D-EE3A37A12ABE}" dt="2019-10-09T16:13:53.684" v="331" actId="26606"/>
          <ac:spMkLst>
            <pc:docMk/>
            <pc:sldMk cId="2262604842" sldId="260"/>
            <ac:spMk id="14" creationId="{0700D48D-C9AA-4000-A912-29A4FEA98A9F}"/>
          </ac:spMkLst>
        </pc:spChg>
        <pc:spChg chg="del">
          <ac:chgData name="rico musto" userId="b2f592042e88ce13" providerId="LiveId" clId="{39EEA44E-3D77-404E-9E0D-EE3A37A12ABE}" dt="2019-10-09T16:04:04.638" v="219" actId="478"/>
          <ac:spMkLst>
            <pc:docMk/>
            <pc:sldMk cId="2262604842" sldId="260"/>
            <ac:spMk id="16" creationId="{6CC9FA08-300A-4B34-818D-9F48C12A3C2C}"/>
          </ac:spMkLst>
        </pc:spChg>
        <pc:graphicFrameChg chg="add">
          <ac:chgData name="rico musto" userId="b2f592042e88ce13" providerId="LiveId" clId="{39EEA44E-3D77-404E-9E0D-EE3A37A12ABE}" dt="2019-10-09T16:13:40.781" v="327"/>
          <ac:graphicFrameMkLst>
            <pc:docMk/>
            <pc:sldMk cId="2262604842" sldId="260"/>
            <ac:graphicFrameMk id="6" creationId="{EA9D147B-6FDB-4E31-ADBC-E25E266C9B24}"/>
          </ac:graphicFrameMkLst>
        </pc:graphicFrameChg>
        <pc:graphicFrameChg chg="add">
          <ac:chgData name="rico musto" userId="b2f592042e88ce13" providerId="LiveId" clId="{39EEA44E-3D77-404E-9E0D-EE3A37A12ABE}" dt="2019-10-09T16:14:51.981" v="338"/>
          <ac:graphicFrameMkLst>
            <pc:docMk/>
            <pc:sldMk cId="2262604842" sldId="260"/>
            <ac:graphicFrameMk id="12" creationId="{379E0497-95C5-4B5A-9146-3B8DF5313BE3}"/>
          </ac:graphicFrameMkLst>
        </pc:graphicFrameChg>
        <pc:picChg chg="add mod ord">
          <ac:chgData name="rico musto" userId="b2f592042e88ce13" providerId="LiveId" clId="{39EEA44E-3D77-404E-9E0D-EE3A37A12ABE}" dt="2019-10-09T16:16:24.350" v="349" actId="1076"/>
          <ac:picMkLst>
            <pc:docMk/>
            <pc:sldMk cId="2262604842" sldId="260"/>
            <ac:picMk id="3" creationId="{CD04E876-927D-46FA-B10D-A5965608352B}"/>
          </ac:picMkLst>
        </pc:picChg>
        <pc:picChg chg="add mod">
          <ac:chgData name="rico musto" userId="b2f592042e88ce13" providerId="LiveId" clId="{39EEA44E-3D77-404E-9E0D-EE3A37A12ABE}" dt="2019-10-09T16:16:31.642" v="352" actId="1076"/>
          <ac:picMkLst>
            <pc:docMk/>
            <pc:sldMk cId="2262604842" sldId="260"/>
            <ac:picMk id="4" creationId="{0FA8BDE4-2D9C-4570-94F4-9C25ECF5BBCD}"/>
          </ac:picMkLst>
        </pc:picChg>
        <pc:picChg chg="mod">
          <ac:chgData name="rico musto" userId="b2f592042e88ce13" providerId="LiveId" clId="{39EEA44E-3D77-404E-9E0D-EE3A37A12ABE}" dt="2019-10-09T16:16:36.691" v="354" actId="1076"/>
          <ac:picMkLst>
            <pc:docMk/>
            <pc:sldMk cId="2262604842" sldId="260"/>
            <ac:picMk id="9" creationId="{98EC1FB5-3D7E-40B1-95E9-B8363E741303}"/>
          </ac:picMkLst>
        </pc:picChg>
        <pc:cxnChg chg="add del">
          <ac:chgData name="rico musto" userId="b2f592042e88ce13" providerId="LiveId" clId="{39EEA44E-3D77-404E-9E0D-EE3A37A12ABE}" dt="2019-10-09T16:13:53.684" v="331" actId="26606"/>
          <ac:cxnSpMkLst>
            <pc:docMk/>
            <pc:sldMk cId="2262604842" sldId="260"/>
            <ac:cxnSpMk id="11" creationId="{805E69BC-D844-4AB5-9E35-ED458EE29655}"/>
          </ac:cxnSpMkLst>
        </pc:cxnChg>
        <pc:cxnChg chg="add del">
          <ac:chgData name="rico musto" userId="b2f592042e88ce13" providerId="LiveId" clId="{39EEA44E-3D77-404E-9E0D-EE3A37A12ABE}" dt="2019-10-09T16:13:53.684" v="331" actId="26606"/>
          <ac:cxnSpMkLst>
            <pc:docMk/>
            <pc:sldMk cId="2262604842" sldId="260"/>
            <ac:cxnSpMk id="18" creationId="{4312C673-8179-457E-AD2A-D1FAE4CC961A}"/>
          </ac:cxnSpMkLst>
        </pc:cxnChg>
      </pc:sldChg>
      <pc:sldChg chg="addSp modSp">
        <pc:chgData name="rico musto" userId="b2f592042e88ce13" providerId="LiveId" clId="{39EEA44E-3D77-404E-9E0D-EE3A37A12ABE}" dt="2019-10-09T16:34:05.499" v="639" actId="1076"/>
        <pc:sldMkLst>
          <pc:docMk/>
          <pc:sldMk cId="434022124" sldId="261"/>
        </pc:sldMkLst>
        <pc:spChg chg="mod">
          <ac:chgData name="rico musto" userId="b2f592042e88ce13" providerId="LiveId" clId="{39EEA44E-3D77-404E-9E0D-EE3A37A12ABE}" dt="2019-10-08T21:09:53.086" v="216" actId="20577"/>
          <ac:spMkLst>
            <pc:docMk/>
            <pc:sldMk cId="434022124" sldId="261"/>
            <ac:spMk id="2" creationId="{B3687726-D2EE-4F38-A088-0B33BA14EE82}"/>
          </ac:spMkLst>
        </pc:spChg>
        <pc:spChg chg="add mod">
          <ac:chgData name="rico musto" userId="b2f592042e88ce13" providerId="LiveId" clId="{39EEA44E-3D77-404E-9E0D-EE3A37A12ABE}" dt="2019-10-08T21:01:23.830" v="175" actId="20577"/>
          <ac:spMkLst>
            <pc:docMk/>
            <pc:sldMk cId="434022124" sldId="261"/>
            <ac:spMk id="7" creationId="{DE32FB42-32EB-47C7-93FC-C3B5B587E7C5}"/>
          </ac:spMkLst>
        </pc:spChg>
        <pc:spChg chg="add mod">
          <ac:chgData name="rico musto" userId="b2f592042e88ce13" providerId="LiveId" clId="{39EEA44E-3D77-404E-9E0D-EE3A37A12ABE}" dt="2019-10-09T16:34:01.678" v="638" actId="1076"/>
          <ac:spMkLst>
            <pc:docMk/>
            <pc:sldMk cId="434022124" sldId="261"/>
            <ac:spMk id="8" creationId="{47705798-53B0-4356-9DA3-71D9FCEEE5C6}"/>
          </ac:spMkLst>
        </pc:spChg>
        <pc:graphicFrameChg chg="add">
          <ac:chgData name="rico musto" userId="b2f592042e88ce13" providerId="LiveId" clId="{39EEA44E-3D77-404E-9E0D-EE3A37A12ABE}" dt="2019-10-08T20:58:13.328" v="150"/>
          <ac:graphicFrameMkLst>
            <pc:docMk/>
            <pc:sldMk cId="434022124" sldId="261"/>
            <ac:graphicFrameMk id="4" creationId="{FEF0C971-D919-41C0-9451-70CEAB1CB903}"/>
          </ac:graphicFrameMkLst>
        </pc:graphicFrameChg>
        <pc:graphicFrameChg chg="add mod">
          <ac:chgData name="rico musto" userId="b2f592042e88ce13" providerId="LiveId" clId="{39EEA44E-3D77-404E-9E0D-EE3A37A12ABE}" dt="2019-10-08T20:59:32.054" v="153" actId="1076"/>
          <ac:graphicFrameMkLst>
            <pc:docMk/>
            <pc:sldMk cId="434022124" sldId="261"/>
            <ac:graphicFrameMk id="5" creationId="{FEF0C971-D919-41C0-9451-70CEAB1CB903}"/>
          </ac:graphicFrameMkLst>
        </pc:graphicFrameChg>
        <pc:graphicFrameChg chg="add">
          <ac:chgData name="rico musto" userId="b2f592042e88ce13" providerId="LiveId" clId="{39EEA44E-3D77-404E-9E0D-EE3A37A12ABE}" dt="2019-10-08T20:59:35.360" v="154"/>
          <ac:graphicFrameMkLst>
            <pc:docMk/>
            <pc:sldMk cId="434022124" sldId="261"/>
            <ac:graphicFrameMk id="6" creationId="{FEF0C971-D919-41C0-9451-70CEAB1CB903}"/>
          </ac:graphicFrameMkLst>
        </pc:graphicFrameChg>
        <pc:picChg chg="add mod">
          <ac:chgData name="rico musto" userId="b2f592042e88ce13" providerId="LiveId" clId="{39EEA44E-3D77-404E-9E0D-EE3A37A12ABE}" dt="2019-10-09T16:34:05.499" v="639" actId="1076"/>
          <ac:picMkLst>
            <pc:docMk/>
            <pc:sldMk cId="434022124" sldId="261"/>
            <ac:picMk id="3" creationId="{4F9C5E1F-39B3-48C2-8430-F11F8D843039}"/>
          </ac:picMkLst>
        </pc:picChg>
      </pc:sldChg>
      <pc:sldChg chg="addSp modSp">
        <pc:chgData name="rico musto" userId="b2f592042e88ce13" providerId="LiveId" clId="{39EEA44E-3D77-404E-9E0D-EE3A37A12ABE}" dt="2019-10-09T17:02:08.631" v="821" actId="20577"/>
        <pc:sldMkLst>
          <pc:docMk/>
          <pc:sldMk cId="464376037" sldId="262"/>
        </pc:sldMkLst>
        <pc:spChg chg="add mod">
          <ac:chgData name="rico musto" userId="b2f592042e88ce13" providerId="LiveId" clId="{39EEA44E-3D77-404E-9E0D-EE3A37A12ABE}" dt="2019-10-09T17:01:33.972" v="814" actId="1076"/>
          <ac:spMkLst>
            <pc:docMk/>
            <pc:sldMk cId="464376037" sldId="262"/>
            <ac:spMk id="3" creationId="{1FC2182D-7A7E-4CDD-BA7B-1E58A77FD8A3}"/>
          </ac:spMkLst>
        </pc:spChg>
        <pc:spChg chg="add mod">
          <ac:chgData name="rico musto" userId="b2f592042e88ce13" providerId="LiveId" clId="{39EEA44E-3D77-404E-9E0D-EE3A37A12ABE}" dt="2019-10-09T17:02:08.631" v="821" actId="20577"/>
          <ac:spMkLst>
            <pc:docMk/>
            <pc:sldMk cId="464376037" sldId="262"/>
            <ac:spMk id="7" creationId="{D528C456-7280-444E-931D-F9405109DF3B}"/>
          </ac:spMkLst>
        </pc:spChg>
        <pc:graphicFrameChg chg="add mod">
          <ac:chgData name="rico musto" userId="b2f592042e88ce13" providerId="LiveId" clId="{39EEA44E-3D77-404E-9E0D-EE3A37A12ABE}" dt="2019-10-09T16:57:59.577" v="743" actId="1076"/>
          <ac:graphicFrameMkLst>
            <pc:docMk/>
            <pc:sldMk cId="464376037" sldId="262"/>
            <ac:graphicFrameMk id="5" creationId="{ABA88B2B-2081-49E4-AA14-A405A5C19506}"/>
          </ac:graphicFrameMkLst>
        </pc:graphicFrameChg>
        <pc:graphicFrameChg chg="add">
          <ac:chgData name="rico musto" userId="b2f592042e88ce13" providerId="LiveId" clId="{39EEA44E-3D77-404E-9E0D-EE3A37A12ABE}" dt="2019-10-09T16:58:03.461" v="744"/>
          <ac:graphicFrameMkLst>
            <pc:docMk/>
            <pc:sldMk cId="464376037" sldId="262"/>
            <ac:graphicFrameMk id="6" creationId="{ABA88B2B-2081-49E4-AA14-A405A5C19506}"/>
          </ac:graphicFrameMkLst>
        </pc:graphicFrameChg>
        <pc:picChg chg="add mod">
          <ac:chgData name="rico musto" userId="b2f592042e88ce13" providerId="LiveId" clId="{39EEA44E-3D77-404E-9E0D-EE3A37A12ABE}" dt="2019-10-09T16:58:32.606" v="750" actId="1076"/>
          <ac:picMkLst>
            <pc:docMk/>
            <pc:sldMk cId="464376037" sldId="262"/>
            <ac:picMk id="4" creationId="{6F872CF7-87D1-46DE-AAC2-38CB4D5F3485}"/>
          </ac:picMkLst>
        </pc:picChg>
      </pc:sldChg>
      <pc:sldChg chg="addSp modSp">
        <pc:chgData name="rico musto" userId="b2f592042e88ce13" providerId="LiveId" clId="{39EEA44E-3D77-404E-9E0D-EE3A37A12ABE}" dt="2019-10-09T17:11:54.793" v="993" actId="20577"/>
        <pc:sldMkLst>
          <pc:docMk/>
          <pc:sldMk cId="4283176015" sldId="263"/>
        </pc:sldMkLst>
        <pc:spChg chg="add mod">
          <ac:chgData name="rico musto" userId="b2f592042e88ce13" providerId="LiveId" clId="{39EEA44E-3D77-404E-9E0D-EE3A37A12ABE}" dt="2019-10-09T17:11:54.793" v="993" actId="20577"/>
          <ac:spMkLst>
            <pc:docMk/>
            <pc:sldMk cId="4283176015" sldId="263"/>
            <ac:spMk id="3" creationId="{6E4748E2-F71F-4368-98DE-4B458C334D50}"/>
          </ac:spMkLst>
        </pc:spChg>
      </pc:sldChg>
      <pc:sldChg chg="addSp delSp modSp add ord">
        <pc:chgData name="rico musto" userId="b2f592042e88ce13" providerId="LiveId" clId="{39EEA44E-3D77-404E-9E0D-EE3A37A12ABE}" dt="2019-10-09T16:28:50.783" v="557" actId="1076"/>
        <pc:sldMkLst>
          <pc:docMk/>
          <pc:sldMk cId="1434015585" sldId="264"/>
        </pc:sldMkLst>
        <pc:spChg chg="add mod">
          <ac:chgData name="rico musto" userId="b2f592042e88ce13" providerId="LiveId" clId="{39EEA44E-3D77-404E-9E0D-EE3A37A12ABE}" dt="2019-10-09T16:25:14.822" v="551" actId="1076"/>
          <ac:spMkLst>
            <pc:docMk/>
            <pc:sldMk cId="1434015585" sldId="264"/>
            <ac:spMk id="7" creationId="{552E2898-62CF-44A1-AF3C-6730DDAE2AAE}"/>
          </ac:spMkLst>
        </pc:spChg>
        <pc:graphicFrameChg chg="add del mod">
          <ac:chgData name="rico musto" userId="b2f592042e88ce13" providerId="LiveId" clId="{39EEA44E-3D77-404E-9E0D-EE3A37A12ABE}" dt="2019-10-08T17:26:47.686" v="42" actId="478"/>
          <ac:graphicFrameMkLst>
            <pc:docMk/>
            <pc:sldMk cId="1434015585" sldId="264"/>
            <ac:graphicFrameMk id="5" creationId="{60918814-7E87-4B51-B64E-CFC65A237BFD}"/>
          </ac:graphicFrameMkLst>
        </pc:graphicFrameChg>
        <pc:graphicFrameChg chg="add">
          <ac:chgData name="rico musto" userId="b2f592042e88ce13" providerId="LiveId" clId="{39EEA44E-3D77-404E-9E0D-EE3A37A12ABE}" dt="2019-10-08T16:55:33.495" v="7"/>
          <ac:graphicFrameMkLst>
            <pc:docMk/>
            <pc:sldMk cId="1434015585" sldId="264"/>
            <ac:graphicFrameMk id="6" creationId="{F919AE5C-6D36-44AB-9154-E9801698F5F6}"/>
          </ac:graphicFrameMkLst>
        </pc:graphicFrameChg>
        <pc:graphicFrameChg chg="add">
          <ac:chgData name="rico musto" userId="b2f592042e88ce13" providerId="LiveId" clId="{39EEA44E-3D77-404E-9E0D-EE3A37A12ABE}" dt="2019-10-08T17:27:22.537" v="43"/>
          <ac:graphicFrameMkLst>
            <pc:docMk/>
            <pc:sldMk cId="1434015585" sldId="264"/>
            <ac:graphicFrameMk id="10" creationId="{60918814-7E87-4B51-B64E-CFC65A237BFD}"/>
          </ac:graphicFrameMkLst>
        </pc:graphicFrameChg>
        <pc:graphicFrameChg chg="add del">
          <ac:chgData name="rico musto" userId="b2f592042e88ce13" providerId="LiveId" clId="{39EEA44E-3D77-404E-9E0D-EE3A37A12ABE}" dt="2019-10-09T16:28:32.740" v="554"/>
          <ac:graphicFrameMkLst>
            <pc:docMk/>
            <pc:sldMk cId="1434015585" sldId="264"/>
            <ac:graphicFrameMk id="11" creationId="{E810169B-51D9-4ACE-BC00-3867E83F508B}"/>
          </ac:graphicFrameMkLst>
        </pc:graphicFrameChg>
        <pc:picChg chg="add del mod">
          <ac:chgData name="rico musto" userId="b2f592042e88ce13" providerId="LiveId" clId="{39EEA44E-3D77-404E-9E0D-EE3A37A12ABE}" dt="2019-10-08T16:58:18.105" v="26" actId="478"/>
          <ac:picMkLst>
            <pc:docMk/>
            <pc:sldMk cId="1434015585" sldId="264"/>
            <ac:picMk id="3" creationId="{1EF5A034-3A8A-45B1-A6E6-B21BFD56EA44}"/>
          </ac:picMkLst>
        </pc:picChg>
        <pc:picChg chg="add mod">
          <ac:chgData name="rico musto" userId="b2f592042e88ce13" providerId="LiveId" clId="{39EEA44E-3D77-404E-9E0D-EE3A37A12ABE}" dt="2019-10-09T16:28:50.783" v="557" actId="1076"/>
          <ac:picMkLst>
            <pc:docMk/>
            <pc:sldMk cId="1434015585" sldId="264"/>
            <ac:picMk id="4" creationId="{D08E0465-691D-4870-B7D8-EA5BBB3DA673}"/>
          </ac:picMkLst>
        </pc:picChg>
        <pc:picChg chg="add del">
          <ac:chgData name="rico musto" userId="b2f592042e88ce13" providerId="LiveId" clId="{39EEA44E-3D77-404E-9E0D-EE3A37A12ABE}" dt="2019-10-08T16:56:34.005" v="13"/>
          <ac:picMkLst>
            <pc:docMk/>
            <pc:sldMk cId="1434015585" sldId="264"/>
            <ac:picMk id="8" creationId="{15966CD1-D795-4A31-871C-4FED754335FA}"/>
          </ac:picMkLst>
        </pc:picChg>
        <pc:picChg chg="del">
          <ac:chgData name="rico musto" userId="b2f592042e88ce13" providerId="LiveId" clId="{39EEA44E-3D77-404E-9E0D-EE3A37A12ABE}" dt="2019-10-08T15:45:53.532" v="1" actId="478"/>
          <ac:picMkLst>
            <pc:docMk/>
            <pc:sldMk cId="1434015585" sldId="264"/>
            <ac:picMk id="9" creationId="{98EC1FB5-3D7E-40B1-95E9-B8363E741303}"/>
          </ac:picMkLst>
        </pc:picChg>
        <pc:picChg chg="add mod">
          <ac:chgData name="rico musto" userId="b2f592042e88ce13" providerId="LiveId" clId="{39EEA44E-3D77-404E-9E0D-EE3A37A12ABE}" dt="2019-10-09T16:28:45.538" v="556" actId="1076"/>
          <ac:picMkLst>
            <pc:docMk/>
            <pc:sldMk cId="1434015585" sldId="264"/>
            <ac:picMk id="12" creationId="{52926CD1-D4AB-4D9B-A345-EC6E4FCAE7BF}"/>
          </ac:picMkLst>
        </pc:picChg>
      </pc:sldChg>
      <pc:sldChg chg="addSp delSp modSp add">
        <pc:chgData name="rico musto" userId="b2f592042e88ce13" providerId="LiveId" clId="{39EEA44E-3D77-404E-9E0D-EE3A37A12ABE}" dt="2019-10-09T16:30:07.819" v="569" actId="20577"/>
        <pc:sldMkLst>
          <pc:docMk/>
          <pc:sldMk cId="3655608099" sldId="265"/>
        </pc:sldMkLst>
        <pc:spChg chg="add mod">
          <ac:chgData name="rico musto" userId="b2f592042e88ce13" providerId="LiveId" clId="{39EEA44E-3D77-404E-9E0D-EE3A37A12ABE}" dt="2019-10-09T16:30:07.819" v="569" actId="20577"/>
          <ac:spMkLst>
            <pc:docMk/>
            <pc:sldMk cId="3655608099" sldId="265"/>
            <ac:spMk id="9" creationId="{FC414788-5129-45DE-B91C-8545C3E7E965}"/>
          </ac:spMkLst>
        </pc:spChg>
        <pc:graphicFrameChg chg="add del">
          <ac:chgData name="rico musto" userId="b2f592042e88ce13" providerId="LiveId" clId="{39EEA44E-3D77-404E-9E0D-EE3A37A12ABE}" dt="2019-10-08T17:04:44.499" v="28"/>
          <ac:graphicFrameMkLst>
            <pc:docMk/>
            <pc:sldMk cId="3655608099" sldId="265"/>
            <ac:graphicFrameMk id="4" creationId="{8A9D5D05-8A99-4777-A346-7E348FF2B59B}"/>
          </ac:graphicFrameMkLst>
        </pc:graphicFrameChg>
        <pc:graphicFrameChg chg="del">
          <ac:chgData name="rico musto" userId="b2f592042e88ce13" providerId="LiveId" clId="{39EEA44E-3D77-404E-9E0D-EE3A37A12ABE}" dt="2019-10-08T16:56:47.663" v="16" actId="478"/>
          <ac:graphicFrameMkLst>
            <pc:docMk/>
            <pc:sldMk cId="3655608099" sldId="265"/>
            <ac:graphicFrameMk id="5" creationId="{60918814-7E87-4B51-B64E-CFC65A237BFD}"/>
          </ac:graphicFrameMkLst>
        </pc:graphicFrameChg>
        <pc:graphicFrameChg chg="add del">
          <ac:chgData name="rico musto" userId="b2f592042e88ce13" providerId="LiveId" clId="{39EEA44E-3D77-404E-9E0D-EE3A37A12ABE}" dt="2019-10-08T17:06:48.510" v="36"/>
          <ac:graphicFrameMkLst>
            <pc:docMk/>
            <pc:sldMk cId="3655608099" sldId="265"/>
            <ac:graphicFrameMk id="7" creationId="{D1369BDA-337C-4D5A-9F5D-31819A7830E0}"/>
          </ac:graphicFrameMkLst>
        </pc:graphicFrameChg>
        <pc:picChg chg="mod">
          <ac:chgData name="rico musto" userId="b2f592042e88ce13" providerId="LiveId" clId="{39EEA44E-3D77-404E-9E0D-EE3A37A12ABE}" dt="2019-10-08T17:07:05.951" v="41" actId="1076"/>
          <ac:picMkLst>
            <pc:docMk/>
            <pc:sldMk cId="3655608099" sldId="265"/>
            <ac:picMk id="3" creationId="{1EF5A034-3A8A-45B1-A6E6-B21BFD56EA44}"/>
          </ac:picMkLst>
        </pc:picChg>
        <pc:picChg chg="add del mod">
          <ac:chgData name="rico musto" userId="b2f592042e88ce13" providerId="LiveId" clId="{39EEA44E-3D77-404E-9E0D-EE3A37A12ABE}" dt="2019-10-08T17:05:04.489" v="34" actId="478"/>
          <ac:picMkLst>
            <pc:docMk/>
            <pc:sldMk cId="3655608099" sldId="265"/>
            <ac:picMk id="6" creationId="{D6C84864-53A7-42CD-83AA-B9C455A8589B}"/>
          </ac:picMkLst>
        </pc:picChg>
        <pc:picChg chg="add mod">
          <ac:chgData name="rico musto" userId="b2f592042e88ce13" providerId="LiveId" clId="{39EEA44E-3D77-404E-9E0D-EE3A37A12ABE}" dt="2019-10-08T17:07:03.227" v="40" actId="1076"/>
          <ac:picMkLst>
            <pc:docMk/>
            <pc:sldMk cId="3655608099" sldId="265"/>
            <ac:picMk id="8" creationId="{867DCA7A-B87A-43AD-B22B-9ECB5D005997}"/>
          </ac:picMkLst>
        </pc:picChg>
      </pc:sldChg>
      <pc:sldChg chg="add del">
        <pc:chgData name="rico musto" userId="b2f592042e88ce13" providerId="LiveId" clId="{39EEA44E-3D77-404E-9E0D-EE3A37A12ABE}" dt="2019-10-08T20:24:42.719" v="48"/>
        <pc:sldMkLst>
          <pc:docMk/>
          <pc:sldMk cId="1087968423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D6FC0-D3B1-4A70-BA10-77CFF623C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ED5C93-63BE-4D47-B809-2A21F8D7C9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Housing Data Overview</a:t>
          </a:r>
        </a:p>
      </dgm:t>
    </dgm:pt>
    <dgm:pt modelId="{B6890588-6CE3-4935-A820-AAD1F5AA4FCA}" type="parTrans" cxnId="{A3AF7261-3D20-4CC2-B706-31C0F59F4ACA}">
      <dgm:prSet/>
      <dgm:spPr/>
      <dgm:t>
        <a:bodyPr/>
        <a:lstStyle/>
        <a:p>
          <a:endParaRPr lang="en-US"/>
        </a:p>
      </dgm:t>
    </dgm:pt>
    <dgm:pt modelId="{1D1B86FB-6FA9-4DFE-8AED-DC07F62FA94A}" type="sibTrans" cxnId="{A3AF7261-3D20-4CC2-B706-31C0F59F4ACA}">
      <dgm:prSet/>
      <dgm:spPr/>
      <dgm:t>
        <a:bodyPr/>
        <a:lstStyle/>
        <a:p>
          <a:endParaRPr lang="en-US"/>
        </a:p>
      </dgm:t>
    </dgm:pt>
    <dgm:pt modelId="{4C2B45B1-22E5-471C-8BC6-849413688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Neighborhood Statistical Analysis</a:t>
          </a:r>
        </a:p>
      </dgm:t>
    </dgm:pt>
    <dgm:pt modelId="{95FA64B9-175F-4C8F-AAC9-DC7F1F7CBD18}" type="parTrans" cxnId="{36F90C33-86BE-40AF-9540-1C59B16EF54D}">
      <dgm:prSet/>
      <dgm:spPr/>
      <dgm:t>
        <a:bodyPr/>
        <a:lstStyle/>
        <a:p>
          <a:endParaRPr lang="en-US"/>
        </a:p>
      </dgm:t>
    </dgm:pt>
    <dgm:pt modelId="{6868C083-9F34-4779-B1C1-9D085095C117}" type="sibTrans" cxnId="{36F90C33-86BE-40AF-9540-1C59B16EF54D}">
      <dgm:prSet/>
      <dgm:spPr/>
      <dgm:t>
        <a:bodyPr/>
        <a:lstStyle/>
        <a:p>
          <a:endParaRPr lang="en-US"/>
        </a:p>
      </dgm:t>
    </dgm:pt>
    <dgm:pt modelId="{9790F204-A243-404D-AF35-4B7022DFA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Lot Configuration Statistical Analysis</a:t>
          </a:r>
        </a:p>
      </dgm:t>
    </dgm:pt>
    <dgm:pt modelId="{3241FE49-6261-4B24-B960-95CCBA1393AD}" type="parTrans" cxnId="{AE1D4FA7-54AB-4808-A16C-EC7EA734D820}">
      <dgm:prSet/>
      <dgm:spPr/>
      <dgm:t>
        <a:bodyPr/>
        <a:lstStyle/>
        <a:p>
          <a:endParaRPr lang="en-US"/>
        </a:p>
      </dgm:t>
    </dgm:pt>
    <dgm:pt modelId="{FB85816D-CCF7-4309-9F84-255B4B5CE224}" type="sibTrans" cxnId="{AE1D4FA7-54AB-4808-A16C-EC7EA734D820}">
      <dgm:prSet/>
      <dgm:spPr/>
      <dgm:t>
        <a:bodyPr/>
        <a:lstStyle/>
        <a:p>
          <a:endParaRPr lang="en-US"/>
        </a:p>
      </dgm:t>
    </dgm:pt>
    <dgm:pt modelId="{AFB1DB83-BD12-4199-BA04-1211C334D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Square Footage Statistical Analysis</a:t>
          </a:r>
        </a:p>
      </dgm:t>
    </dgm:pt>
    <dgm:pt modelId="{9C4FADCC-2BF0-4172-A7B4-58916F1C1978}" type="parTrans" cxnId="{68FD8F03-835E-44C6-BA3A-13A106C51520}">
      <dgm:prSet/>
      <dgm:spPr/>
      <dgm:t>
        <a:bodyPr/>
        <a:lstStyle/>
        <a:p>
          <a:endParaRPr lang="en-US"/>
        </a:p>
      </dgm:t>
    </dgm:pt>
    <dgm:pt modelId="{0FB8658B-8AE1-46A1-B749-F602C898A164}" type="sibTrans" cxnId="{68FD8F03-835E-44C6-BA3A-13A106C51520}">
      <dgm:prSet/>
      <dgm:spPr/>
      <dgm:t>
        <a:bodyPr/>
        <a:lstStyle/>
        <a:p>
          <a:endParaRPr lang="en-US"/>
        </a:p>
      </dgm:t>
    </dgm:pt>
    <dgm:pt modelId="{18AE3E8C-B5C3-4110-AAF4-4C944A4937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Recommendations</a:t>
          </a:r>
        </a:p>
      </dgm:t>
    </dgm:pt>
    <dgm:pt modelId="{2A27F6B3-2E25-47A0-8216-11358C3DD81F}" type="parTrans" cxnId="{F3AAB095-10D7-4D32-BF7D-D633894A321C}">
      <dgm:prSet/>
      <dgm:spPr/>
      <dgm:t>
        <a:bodyPr/>
        <a:lstStyle/>
        <a:p>
          <a:endParaRPr lang="en-US"/>
        </a:p>
      </dgm:t>
    </dgm:pt>
    <dgm:pt modelId="{392DB064-0C7E-4DC3-9AE6-72D7775366B4}" type="sibTrans" cxnId="{F3AAB095-10D7-4D32-BF7D-D633894A321C}">
      <dgm:prSet/>
      <dgm:spPr/>
      <dgm:t>
        <a:bodyPr/>
        <a:lstStyle/>
        <a:p>
          <a:endParaRPr lang="en-US"/>
        </a:p>
      </dgm:t>
    </dgm:pt>
    <dgm:pt modelId="{A7643695-3041-4CE2-BB78-283D6BE6EDD0}" type="pres">
      <dgm:prSet presAssocID="{8F7D6FC0-D3B1-4A70-BA10-77CFF623CC77}" presName="root" presStyleCnt="0">
        <dgm:presLayoutVars>
          <dgm:dir/>
          <dgm:resizeHandles val="exact"/>
        </dgm:presLayoutVars>
      </dgm:prSet>
      <dgm:spPr/>
    </dgm:pt>
    <dgm:pt modelId="{507A774A-A481-4F35-AC4C-769C0EAD99AD}" type="pres">
      <dgm:prSet presAssocID="{ACED5C93-63BE-4D47-B809-2A21F8D7C906}" presName="compNode" presStyleCnt="0"/>
      <dgm:spPr/>
    </dgm:pt>
    <dgm:pt modelId="{2E1B10BC-9EEF-4482-92E1-8C7756CC02A9}" type="pres">
      <dgm:prSet presAssocID="{ACED5C93-63BE-4D47-B809-2A21F8D7C906}" presName="bgRect" presStyleLbl="bgShp" presStyleIdx="0" presStyleCnt="5"/>
      <dgm:spPr>
        <a:prstGeom prst="rect">
          <a:avLst/>
        </a:prstGeom>
      </dgm:spPr>
    </dgm:pt>
    <dgm:pt modelId="{B40EE283-0337-4289-BACA-0BD6EF6BCCCA}" type="pres">
      <dgm:prSet presAssocID="{ACED5C93-63BE-4D47-B809-2A21F8D7C9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A0F87253-7750-4404-A50D-ABC123D1246A}" type="pres">
      <dgm:prSet presAssocID="{ACED5C93-63BE-4D47-B809-2A21F8D7C906}" presName="spaceRect" presStyleCnt="0"/>
      <dgm:spPr/>
    </dgm:pt>
    <dgm:pt modelId="{2BE53A84-63F6-4D28-890C-A863D823F0E0}" type="pres">
      <dgm:prSet presAssocID="{ACED5C93-63BE-4D47-B809-2A21F8D7C906}" presName="parTx" presStyleLbl="revTx" presStyleIdx="0" presStyleCnt="5">
        <dgm:presLayoutVars>
          <dgm:chMax val="0"/>
          <dgm:chPref val="0"/>
        </dgm:presLayoutVars>
      </dgm:prSet>
      <dgm:spPr/>
    </dgm:pt>
    <dgm:pt modelId="{E1B25B20-63BA-4796-8C11-25BE6C41A4FD}" type="pres">
      <dgm:prSet presAssocID="{1D1B86FB-6FA9-4DFE-8AED-DC07F62FA94A}" presName="sibTrans" presStyleCnt="0"/>
      <dgm:spPr/>
    </dgm:pt>
    <dgm:pt modelId="{EF703F63-A938-4D4E-B06E-CF6FF39BC88B}" type="pres">
      <dgm:prSet presAssocID="{4C2B45B1-22E5-471C-8BC6-84941368865C}" presName="compNode" presStyleCnt="0"/>
      <dgm:spPr/>
    </dgm:pt>
    <dgm:pt modelId="{CDE53DF4-90DF-4BEF-8597-C893D144C51D}" type="pres">
      <dgm:prSet presAssocID="{4C2B45B1-22E5-471C-8BC6-84941368865C}" presName="bgRect" presStyleLbl="bgShp" presStyleIdx="1" presStyleCnt="5"/>
      <dgm:spPr>
        <a:prstGeom prst="rect">
          <a:avLst/>
        </a:prstGeom>
      </dgm:spPr>
    </dgm:pt>
    <dgm:pt modelId="{FE802F4E-D14A-473F-AD0A-7C287100FB41}" type="pres">
      <dgm:prSet presAssocID="{4C2B45B1-22E5-471C-8BC6-8494136886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2A3501D6-9B45-49D4-8695-2C190F91008E}" type="pres">
      <dgm:prSet presAssocID="{4C2B45B1-22E5-471C-8BC6-84941368865C}" presName="spaceRect" presStyleCnt="0"/>
      <dgm:spPr/>
    </dgm:pt>
    <dgm:pt modelId="{C4232ACF-D2F9-453C-98AD-31976F85A741}" type="pres">
      <dgm:prSet presAssocID="{4C2B45B1-22E5-471C-8BC6-84941368865C}" presName="parTx" presStyleLbl="revTx" presStyleIdx="1" presStyleCnt="5">
        <dgm:presLayoutVars>
          <dgm:chMax val="0"/>
          <dgm:chPref val="0"/>
        </dgm:presLayoutVars>
      </dgm:prSet>
      <dgm:spPr/>
    </dgm:pt>
    <dgm:pt modelId="{221CBBE4-2F6F-4571-8800-3238473127F0}" type="pres">
      <dgm:prSet presAssocID="{6868C083-9F34-4779-B1C1-9D085095C117}" presName="sibTrans" presStyleCnt="0"/>
      <dgm:spPr/>
    </dgm:pt>
    <dgm:pt modelId="{AE60449D-B958-4B00-8A3A-4BCF843C8E91}" type="pres">
      <dgm:prSet presAssocID="{9790F204-A243-404D-AF35-4B7022DFABFD}" presName="compNode" presStyleCnt="0"/>
      <dgm:spPr/>
    </dgm:pt>
    <dgm:pt modelId="{1C7DB692-A879-4658-890B-E58053B5451F}" type="pres">
      <dgm:prSet presAssocID="{9790F204-A243-404D-AF35-4B7022DFABFD}" presName="bgRect" presStyleLbl="bgShp" presStyleIdx="2" presStyleCnt="5"/>
      <dgm:spPr>
        <a:prstGeom prst="rect">
          <a:avLst/>
        </a:prstGeom>
      </dgm:spPr>
    </dgm:pt>
    <dgm:pt modelId="{0C1F81C0-D785-43BC-85F2-A57C6F40380A}" type="pres">
      <dgm:prSet presAssocID="{9790F204-A243-404D-AF35-4B7022DFAB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4C56801D-D4F3-42C1-BE76-95FD9B68D963}" type="pres">
      <dgm:prSet presAssocID="{9790F204-A243-404D-AF35-4B7022DFABFD}" presName="spaceRect" presStyleCnt="0"/>
      <dgm:spPr/>
    </dgm:pt>
    <dgm:pt modelId="{C8259E26-4626-4936-9FDB-44BA0B9D541E}" type="pres">
      <dgm:prSet presAssocID="{9790F204-A243-404D-AF35-4B7022DFABFD}" presName="parTx" presStyleLbl="revTx" presStyleIdx="2" presStyleCnt="5">
        <dgm:presLayoutVars>
          <dgm:chMax val="0"/>
          <dgm:chPref val="0"/>
        </dgm:presLayoutVars>
      </dgm:prSet>
      <dgm:spPr/>
    </dgm:pt>
    <dgm:pt modelId="{3B9F309D-169E-4A65-A2A9-CD53E7F03CDE}" type="pres">
      <dgm:prSet presAssocID="{FB85816D-CCF7-4309-9F84-255B4B5CE224}" presName="sibTrans" presStyleCnt="0"/>
      <dgm:spPr/>
    </dgm:pt>
    <dgm:pt modelId="{0ADB78EC-8B30-40A3-AE52-246CF62768B4}" type="pres">
      <dgm:prSet presAssocID="{AFB1DB83-BD12-4199-BA04-1211C334DDCE}" presName="compNode" presStyleCnt="0"/>
      <dgm:spPr/>
    </dgm:pt>
    <dgm:pt modelId="{160B67FB-EF43-4D02-8AC4-2EBD8450BED3}" type="pres">
      <dgm:prSet presAssocID="{AFB1DB83-BD12-4199-BA04-1211C334DDCE}" presName="bgRect" presStyleLbl="bgShp" presStyleIdx="3" presStyleCnt="5"/>
      <dgm:spPr>
        <a:prstGeom prst="rect">
          <a:avLst/>
        </a:prstGeom>
      </dgm:spPr>
    </dgm:pt>
    <dgm:pt modelId="{249E689A-237E-40DD-9AB5-E568F8FD550B}" type="pres">
      <dgm:prSet presAssocID="{AFB1DB83-BD12-4199-BA04-1211C334DD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DB518F29-5A90-4490-A9BC-9AE9675D9882}" type="pres">
      <dgm:prSet presAssocID="{AFB1DB83-BD12-4199-BA04-1211C334DDCE}" presName="spaceRect" presStyleCnt="0"/>
      <dgm:spPr/>
    </dgm:pt>
    <dgm:pt modelId="{49BEB04D-A3FF-45FC-8497-4EF32BAA337A}" type="pres">
      <dgm:prSet presAssocID="{AFB1DB83-BD12-4199-BA04-1211C334DDCE}" presName="parTx" presStyleLbl="revTx" presStyleIdx="3" presStyleCnt="5">
        <dgm:presLayoutVars>
          <dgm:chMax val="0"/>
          <dgm:chPref val="0"/>
        </dgm:presLayoutVars>
      </dgm:prSet>
      <dgm:spPr/>
    </dgm:pt>
    <dgm:pt modelId="{90EA0152-AA30-4F70-BC56-F1CE76E3E0C9}" type="pres">
      <dgm:prSet presAssocID="{0FB8658B-8AE1-46A1-B749-F602C898A164}" presName="sibTrans" presStyleCnt="0"/>
      <dgm:spPr/>
    </dgm:pt>
    <dgm:pt modelId="{2B5C12D7-E203-4AF4-B5C2-01A43CED423E}" type="pres">
      <dgm:prSet presAssocID="{18AE3E8C-B5C3-4110-AAF4-4C944A4937F3}" presName="compNode" presStyleCnt="0"/>
      <dgm:spPr/>
    </dgm:pt>
    <dgm:pt modelId="{56042E11-CF8B-4658-96C7-8E38F6ACA4C9}" type="pres">
      <dgm:prSet presAssocID="{18AE3E8C-B5C3-4110-AAF4-4C944A4937F3}" presName="bgRect" presStyleLbl="bgShp" presStyleIdx="4" presStyleCnt="5"/>
      <dgm:spPr>
        <a:prstGeom prst="rect">
          <a:avLst/>
        </a:prstGeom>
      </dgm:spPr>
    </dgm:pt>
    <dgm:pt modelId="{D9C3BDA7-8E69-4186-862E-67B0B928637A}" type="pres">
      <dgm:prSet presAssocID="{18AE3E8C-B5C3-4110-AAF4-4C944A4937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B85FA64-D588-454D-9836-DD9F048E3419}" type="pres">
      <dgm:prSet presAssocID="{18AE3E8C-B5C3-4110-AAF4-4C944A4937F3}" presName="spaceRect" presStyleCnt="0"/>
      <dgm:spPr/>
    </dgm:pt>
    <dgm:pt modelId="{16F339B4-E582-4806-8229-59AC51225BCD}" type="pres">
      <dgm:prSet presAssocID="{18AE3E8C-B5C3-4110-AAF4-4C944A4937F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A96000-8BD7-4470-B043-0CA258C8560D}" type="presOf" srcId="{9790F204-A243-404D-AF35-4B7022DFABFD}" destId="{C8259E26-4626-4936-9FDB-44BA0B9D541E}" srcOrd="0" destOrd="0" presId="urn:microsoft.com/office/officeart/2018/2/layout/IconVerticalSolidList"/>
    <dgm:cxn modelId="{68FD8F03-835E-44C6-BA3A-13A106C51520}" srcId="{8F7D6FC0-D3B1-4A70-BA10-77CFF623CC77}" destId="{AFB1DB83-BD12-4199-BA04-1211C334DDCE}" srcOrd="3" destOrd="0" parTransId="{9C4FADCC-2BF0-4172-A7B4-58916F1C1978}" sibTransId="{0FB8658B-8AE1-46A1-B749-F602C898A164}"/>
    <dgm:cxn modelId="{BD8AD908-6C6D-4D16-9A07-708E31A39BEE}" type="presOf" srcId="{4C2B45B1-22E5-471C-8BC6-84941368865C}" destId="{C4232ACF-D2F9-453C-98AD-31976F85A741}" srcOrd="0" destOrd="0" presId="urn:microsoft.com/office/officeart/2018/2/layout/IconVerticalSolidList"/>
    <dgm:cxn modelId="{CBE7D728-1F15-453A-B03E-274A944CC99E}" type="presOf" srcId="{18AE3E8C-B5C3-4110-AAF4-4C944A4937F3}" destId="{16F339B4-E582-4806-8229-59AC51225BCD}" srcOrd="0" destOrd="0" presId="urn:microsoft.com/office/officeart/2018/2/layout/IconVerticalSolidList"/>
    <dgm:cxn modelId="{36F90C33-86BE-40AF-9540-1C59B16EF54D}" srcId="{8F7D6FC0-D3B1-4A70-BA10-77CFF623CC77}" destId="{4C2B45B1-22E5-471C-8BC6-84941368865C}" srcOrd="1" destOrd="0" parTransId="{95FA64B9-175F-4C8F-AAC9-DC7F1F7CBD18}" sibTransId="{6868C083-9F34-4779-B1C1-9D085095C117}"/>
    <dgm:cxn modelId="{A3AF7261-3D20-4CC2-B706-31C0F59F4ACA}" srcId="{8F7D6FC0-D3B1-4A70-BA10-77CFF623CC77}" destId="{ACED5C93-63BE-4D47-B809-2A21F8D7C906}" srcOrd="0" destOrd="0" parTransId="{B6890588-6CE3-4935-A820-AAD1F5AA4FCA}" sibTransId="{1D1B86FB-6FA9-4DFE-8AED-DC07F62FA94A}"/>
    <dgm:cxn modelId="{8CDDE467-99E8-4B6D-B4FB-660E80B12221}" type="presOf" srcId="{8F7D6FC0-D3B1-4A70-BA10-77CFF623CC77}" destId="{A7643695-3041-4CE2-BB78-283D6BE6EDD0}" srcOrd="0" destOrd="0" presId="urn:microsoft.com/office/officeart/2018/2/layout/IconVerticalSolidList"/>
    <dgm:cxn modelId="{F3AAB095-10D7-4D32-BF7D-D633894A321C}" srcId="{8F7D6FC0-D3B1-4A70-BA10-77CFF623CC77}" destId="{18AE3E8C-B5C3-4110-AAF4-4C944A4937F3}" srcOrd="4" destOrd="0" parTransId="{2A27F6B3-2E25-47A0-8216-11358C3DD81F}" sibTransId="{392DB064-0C7E-4DC3-9AE6-72D7775366B4}"/>
    <dgm:cxn modelId="{AE1D4FA7-54AB-4808-A16C-EC7EA734D820}" srcId="{8F7D6FC0-D3B1-4A70-BA10-77CFF623CC77}" destId="{9790F204-A243-404D-AF35-4B7022DFABFD}" srcOrd="2" destOrd="0" parTransId="{3241FE49-6261-4B24-B960-95CCBA1393AD}" sibTransId="{FB85816D-CCF7-4309-9F84-255B4B5CE224}"/>
    <dgm:cxn modelId="{EA5C1ED6-2C1C-4730-8133-45A93CF24BD1}" type="presOf" srcId="{AFB1DB83-BD12-4199-BA04-1211C334DDCE}" destId="{49BEB04D-A3FF-45FC-8497-4EF32BAA337A}" srcOrd="0" destOrd="0" presId="urn:microsoft.com/office/officeart/2018/2/layout/IconVerticalSolidList"/>
    <dgm:cxn modelId="{C4DCA1E3-6A36-4536-B7ED-59CF7F3FC9FC}" type="presOf" srcId="{ACED5C93-63BE-4D47-B809-2A21F8D7C906}" destId="{2BE53A84-63F6-4D28-890C-A863D823F0E0}" srcOrd="0" destOrd="0" presId="urn:microsoft.com/office/officeart/2018/2/layout/IconVerticalSolidList"/>
    <dgm:cxn modelId="{4DAA67AA-8275-40B7-8278-5872AE1F28B2}" type="presParOf" srcId="{A7643695-3041-4CE2-BB78-283D6BE6EDD0}" destId="{507A774A-A481-4F35-AC4C-769C0EAD99AD}" srcOrd="0" destOrd="0" presId="urn:microsoft.com/office/officeart/2018/2/layout/IconVerticalSolidList"/>
    <dgm:cxn modelId="{C518213E-0236-48F3-81D8-78FFBDA2F33F}" type="presParOf" srcId="{507A774A-A481-4F35-AC4C-769C0EAD99AD}" destId="{2E1B10BC-9EEF-4482-92E1-8C7756CC02A9}" srcOrd="0" destOrd="0" presId="urn:microsoft.com/office/officeart/2018/2/layout/IconVerticalSolidList"/>
    <dgm:cxn modelId="{C5A50C44-B024-4DF4-8356-CA77318E657C}" type="presParOf" srcId="{507A774A-A481-4F35-AC4C-769C0EAD99AD}" destId="{B40EE283-0337-4289-BACA-0BD6EF6BCCCA}" srcOrd="1" destOrd="0" presId="urn:microsoft.com/office/officeart/2018/2/layout/IconVerticalSolidList"/>
    <dgm:cxn modelId="{FABA959E-7C5A-4FE0-A965-17F526348DC5}" type="presParOf" srcId="{507A774A-A481-4F35-AC4C-769C0EAD99AD}" destId="{A0F87253-7750-4404-A50D-ABC123D1246A}" srcOrd="2" destOrd="0" presId="urn:microsoft.com/office/officeart/2018/2/layout/IconVerticalSolidList"/>
    <dgm:cxn modelId="{C9D01307-7C50-4F54-A25A-8E4DD1EB0087}" type="presParOf" srcId="{507A774A-A481-4F35-AC4C-769C0EAD99AD}" destId="{2BE53A84-63F6-4D28-890C-A863D823F0E0}" srcOrd="3" destOrd="0" presId="urn:microsoft.com/office/officeart/2018/2/layout/IconVerticalSolidList"/>
    <dgm:cxn modelId="{CC578126-11F7-4725-AD69-C02DC54BF7F8}" type="presParOf" srcId="{A7643695-3041-4CE2-BB78-283D6BE6EDD0}" destId="{E1B25B20-63BA-4796-8C11-25BE6C41A4FD}" srcOrd="1" destOrd="0" presId="urn:microsoft.com/office/officeart/2018/2/layout/IconVerticalSolidList"/>
    <dgm:cxn modelId="{EA9390A5-E220-4394-B5AC-9F525B54620C}" type="presParOf" srcId="{A7643695-3041-4CE2-BB78-283D6BE6EDD0}" destId="{EF703F63-A938-4D4E-B06E-CF6FF39BC88B}" srcOrd="2" destOrd="0" presId="urn:microsoft.com/office/officeart/2018/2/layout/IconVerticalSolidList"/>
    <dgm:cxn modelId="{9F33DDDA-0924-4D40-ADD8-A1A946680939}" type="presParOf" srcId="{EF703F63-A938-4D4E-B06E-CF6FF39BC88B}" destId="{CDE53DF4-90DF-4BEF-8597-C893D144C51D}" srcOrd="0" destOrd="0" presId="urn:microsoft.com/office/officeart/2018/2/layout/IconVerticalSolidList"/>
    <dgm:cxn modelId="{74737A50-C202-4929-8AD1-C366A74001E4}" type="presParOf" srcId="{EF703F63-A938-4D4E-B06E-CF6FF39BC88B}" destId="{FE802F4E-D14A-473F-AD0A-7C287100FB41}" srcOrd="1" destOrd="0" presId="urn:microsoft.com/office/officeart/2018/2/layout/IconVerticalSolidList"/>
    <dgm:cxn modelId="{B7BE695C-B6DB-44D4-A60F-1E7F48C91396}" type="presParOf" srcId="{EF703F63-A938-4D4E-B06E-CF6FF39BC88B}" destId="{2A3501D6-9B45-49D4-8695-2C190F91008E}" srcOrd="2" destOrd="0" presId="urn:microsoft.com/office/officeart/2018/2/layout/IconVerticalSolidList"/>
    <dgm:cxn modelId="{3C98FF98-1DA3-420A-BD6E-E4315920FCFC}" type="presParOf" srcId="{EF703F63-A938-4D4E-B06E-CF6FF39BC88B}" destId="{C4232ACF-D2F9-453C-98AD-31976F85A741}" srcOrd="3" destOrd="0" presId="urn:microsoft.com/office/officeart/2018/2/layout/IconVerticalSolidList"/>
    <dgm:cxn modelId="{B57E4DA7-648F-4A7A-A788-BA1924A7BE68}" type="presParOf" srcId="{A7643695-3041-4CE2-BB78-283D6BE6EDD0}" destId="{221CBBE4-2F6F-4571-8800-3238473127F0}" srcOrd="3" destOrd="0" presId="urn:microsoft.com/office/officeart/2018/2/layout/IconVerticalSolidList"/>
    <dgm:cxn modelId="{6E6324A2-B1D4-42A5-B9C3-69745141D490}" type="presParOf" srcId="{A7643695-3041-4CE2-BB78-283D6BE6EDD0}" destId="{AE60449D-B958-4B00-8A3A-4BCF843C8E91}" srcOrd="4" destOrd="0" presId="urn:microsoft.com/office/officeart/2018/2/layout/IconVerticalSolidList"/>
    <dgm:cxn modelId="{2F2E5DA4-B774-4D05-B163-9C42BEBF60F7}" type="presParOf" srcId="{AE60449D-B958-4B00-8A3A-4BCF843C8E91}" destId="{1C7DB692-A879-4658-890B-E58053B5451F}" srcOrd="0" destOrd="0" presId="urn:microsoft.com/office/officeart/2018/2/layout/IconVerticalSolidList"/>
    <dgm:cxn modelId="{E6CB76A8-F884-4ACA-8511-5821EA252256}" type="presParOf" srcId="{AE60449D-B958-4B00-8A3A-4BCF843C8E91}" destId="{0C1F81C0-D785-43BC-85F2-A57C6F40380A}" srcOrd="1" destOrd="0" presId="urn:microsoft.com/office/officeart/2018/2/layout/IconVerticalSolidList"/>
    <dgm:cxn modelId="{9B0F10E9-6243-4E5E-8429-A7B27827D220}" type="presParOf" srcId="{AE60449D-B958-4B00-8A3A-4BCF843C8E91}" destId="{4C56801D-D4F3-42C1-BE76-95FD9B68D963}" srcOrd="2" destOrd="0" presId="urn:microsoft.com/office/officeart/2018/2/layout/IconVerticalSolidList"/>
    <dgm:cxn modelId="{940CF5C3-9802-4810-84DB-33BB2005A3A3}" type="presParOf" srcId="{AE60449D-B958-4B00-8A3A-4BCF843C8E91}" destId="{C8259E26-4626-4936-9FDB-44BA0B9D541E}" srcOrd="3" destOrd="0" presId="urn:microsoft.com/office/officeart/2018/2/layout/IconVerticalSolidList"/>
    <dgm:cxn modelId="{DDA19F77-C533-4AF7-9EF2-ED4A470F33F3}" type="presParOf" srcId="{A7643695-3041-4CE2-BB78-283D6BE6EDD0}" destId="{3B9F309D-169E-4A65-A2A9-CD53E7F03CDE}" srcOrd="5" destOrd="0" presId="urn:microsoft.com/office/officeart/2018/2/layout/IconVerticalSolidList"/>
    <dgm:cxn modelId="{95F0DA1A-5170-498C-BCD3-B667AF611D22}" type="presParOf" srcId="{A7643695-3041-4CE2-BB78-283D6BE6EDD0}" destId="{0ADB78EC-8B30-40A3-AE52-246CF62768B4}" srcOrd="6" destOrd="0" presId="urn:microsoft.com/office/officeart/2018/2/layout/IconVerticalSolidList"/>
    <dgm:cxn modelId="{C54EFE36-2289-465B-868C-03E54DB7A454}" type="presParOf" srcId="{0ADB78EC-8B30-40A3-AE52-246CF62768B4}" destId="{160B67FB-EF43-4D02-8AC4-2EBD8450BED3}" srcOrd="0" destOrd="0" presId="urn:microsoft.com/office/officeart/2018/2/layout/IconVerticalSolidList"/>
    <dgm:cxn modelId="{99E39DA5-987F-4738-85DC-22274422ED77}" type="presParOf" srcId="{0ADB78EC-8B30-40A3-AE52-246CF62768B4}" destId="{249E689A-237E-40DD-9AB5-E568F8FD550B}" srcOrd="1" destOrd="0" presId="urn:microsoft.com/office/officeart/2018/2/layout/IconVerticalSolidList"/>
    <dgm:cxn modelId="{5095BE5F-D1FE-48DB-B0D2-579AC2518016}" type="presParOf" srcId="{0ADB78EC-8B30-40A3-AE52-246CF62768B4}" destId="{DB518F29-5A90-4490-A9BC-9AE9675D9882}" srcOrd="2" destOrd="0" presId="urn:microsoft.com/office/officeart/2018/2/layout/IconVerticalSolidList"/>
    <dgm:cxn modelId="{96A25A89-3AF6-40CF-BDFA-1490B2FA62E6}" type="presParOf" srcId="{0ADB78EC-8B30-40A3-AE52-246CF62768B4}" destId="{49BEB04D-A3FF-45FC-8497-4EF32BAA337A}" srcOrd="3" destOrd="0" presId="urn:microsoft.com/office/officeart/2018/2/layout/IconVerticalSolidList"/>
    <dgm:cxn modelId="{26817233-4D19-4915-85EC-48C62EFE0D53}" type="presParOf" srcId="{A7643695-3041-4CE2-BB78-283D6BE6EDD0}" destId="{90EA0152-AA30-4F70-BC56-F1CE76E3E0C9}" srcOrd="7" destOrd="0" presId="urn:microsoft.com/office/officeart/2018/2/layout/IconVerticalSolidList"/>
    <dgm:cxn modelId="{1688184A-FE0E-48A1-9728-494788462122}" type="presParOf" srcId="{A7643695-3041-4CE2-BB78-283D6BE6EDD0}" destId="{2B5C12D7-E203-4AF4-B5C2-01A43CED423E}" srcOrd="8" destOrd="0" presId="urn:microsoft.com/office/officeart/2018/2/layout/IconVerticalSolidList"/>
    <dgm:cxn modelId="{7AB8C962-EC3B-49C3-A961-E4B6023AF401}" type="presParOf" srcId="{2B5C12D7-E203-4AF4-B5C2-01A43CED423E}" destId="{56042E11-CF8B-4658-96C7-8E38F6ACA4C9}" srcOrd="0" destOrd="0" presId="urn:microsoft.com/office/officeart/2018/2/layout/IconVerticalSolidList"/>
    <dgm:cxn modelId="{8FB6206B-1A32-4086-B69B-0BCC43F66B15}" type="presParOf" srcId="{2B5C12D7-E203-4AF4-B5C2-01A43CED423E}" destId="{D9C3BDA7-8E69-4186-862E-67B0B928637A}" srcOrd="1" destOrd="0" presId="urn:microsoft.com/office/officeart/2018/2/layout/IconVerticalSolidList"/>
    <dgm:cxn modelId="{A8E6C08C-9703-41DB-809A-564C8A3C71EE}" type="presParOf" srcId="{2B5C12D7-E203-4AF4-B5C2-01A43CED423E}" destId="{CB85FA64-D588-454D-9836-DD9F048E3419}" srcOrd="2" destOrd="0" presId="urn:microsoft.com/office/officeart/2018/2/layout/IconVerticalSolidList"/>
    <dgm:cxn modelId="{D7B6B262-EF65-49CA-8039-FA12DD75F925}" type="presParOf" srcId="{2B5C12D7-E203-4AF4-B5C2-01A43CED423E}" destId="{16F339B4-E582-4806-8229-59AC51225B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D6FC0-D3B1-4A70-BA10-77CFF623C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ED5C93-63BE-4D47-B809-2A21F8D7C9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Neighborhood location</a:t>
          </a:r>
        </a:p>
      </dgm:t>
    </dgm:pt>
    <dgm:pt modelId="{B6890588-6CE3-4935-A820-AAD1F5AA4FCA}" type="parTrans" cxnId="{A3AF7261-3D20-4CC2-B706-31C0F59F4ACA}">
      <dgm:prSet/>
      <dgm:spPr/>
      <dgm:t>
        <a:bodyPr/>
        <a:lstStyle/>
        <a:p>
          <a:endParaRPr lang="en-US"/>
        </a:p>
      </dgm:t>
    </dgm:pt>
    <dgm:pt modelId="{1D1B86FB-6FA9-4DFE-8AED-DC07F62FA94A}" type="sibTrans" cxnId="{A3AF7261-3D20-4CC2-B706-31C0F59F4ACA}">
      <dgm:prSet/>
      <dgm:spPr/>
      <dgm:t>
        <a:bodyPr/>
        <a:lstStyle/>
        <a:p>
          <a:endParaRPr lang="en-US"/>
        </a:p>
      </dgm:t>
    </dgm:pt>
    <dgm:pt modelId="{4C2B45B1-22E5-471C-8BC6-8494136886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Above grade living area</a:t>
          </a:r>
        </a:p>
      </dgm:t>
    </dgm:pt>
    <dgm:pt modelId="{95FA64B9-175F-4C8F-AAC9-DC7F1F7CBD18}" type="parTrans" cxnId="{36F90C33-86BE-40AF-9540-1C59B16EF54D}">
      <dgm:prSet/>
      <dgm:spPr/>
      <dgm:t>
        <a:bodyPr/>
        <a:lstStyle/>
        <a:p>
          <a:endParaRPr lang="en-US"/>
        </a:p>
      </dgm:t>
    </dgm:pt>
    <dgm:pt modelId="{6868C083-9F34-4779-B1C1-9D085095C117}" type="sibTrans" cxnId="{36F90C33-86BE-40AF-9540-1C59B16EF54D}">
      <dgm:prSet/>
      <dgm:spPr/>
      <dgm:t>
        <a:bodyPr/>
        <a:lstStyle/>
        <a:p>
          <a:endParaRPr lang="en-US"/>
        </a:p>
      </dgm:t>
    </dgm:pt>
    <dgm:pt modelId="{A7643695-3041-4CE2-BB78-283D6BE6EDD0}" type="pres">
      <dgm:prSet presAssocID="{8F7D6FC0-D3B1-4A70-BA10-77CFF623CC77}" presName="root" presStyleCnt="0">
        <dgm:presLayoutVars>
          <dgm:dir/>
          <dgm:resizeHandles val="exact"/>
        </dgm:presLayoutVars>
      </dgm:prSet>
      <dgm:spPr/>
    </dgm:pt>
    <dgm:pt modelId="{507A774A-A481-4F35-AC4C-769C0EAD99AD}" type="pres">
      <dgm:prSet presAssocID="{ACED5C93-63BE-4D47-B809-2A21F8D7C906}" presName="compNode" presStyleCnt="0"/>
      <dgm:spPr/>
    </dgm:pt>
    <dgm:pt modelId="{2E1B10BC-9EEF-4482-92E1-8C7756CC02A9}" type="pres">
      <dgm:prSet presAssocID="{ACED5C93-63BE-4D47-B809-2A21F8D7C906}" presName="bgRect" presStyleLbl="bgShp" presStyleIdx="0" presStyleCnt="2" custLinFactNeighborX="-447" custLinFactNeighborY="-1871"/>
      <dgm:spPr>
        <a:prstGeom prst="rect">
          <a:avLst/>
        </a:prstGeom>
      </dgm:spPr>
    </dgm:pt>
    <dgm:pt modelId="{B40EE283-0337-4289-BACA-0BD6EF6BCCCA}" type="pres">
      <dgm:prSet presAssocID="{ACED5C93-63BE-4D47-B809-2A21F8D7C9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0F87253-7750-4404-A50D-ABC123D1246A}" type="pres">
      <dgm:prSet presAssocID="{ACED5C93-63BE-4D47-B809-2A21F8D7C906}" presName="spaceRect" presStyleCnt="0"/>
      <dgm:spPr/>
    </dgm:pt>
    <dgm:pt modelId="{2BE53A84-63F6-4D28-890C-A863D823F0E0}" type="pres">
      <dgm:prSet presAssocID="{ACED5C93-63BE-4D47-B809-2A21F8D7C906}" presName="parTx" presStyleLbl="revTx" presStyleIdx="0" presStyleCnt="2">
        <dgm:presLayoutVars>
          <dgm:chMax val="0"/>
          <dgm:chPref val="0"/>
        </dgm:presLayoutVars>
      </dgm:prSet>
      <dgm:spPr/>
    </dgm:pt>
    <dgm:pt modelId="{E1B25B20-63BA-4796-8C11-25BE6C41A4FD}" type="pres">
      <dgm:prSet presAssocID="{1D1B86FB-6FA9-4DFE-8AED-DC07F62FA94A}" presName="sibTrans" presStyleCnt="0"/>
      <dgm:spPr/>
    </dgm:pt>
    <dgm:pt modelId="{EF703F63-A938-4D4E-B06E-CF6FF39BC88B}" type="pres">
      <dgm:prSet presAssocID="{4C2B45B1-22E5-471C-8BC6-84941368865C}" presName="compNode" presStyleCnt="0"/>
      <dgm:spPr/>
    </dgm:pt>
    <dgm:pt modelId="{CDE53DF4-90DF-4BEF-8597-C893D144C51D}" type="pres">
      <dgm:prSet presAssocID="{4C2B45B1-22E5-471C-8BC6-84941368865C}" presName="bgRect" presStyleLbl="bgShp" presStyleIdx="1" presStyleCnt="2"/>
      <dgm:spPr>
        <a:prstGeom prst="rect">
          <a:avLst/>
        </a:prstGeom>
      </dgm:spPr>
    </dgm:pt>
    <dgm:pt modelId="{FE802F4E-D14A-473F-AD0A-7C287100FB41}" type="pres">
      <dgm:prSet presAssocID="{4C2B45B1-22E5-471C-8BC6-8494136886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A3501D6-9B45-49D4-8695-2C190F91008E}" type="pres">
      <dgm:prSet presAssocID="{4C2B45B1-22E5-471C-8BC6-84941368865C}" presName="spaceRect" presStyleCnt="0"/>
      <dgm:spPr/>
    </dgm:pt>
    <dgm:pt modelId="{C4232ACF-D2F9-453C-98AD-31976F85A741}" type="pres">
      <dgm:prSet presAssocID="{4C2B45B1-22E5-471C-8BC6-84941368865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D8AD908-6C6D-4D16-9A07-708E31A39BEE}" type="presOf" srcId="{4C2B45B1-22E5-471C-8BC6-84941368865C}" destId="{C4232ACF-D2F9-453C-98AD-31976F85A741}" srcOrd="0" destOrd="0" presId="urn:microsoft.com/office/officeart/2018/2/layout/IconVerticalSolidList"/>
    <dgm:cxn modelId="{36F90C33-86BE-40AF-9540-1C59B16EF54D}" srcId="{8F7D6FC0-D3B1-4A70-BA10-77CFF623CC77}" destId="{4C2B45B1-22E5-471C-8BC6-84941368865C}" srcOrd="1" destOrd="0" parTransId="{95FA64B9-175F-4C8F-AAC9-DC7F1F7CBD18}" sibTransId="{6868C083-9F34-4779-B1C1-9D085095C117}"/>
    <dgm:cxn modelId="{A3AF7261-3D20-4CC2-B706-31C0F59F4ACA}" srcId="{8F7D6FC0-D3B1-4A70-BA10-77CFF623CC77}" destId="{ACED5C93-63BE-4D47-B809-2A21F8D7C906}" srcOrd="0" destOrd="0" parTransId="{B6890588-6CE3-4935-A820-AAD1F5AA4FCA}" sibTransId="{1D1B86FB-6FA9-4DFE-8AED-DC07F62FA94A}"/>
    <dgm:cxn modelId="{8CDDE467-99E8-4B6D-B4FB-660E80B12221}" type="presOf" srcId="{8F7D6FC0-D3B1-4A70-BA10-77CFF623CC77}" destId="{A7643695-3041-4CE2-BB78-283D6BE6EDD0}" srcOrd="0" destOrd="0" presId="urn:microsoft.com/office/officeart/2018/2/layout/IconVerticalSolidList"/>
    <dgm:cxn modelId="{C4DCA1E3-6A36-4536-B7ED-59CF7F3FC9FC}" type="presOf" srcId="{ACED5C93-63BE-4D47-B809-2A21F8D7C906}" destId="{2BE53A84-63F6-4D28-890C-A863D823F0E0}" srcOrd="0" destOrd="0" presId="urn:microsoft.com/office/officeart/2018/2/layout/IconVerticalSolidList"/>
    <dgm:cxn modelId="{4DAA67AA-8275-40B7-8278-5872AE1F28B2}" type="presParOf" srcId="{A7643695-3041-4CE2-BB78-283D6BE6EDD0}" destId="{507A774A-A481-4F35-AC4C-769C0EAD99AD}" srcOrd="0" destOrd="0" presId="urn:microsoft.com/office/officeart/2018/2/layout/IconVerticalSolidList"/>
    <dgm:cxn modelId="{C518213E-0236-48F3-81D8-78FFBDA2F33F}" type="presParOf" srcId="{507A774A-A481-4F35-AC4C-769C0EAD99AD}" destId="{2E1B10BC-9EEF-4482-92E1-8C7756CC02A9}" srcOrd="0" destOrd="0" presId="urn:microsoft.com/office/officeart/2018/2/layout/IconVerticalSolidList"/>
    <dgm:cxn modelId="{C5A50C44-B024-4DF4-8356-CA77318E657C}" type="presParOf" srcId="{507A774A-A481-4F35-AC4C-769C0EAD99AD}" destId="{B40EE283-0337-4289-BACA-0BD6EF6BCCCA}" srcOrd="1" destOrd="0" presId="urn:microsoft.com/office/officeart/2018/2/layout/IconVerticalSolidList"/>
    <dgm:cxn modelId="{FABA959E-7C5A-4FE0-A965-17F526348DC5}" type="presParOf" srcId="{507A774A-A481-4F35-AC4C-769C0EAD99AD}" destId="{A0F87253-7750-4404-A50D-ABC123D1246A}" srcOrd="2" destOrd="0" presId="urn:microsoft.com/office/officeart/2018/2/layout/IconVerticalSolidList"/>
    <dgm:cxn modelId="{C9D01307-7C50-4F54-A25A-8E4DD1EB0087}" type="presParOf" srcId="{507A774A-A481-4F35-AC4C-769C0EAD99AD}" destId="{2BE53A84-63F6-4D28-890C-A863D823F0E0}" srcOrd="3" destOrd="0" presId="urn:microsoft.com/office/officeart/2018/2/layout/IconVerticalSolidList"/>
    <dgm:cxn modelId="{CC578126-11F7-4725-AD69-C02DC54BF7F8}" type="presParOf" srcId="{A7643695-3041-4CE2-BB78-283D6BE6EDD0}" destId="{E1B25B20-63BA-4796-8C11-25BE6C41A4FD}" srcOrd="1" destOrd="0" presId="urn:microsoft.com/office/officeart/2018/2/layout/IconVerticalSolidList"/>
    <dgm:cxn modelId="{EA9390A5-E220-4394-B5AC-9F525B54620C}" type="presParOf" srcId="{A7643695-3041-4CE2-BB78-283D6BE6EDD0}" destId="{EF703F63-A938-4D4E-B06E-CF6FF39BC88B}" srcOrd="2" destOrd="0" presId="urn:microsoft.com/office/officeart/2018/2/layout/IconVerticalSolidList"/>
    <dgm:cxn modelId="{9F33DDDA-0924-4D40-ADD8-A1A946680939}" type="presParOf" srcId="{EF703F63-A938-4D4E-B06E-CF6FF39BC88B}" destId="{CDE53DF4-90DF-4BEF-8597-C893D144C51D}" srcOrd="0" destOrd="0" presId="urn:microsoft.com/office/officeart/2018/2/layout/IconVerticalSolidList"/>
    <dgm:cxn modelId="{74737A50-C202-4929-8AD1-C366A74001E4}" type="presParOf" srcId="{EF703F63-A938-4D4E-B06E-CF6FF39BC88B}" destId="{FE802F4E-D14A-473F-AD0A-7C287100FB41}" srcOrd="1" destOrd="0" presId="urn:microsoft.com/office/officeart/2018/2/layout/IconVerticalSolidList"/>
    <dgm:cxn modelId="{B7BE695C-B6DB-44D4-A60F-1E7F48C91396}" type="presParOf" srcId="{EF703F63-A938-4D4E-B06E-CF6FF39BC88B}" destId="{2A3501D6-9B45-49D4-8695-2C190F91008E}" srcOrd="2" destOrd="0" presId="urn:microsoft.com/office/officeart/2018/2/layout/IconVerticalSolidList"/>
    <dgm:cxn modelId="{3C98FF98-1DA3-420A-BD6E-E4315920FCFC}" type="presParOf" srcId="{EF703F63-A938-4D4E-B06E-CF6FF39BC88B}" destId="{C4232ACF-D2F9-453C-98AD-31976F85A7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7D6FC0-D3B1-4A70-BA10-77CFF623C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ED5C93-63BE-4D47-B809-2A21F8D7C9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Lot configuration (excl. cul-de-sac)</a:t>
          </a:r>
        </a:p>
      </dgm:t>
    </dgm:pt>
    <dgm:pt modelId="{B6890588-6CE3-4935-A820-AAD1F5AA4FCA}" type="parTrans" cxnId="{A3AF7261-3D20-4CC2-B706-31C0F59F4ACA}">
      <dgm:prSet/>
      <dgm:spPr/>
      <dgm:t>
        <a:bodyPr/>
        <a:lstStyle/>
        <a:p>
          <a:endParaRPr lang="en-US"/>
        </a:p>
      </dgm:t>
    </dgm:pt>
    <dgm:pt modelId="{1D1B86FB-6FA9-4DFE-8AED-DC07F62FA94A}" type="sibTrans" cxnId="{A3AF7261-3D20-4CC2-B706-31C0F59F4ACA}">
      <dgm:prSet/>
      <dgm:spPr/>
      <dgm:t>
        <a:bodyPr/>
        <a:lstStyle/>
        <a:p>
          <a:endParaRPr lang="en-US"/>
        </a:p>
      </dgm:t>
    </dgm:pt>
    <dgm:pt modelId="{A7643695-3041-4CE2-BB78-283D6BE6EDD0}" type="pres">
      <dgm:prSet presAssocID="{8F7D6FC0-D3B1-4A70-BA10-77CFF623CC77}" presName="root" presStyleCnt="0">
        <dgm:presLayoutVars>
          <dgm:dir/>
          <dgm:resizeHandles val="exact"/>
        </dgm:presLayoutVars>
      </dgm:prSet>
      <dgm:spPr/>
    </dgm:pt>
    <dgm:pt modelId="{507A774A-A481-4F35-AC4C-769C0EAD99AD}" type="pres">
      <dgm:prSet presAssocID="{ACED5C93-63BE-4D47-B809-2A21F8D7C906}" presName="compNode" presStyleCnt="0"/>
      <dgm:spPr/>
    </dgm:pt>
    <dgm:pt modelId="{2E1B10BC-9EEF-4482-92E1-8C7756CC02A9}" type="pres">
      <dgm:prSet presAssocID="{ACED5C93-63BE-4D47-B809-2A21F8D7C906}" presName="bgRect" presStyleLbl="bgShp" presStyleIdx="0" presStyleCnt="1" custLinFactNeighborX="-447" custLinFactNeighborY="-1871"/>
      <dgm:spPr>
        <a:prstGeom prst="rect">
          <a:avLst/>
        </a:prstGeom>
      </dgm:spPr>
    </dgm:pt>
    <dgm:pt modelId="{B40EE283-0337-4289-BACA-0BD6EF6BCCCA}" type="pres">
      <dgm:prSet presAssocID="{ACED5C93-63BE-4D47-B809-2A21F8D7C90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0F87253-7750-4404-A50D-ABC123D1246A}" type="pres">
      <dgm:prSet presAssocID="{ACED5C93-63BE-4D47-B809-2A21F8D7C906}" presName="spaceRect" presStyleCnt="0"/>
      <dgm:spPr/>
    </dgm:pt>
    <dgm:pt modelId="{2BE53A84-63F6-4D28-890C-A863D823F0E0}" type="pres">
      <dgm:prSet presAssocID="{ACED5C93-63BE-4D47-B809-2A21F8D7C906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A3AF7261-3D20-4CC2-B706-31C0F59F4ACA}" srcId="{8F7D6FC0-D3B1-4A70-BA10-77CFF623CC77}" destId="{ACED5C93-63BE-4D47-B809-2A21F8D7C906}" srcOrd="0" destOrd="0" parTransId="{B6890588-6CE3-4935-A820-AAD1F5AA4FCA}" sibTransId="{1D1B86FB-6FA9-4DFE-8AED-DC07F62FA94A}"/>
    <dgm:cxn modelId="{8CDDE467-99E8-4B6D-B4FB-660E80B12221}" type="presOf" srcId="{8F7D6FC0-D3B1-4A70-BA10-77CFF623CC77}" destId="{A7643695-3041-4CE2-BB78-283D6BE6EDD0}" srcOrd="0" destOrd="0" presId="urn:microsoft.com/office/officeart/2018/2/layout/IconVerticalSolidList"/>
    <dgm:cxn modelId="{C4DCA1E3-6A36-4536-B7ED-59CF7F3FC9FC}" type="presOf" srcId="{ACED5C93-63BE-4D47-B809-2A21F8D7C906}" destId="{2BE53A84-63F6-4D28-890C-A863D823F0E0}" srcOrd="0" destOrd="0" presId="urn:microsoft.com/office/officeart/2018/2/layout/IconVerticalSolidList"/>
    <dgm:cxn modelId="{4DAA67AA-8275-40B7-8278-5872AE1F28B2}" type="presParOf" srcId="{A7643695-3041-4CE2-BB78-283D6BE6EDD0}" destId="{507A774A-A481-4F35-AC4C-769C0EAD99AD}" srcOrd="0" destOrd="0" presId="urn:microsoft.com/office/officeart/2018/2/layout/IconVerticalSolidList"/>
    <dgm:cxn modelId="{C518213E-0236-48F3-81D8-78FFBDA2F33F}" type="presParOf" srcId="{507A774A-A481-4F35-AC4C-769C0EAD99AD}" destId="{2E1B10BC-9EEF-4482-92E1-8C7756CC02A9}" srcOrd="0" destOrd="0" presId="urn:microsoft.com/office/officeart/2018/2/layout/IconVerticalSolidList"/>
    <dgm:cxn modelId="{C5A50C44-B024-4DF4-8356-CA77318E657C}" type="presParOf" srcId="{507A774A-A481-4F35-AC4C-769C0EAD99AD}" destId="{B40EE283-0337-4289-BACA-0BD6EF6BCCCA}" srcOrd="1" destOrd="0" presId="urn:microsoft.com/office/officeart/2018/2/layout/IconVerticalSolidList"/>
    <dgm:cxn modelId="{FABA959E-7C5A-4FE0-A965-17F526348DC5}" type="presParOf" srcId="{507A774A-A481-4F35-AC4C-769C0EAD99AD}" destId="{A0F87253-7750-4404-A50D-ABC123D1246A}" srcOrd="2" destOrd="0" presId="urn:microsoft.com/office/officeart/2018/2/layout/IconVerticalSolidList"/>
    <dgm:cxn modelId="{C9D01307-7C50-4F54-A25A-8E4DD1EB0087}" type="presParOf" srcId="{507A774A-A481-4F35-AC4C-769C0EAD99AD}" destId="{2BE53A84-63F6-4D28-890C-A863D823F0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10BC-9EEF-4482-92E1-8C7756CC02A9}">
      <dsp:nvSpPr>
        <dsp:cNvPr id="0" name=""/>
        <dsp:cNvSpPr/>
      </dsp:nvSpPr>
      <dsp:spPr>
        <a:xfrm>
          <a:off x="0" y="4597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EE283-0337-4289-BACA-0BD6EF6BCCC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53A84-63F6-4D28-890C-A863D823F0E0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Housing Data Overview</a:t>
          </a:r>
        </a:p>
      </dsp:txBody>
      <dsp:txXfrm>
        <a:off x="1131174" y="4597"/>
        <a:ext cx="5382429" cy="979371"/>
      </dsp:txXfrm>
    </dsp:sp>
    <dsp:sp modelId="{CDE53DF4-90DF-4BEF-8597-C893D144C51D}">
      <dsp:nvSpPr>
        <dsp:cNvPr id="0" name=""/>
        <dsp:cNvSpPr/>
      </dsp:nvSpPr>
      <dsp:spPr>
        <a:xfrm>
          <a:off x="0" y="1228812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2F4E-D14A-473F-AD0A-7C287100FB4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32ACF-D2F9-453C-98AD-31976F85A741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Neighborhood Statistical Analysis</a:t>
          </a:r>
        </a:p>
      </dsp:txBody>
      <dsp:txXfrm>
        <a:off x="1131174" y="1228812"/>
        <a:ext cx="5382429" cy="979371"/>
      </dsp:txXfrm>
    </dsp:sp>
    <dsp:sp modelId="{1C7DB692-A879-4658-890B-E58053B5451F}">
      <dsp:nvSpPr>
        <dsp:cNvPr id="0" name=""/>
        <dsp:cNvSpPr/>
      </dsp:nvSpPr>
      <dsp:spPr>
        <a:xfrm>
          <a:off x="0" y="2453027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F81C0-D785-43BC-85F2-A57C6F40380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59E26-4626-4936-9FDB-44BA0B9D541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Lot Configuration Statistical Analysis</a:t>
          </a:r>
        </a:p>
      </dsp:txBody>
      <dsp:txXfrm>
        <a:off x="1131174" y="2453027"/>
        <a:ext cx="5382429" cy="979371"/>
      </dsp:txXfrm>
    </dsp:sp>
    <dsp:sp modelId="{160B67FB-EF43-4D02-8AC4-2EBD8450BED3}">
      <dsp:nvSpPr>
        <dsp:cNvPr id="0" name=""/>
        <dsp:cNvSpPr/>
      </dsp:nvSpPr>
      <dsp:spPr>
        <a:xfrm>
          <a:off x="0" y="3677241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689A-237E-40DD-9AB5-E568F8FD550B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EB04D-A3FF-45FC-8497-4EF32BAA337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Square Footage Statistical Analysis</a:t>
          </a:r>
        </a:p>
      </dsp:txBody>
      <dsp:txXfrm>
        <a:off x="1131174" y="3677241"/>
        <a:ext cx="5382429" cy="979371"/>
      </dsp:txXfrm>
    </dsp:sp>
    <dsp:sp modelId="{56042E11-CF8B-4658-96C7-8E38F6ACA4C9}">
      <dsp:nvSpPr>
        <dsp:cNvPr id="0" name=""/>
        <dsp:cNvSpPr/>
      </dsp:nvSpPr>
      <dsp:spPr>
        <a:xfrm>
          <a:off x="0" y="4901456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BDA7-8E69-4186-862E-67B0B928637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339B4-E582-4806-8229-59AC51225BCD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Recommendations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10BC-9EEF-4482-92E1-8C7756CC02A9}">
      <dsp:nvSpPr>
        <dsp:cNvPr id="0" name=""/>
        <dsp:cNvSpPr/>
      </dsp:nvSpPr>
      <dsp:spPr>
        <a:xfrm>
          <a:off x="0" y="601643"/>
          <a:ext cx="4764068" cy="11504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EE283-0337-4289-BACA-0BD6EF6BCCCA}">
      <dsp:nvSpPr>
        <dsp:cNvPr id="0" name=""/>
        <dsp:cNvSpPr/>
      </dsp:nvSpPr>
      <dsp:spPr>
        <a:xfrm>
          <a:off x="348015" y="882023"/>
          <a:ext cx="632755" cy="632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53A84-63F6-4D28-890C-A863D823F0E0}">
      <dsp:nvSpPr>
        <dsp:cNvPr id="0" name=""/>
        <dsp:cNvSpPr/>
      </dsp:nvSpPr>
      <dsp:spPr>
        <a:xfrm>
          <a:off x="1328787" y="623168"/>
          <a:ext cx="3435280" cy="115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58" tIns="121758" rIns="121758" bIns="121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Neighborhood location</a:t>
          </a:r>
        </a:p>
      </dsp:txBody>
      <dsp:txXfrm>
        <a:off x="1328787" y="623168"/>
        <a:ext cx="3435280" cy="1150465"/>
      </dsp:txXfrm>
    </dsp:sp>
    <dsp:sp modelId="{CDE53DF4-90DF-4BEF-8597-C893D144C51D}">
      <dsp:nvSpPr>
        <dsp:cNvPr id="0" name=""/>
        <dsp:cNvSpPr/>
      </dsp:nvSpPr>
      <dsp:spPr>
        <a:xfrm>
          <a:off x="0" y="2061250"/>
          <a:ext cx="4764068" cy="11504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2F4E-D14A-473F-AD0A-7C287100FB41}">
      <dsp:nvSpPr>
        <dsp:cNvPr id="0" name=""/>
        <dsp:cNvSpPr/>
      </dsp:nvSpPr>
      <dsp:spPr>
        <a:xfrm>
          <a:off x="348015" y="2320104"/>
          <a:ext cx="632755" cy="632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32ACF-D2F9-453C-98AD-31976F85A741}">
      <dsp:nvSpPr>
        <dsp:cNvPr id="0" name=""/>
        <dsp:cNvSpPr/>
      </dsp:nvSpPr>
      <dsp:spPr>
        <a:xfrm>
          <a:off x="1328787" y="2061250"/>
          <a:ext cx="3435280" cy="115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58" tIns="121758" rIns="121758" bIns="121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Above grade living area</a:t>
          </a:r>
        </a:p>
      </dsp:txBody>
      <dsp:txXfrm>
        <a:off x="1328787" y="2061250"/>
        <a:ext cx="3435280" cy="1150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10BC-9EEF-4482-92E1-8C7756CC02A9}">
      <dsp:nvSpPr>
        <dsp:cNvPr id="0" name=""/>
        <dsp:cNvSpPr/>
      </dsp:nvSpPr>
      <dsp:spPr>
        <a:xfrm>
          <a:off x="0" y="1320684"/>
          <a:ext cx="4764068" cy="11504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EE283-0337-4289-BACA-0BD6EF6BCCCA}">
      <dsp:nvSpPr>
        <dsp:cNvPr id="0" name=""/>
        <dsp:cNvSpPr/>
      </dsp:nvSpPr>
      <dsp:spPr>
        <a:xfrm>
          <a:off x="348015" y="1601064"/>
          <a:ext cx="632755" cy="632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53A84-63F6-4D28-890C-A863D823F0E0}">
      <dsp:nvSpPr>
        <dsp:cNvPr id="0" name=""/>
        <dsp:cNvSpPr/>
      </dsp:nvSpPr>
      <dsp:spPr>
        <a:xfrm>
          <a:off x="1328787" y="1342209"/>
          <a:ext cx="3435280" cy="115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58" tIns="121758" rIns="121758" bIns="121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Lot configuration (excl. cul-de-sac)</a:t>
          </a:r>
        </a:p>
      </dsp:txBody>
      <dsp:txXfrm>
        <a:off x="1328787" y="1342209"/>
        <a:ext cx="3435280" cy="1150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7CC6-A963-4218-9A8C-226F61B6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A3BDF-CA30-4CCC-AC80-859156EF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84CD-0DD6-4C62-B217-351E0BC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7021-4AA1-4FC4-B9B8-D08E7C39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7259-3723-4DA1-B19E-FC523FEA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3FEF-ED6C-454D-87F2-0454BF1E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2AA8-C0AB-4320-BA05-C46F63E5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6BCC-2DC8-4A15-ADE2-A826EF2A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CEEB-F275-4CE7-8364-A1B5B56C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6BE1-6518-4E5C-9FCD-92C09153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AED74-FB5D-4D95-808E-1FEAFF063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9E454-0C00-459D-98D8-65A6085BD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740F-4DFD-427B-8B6E-D5BCDDAE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22EE-58D3-46B2-9EC5-628C5E1E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89E8-BA80-4CBC-8322-D71492D2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E182-9237-45E0-A24F-85A038B3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B1F1-AEFF-4820-8CD3-6160022C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C17F-C805-4E4D-A6E4-5F069863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DA74-8CF9-4521-A2A3-F8687CC0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C608-BF6F-4CF6-A183-6E5FC81D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3A2-8A5F-422A-A3D9-2B2C2337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686C-3C25-4806-89F6-2E2317B1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1173-6834-451C-A569-AA6375EA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7A0D-9D5F-493B-AC7E-F0D22CA1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7662-7BD6-458C-890C-440BA4B1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9D2D-FA09-45E3-8974-CC72A3FA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7CED-CC28-4CD2-B14E-07A35558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0D9D-8691-4D08-91F5-5153358C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89F1-9D73-4F48-A883-551926FE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A9131-F712-498E-BCFD-FE4BE81A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EBE4-1AB3-4FC8-8B43-138C4B1B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B44-CDAC-4F60-ADC5-E337003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AEF1-20FF-4A84-ABB5-2B506699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1502-CB7A-4679-87E9-FD960A121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B61F-C019-4496-BDB2-D99919AAD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44BCB-7BA6-47E1-A409-F6FE75C34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1A1D8-254C-43BC-9064-8B866903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CE2E1-2C84-4CA9-BE4C-23BC8000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45E7A-39E5-49C8-BA87-3D3AC015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9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4E95-D338-43B9-93C6-5CE5EBA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46F66-6EFD-4A03-BFB7-FFDF29B7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31D60-0569-45DB-AA48-10420702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FDB3-0B39-4D8E-A2F6-715CDC5F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C5D6C-368B-4FA3-9C7D-3F54C5DC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D8EF6-85F0-46BE-A1EF-2FB48E3E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C78A-AA3D-418A-A106-7DB7C7EC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92E1-42D0-4685-9753-CD96A808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2DA6-6587-471A-9FB1-0E9C2E8C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2902-FE59-491B-8A44-F62AEB53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9CB9-E182-4535-BF75-290B14E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EC4FB-CD08-48B3-A484-A5846509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7C7CF-88EB-405A-9218-B63D4DD3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4FED-F6FB-4E3F-9310-07D0622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BF787-E1AA-4AAA-88BD-24601731D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6257-D440-40C4-B19C-D437BDE1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F6A4-A4FC-40B6-8C1C-2964AB91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2505-FF15-4131-92ED-5E1F34E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FBD55-3D14-4A1D-91F3-93BFDB92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10EBC-9ECA-438F-BBD9-4E0F5B0D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0212-102B-4332-B33C-6A605FF8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D38C-5DF0-4621-920D-1F6E9C9B1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1AF1-8904-458A-B692-4D185317FEC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63D8-7905-4FDF-9824-E7A52D496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CF15-6C03-4824-8B97-0FE32B164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AFFFC-B2F5-4462-9A7D-6BE71AD17CE7}"/>
              </a:ext>
            </a:extLst>
          </p:cNvPr>
          <p:cNvSpPr/>
          <p:nvPr/>
        </p:nvSpPr>
        <p:spPr>
          <a:xfrm>
            <a:off x="491613" y="462116"/>
            <a:ext cx="11228439" cy="593868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D5C6E-54ED-4528-BADB-88C16E78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Housing Data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E8CC1D-26DE-4E9F-AB8C-1AF0655B8478}"/>
              </a:ext>
            </a:extLst>
          </p:cNvPr>
          <p:cNvCxnSpPr/>
          <p:nvPr/>
        </p:nvCxnSpPr>
        <p:spPr>
          <a:xfrm>
            <a:off x="1995948" y="3578942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E6345E-803E-498D-AC22-CBB2D49CD345}"/>
              </a:ext>
            </a:extLst>
          </p:cNvPr>
          <p:cNvSpPr txBox="1"/>
          <p:nvPr/>
        </p:nvSpPr>
        <p:spPr>
          <a:xfrm>
            <a:off x="2687994" y="3741002"/>
            <a:ext cx="681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Factors Driving Home Prices for Mortgage Backed Security Research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2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CFD8-E390-4F02-80BE-E75C66A4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470923"/>
            <a:ext cx="4302508" cy="5885425"/>
          </a:xfrm>
          <a:solidFill>
            <a:srgbClr val="40404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B2A1D-1E76-4E60-A6F8-243F41271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627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3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Housing Data Overview</a:t>
            </a:r>
          </a:p>
        </p:txBody>
      </p:sp>
      <p:sp>
        <p:nvSpPr>
          <p:cNvPr id="16" name="Rectangle 15" descr="Presentation with bar chart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F1078-6EA7-433C-9A38-624ABA83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32" y="1866214"/>
            <a:ext cx="3393483" cy="1609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4151F4-F4F6-401F-A12A-D59CF3ECA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84" y="3651267"/>
            <a:ext cx="4578493" cy="27495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3C67D5-D5F9-4C37-A984-CEBD4A750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514" y="1866214"/>
            <a:ext cx="6257081" cy="45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9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	Housing Data Overview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C1FB5-3D7E-40B1-95E9-B8363E74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62" y="2339246"/>
            <a:ext cx="5335938" cy="3211510"/>
          </a:xfrm>
          <a:prstGeom prst="rect">
            <a:avLst/>
          </a:prstGeom>
        </p:spPr>
      </p:pic>
      <p:sp>
        <p:nvSpPr>
          <p:cNvPr id="5" name="Rectangle 4" descr="Presentation with bar chart">
            <a:extLst>
              <a:ext uri="{FF2B5EF4-FFF2-40B4-BE49-F238E27FC236}">
                <a16:creationId xmlns:a16="http://schemas.microsoft.com/office/drawing/2014/main" id="{6FF65C06-1965-41AE-9733-CBFB8D1AD214}"/>
              </a:ext>
            </a:extLst>
          </p:cNvPr>
          <p:cNvSpPr/>
          <p:nvPr/>
        </p:nvSpPr>
        <p:spPr>
          <a:xfrm>
            <a:off x="766105" y="733491"/>
            <a:ext cx="680904" cy="680904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E876-927D-46FA-B10D-A59656083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621" y="1871099"/>
            <a:ext cx="3569712" cy="2145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8BDE4-2D9C-4570-94F4-9C25ECF5B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287" y="4119376"/>
            <a:ext cx="4088535" cy="245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Neighborhood Statistical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E0465-691D-4870-B7D8-EA5BBB3D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18" y="2469859"/>
            <a:ext cx="5636947" cy="3769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E2898-62CF-44A1-AF3C-6730DDAE2AAE}"/>
              </a:ext>
            </a:extLst>
          </p:cNvPr>
          <p:cNvSpPr txBox="1"/>
          <p:nvPr/>
        </p:nvSpPr>
        <p:spPr>
          <a:xfrm>
            <a:off x="1299722" y="1811632"/>
            <a:ext cx="942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are homes located in North Ridge sold at a different price than all homes in Ames, IA?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926CD1-D4AB-4D9B-A345-EC6E4FCAE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32" y="2301908"/>
            <a:ext cx="3747450" cy="42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Neighborhood Statistical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5A034-3A8A-45B1-A6E6-B21BFD56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4" y="2133083"/>
            <a:ext cx="6569851" cy="3903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7DCA7A-B87A-43AD-B22B-9ECB5D00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60" y="1776306"/>
            <a:ext cx="3385360" cy="4932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14788-5129-45DE-B91C-8545C3E7E965}"/>
              </a:ext>
            </a:extLst>
          </p:cNvPr>
          <p:cNvSpPr txBox="1"/>
          <p:nvPr/>
        </p:nvSpPr>
        <p:spPr>
          <a:xfrm>
            <a:off x="746864" y="6340802"/>
            <a:ext cx="549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*large confidence interval for </a:t>
            </a:r>
            <a:r>
              <a:rPr lang="en-US" sz="1200" dirty="0" err="1"/>
              <a:t>Blueste</a:t>
            </a:r>
            <a:r>
              <a:rPr lang="en-US" sz="1200" dirty="0"/>
              <a:t> due to small sample size (2)</a:t>
            </a:r>
          </a:p>
        </p:txBody>
      </p:sp>
    </p:spTree>
    <p:extLst>
      <p:ext uri="{BB962C8B-B14F-4D97-AF65-F5344CB8AC3E}">
        <p14:creationId xmlns:p14="http://schemas.microsoft.com/office/powerpoint/2010/main" val="365560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Lot Configuration Statistical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C5E1F-39B3-48C2-8430-F11F8D84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45" y="2250051"/>
            <a:ext cx="6741952" cy="4052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32FB42-32EB-47C7-93FC-C3B5B587E7C5}"/>
              </a:ext>
            </a:extLst>
          </p:cNvPr>
          <p:cNvSpPr/>
          <p:nvPr/>
        </p:nvSpPr>
        <p:spPr>
          <a:xfrm>
            <a:off x="747580" y="6400801"/>
            <a:ext cx="4039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*large confidence interval for FR3 due to small sample size 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05798-53B0-4356-9DA3-71D9FCEEE5C6}"/>
              </a:ext>
            </a:extLst>
          </p:cNvPr>
          <p:cNvSpPr/>
          <p:nvPr/>
        </p:nvSpPr>
        <p:spPr>
          <a:xfrm>
            <a:off x="1186926" y="1782314"/>
            <a:ext cx="10135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average, are homes with a specific lot configuration sold at a different price than all homes in Ames, IA?</a:t>
            </a:r>
          </a:p>
        </p:txBody>
      </p:sp>
    </p:spTree>
    <p:extLst>
      <p:ext uri="{BB962C8B-B14F-4D97-AF65-F5344CB8AC3E}">
        <p14:creationId xmlns:p14="http://schemas.microsoft.com/office/powerpoint/2010/main" val="43402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Square Footage Statistical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182D-7A7E-4CDD-BA7B-1E58A77FD8A3}"/>
              </a:ext>
            </a:extLst>
          </p:cNvPr>
          <p:cNvSpPr txBox="1"/>
          <p:nvPr/>
        </p:nvSpPr>
        <p:spPr>
          <a:xfrm>
            <a:off x="3217506" y="1769074"/>
            <a:ext cx="575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above grade living area size affect the price of homes?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72CF7-87D1-46DE-AAC2-38CB4D5F3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88" y="2216793"/>
            <a:ext cx="6193802" cy="371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8C456-7280-444E-931D-F9405109DF3B}"/>
                  </a:ext>
                </a:extLst>
              </p:cNvPr>
              <p:cNvSpPr txBox="1"/>
              <p:nvPr/>
            </p:nvSpPr>
            <p:spPr>
              <a:xfrm>
                <a:off x="3546881" y="6053162"/>
                <a:ext cx="5174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𝑆𝑎𝑙𝑒𝑃𝑟𝑖𝑐𝑒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=$18,569.03+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$107.12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𝐺𝑟𝐿𝑖𝑣𝐴𝑟𝑒𝑎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8C456-7280-444E-931D-F9405109D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881" y="6053162"/>
                <a:ext cx="5174815" cy="276999"/>
              </a:xfrm>
              <a:prstGeom prst="rect">
                <a:avLst/>
              </a:prstGeom>
              <a:blipFill>
                <a:blip r:embed="rId4"/>
                <a:stretch>
                  <a:fillRect l="-707" t="-444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37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B2E8294-8AE9-4561-B54F-02A67E8BD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681857"/>
              </p:ext>
            </p:extLst>
          </p:nvPr>
        </p:nvGraphicFramePr>
        <p:xfrm>
          <a:off x="1051631" y="2605356"/>
          <a:ext cx="4764068" cy="383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900F12C-129B-4D83-AE33-D5561384D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808378"/>
              </p:ext>
            </p:extLst>
          </p:nvPr>
        </p:nvGraphicFramePr>
        <p:xfrm>
          <a:off x="6374447" y="1889775"/>
          <a:ext cx="4764068" cy="383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D85AAF-F57F-4FFF-8E87-4FC4F86B0894}"/>
              </a:ext>
            </a:extLst>
          </p:cNvPr>
          <p:cNvSpPr txBox="1"/>
          <p:nvPr/>
        </p:nvSpPr>
        <p:spPr>
          <a:xfrm>
            <a:off x="2876769" y="1889775"/>
            <a:ext cx="6438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When purchasing mortgage backed securities…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EBCE1-6802-43C1-9CD0-4FD94B969581}"/>
              </a:ext>
            </a:extLst>
          </p:cNvPr>
          <p:cNvSpPr txBox="1"/>
          <p:nvPr/>
        </p:nvSpPr>
        <p:spPr>
          <a:xfrm>
            <a:off x="1240971" y="2565916"/>
            <a:ext cx="2034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9D24D-06B5-40F8-AC3F-70C5014C38CA}"/>
              </a:ext>
            </a:extLst>
          </p:cNvPr>
          <p:cNvSpPr txBox="1"/>
          <p:nvPr/>
        </p:nvSpPr>
        <p:spPr>
          <a:xfrm>
            <a:off x="6441233" y="2565916"/>
            <a:ext cx="2034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Ignore:</a:t>
            </a:r>
          </a:p>
        </p:txBody>
      </p:sp>
    </p:spTree>
    <p:extLst>
      <p:ext uri="{BB962C8B-B14F-4D97-AF65-F5344CB8AC3E}">
        <p14:creationId xmlns:p14="http://schemas.microsoft.com/office/powerpoint/2010/main" val="428317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Housing Data Analysis</vt:lpstr>
      <vt:lpstr>Agenda</vt:lpstr>
      <vt:lpstr> Housing Data Overview</vt:lpstr>
      <vt:lpstr> Housing Data Overview</vt:lpstr>
      <vt:lpstr> Neighborhood Statistical Analysis</vt:lpstr>
      <vt:lpstr> Neighborhood Statistical Analysis</vt:lpstr>
      <vt:lpstr> Lot Configuration Statistical Analysis</vt:lpstr>
      <vt:lpstr> Square Footage Statistical Analysis</vt:lpstr>
      <vt:lpstr>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 Analysis</dc:title>
  <dc:creator>rico musto</dc:creator>
  <cp:lastModifiedBy>rico musto</cp:lastModifiedBy>
  <cp:revision>8</cp:revision>
  <dcterms:created xsi:type="dcterms:W3CDTF">2019-10-07T19:18:49Z</dcterms:created>
  <dcterms:modified xsi:type="dcterms:W3CDTF">2019-10-14T14:21:39Z</dcterms:modified>
</cp:coreProperties>
</file>