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5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0F4C60-DDC4-4406-A79E-CBE89715B00F}" v="336" dt="2019-10-14T14:21:13.7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50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7D6FC0-D3B1-4A70-BA10-77CFF623CC7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CED5C93-63BE-4D47-B809-2A21F8D7C9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NFL Rules Overview</a:t>
          </a:r>
        </a:p>
      </dgm:t>
    </dgm:pt>
    <dgm:pt modelId="{B6890588-6CE3-4935-A820-AAD1F5AA4FCA}" type="parTrans" cxnId="{A3AF7261-3D20-4CC2-B706-31C0F59F4ACA}">
      <dgm:prSet/>
      <dgm:spPr/>
      <dgm:t>
        <a:bodyPr/>
        <a:lstStyle/>
        <a:p>
          <a:endParaRPr lang="en-US"/>
        </a:p>
      </dgm:t>
    </dgm:pt>
    <dgm:pt modelId="{1D1B86FB-6FA9-4DFE-8AED-DC07F62FA94A}" type="sibTrans" cxnId="{A3AF7261-3D20-4CC2-B706-31C0F59F4ACA}">
      <dgm:prSet/>
      <dgm:spPr/>
      <dgm:t>
        <a:bodyPr/>
        <a:lstStyle/>
        <a:p>
          <a:endParaRPr lang="en-US"/>
        </a:p>
      </dgm:t>
    </dgm:pt>
    <dgm:pt modelId="{4C2B45B1-22E5-471C-8BC6-8494136886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Overview</a:t>
          </a:r>
        </a:p>
      </dgm:t>
    </dgm:pt>
    <dgm:pt modelId="{95FA64B9-175F-4C8F-AAC9-DC7F1F7CBD18}" type="parTrans" cxnId="{36F90C33-86BE-40AF-9540-1C59B16EF54D}">
      <dgm:prSet/>
      <dgm:spPr/>
      <dgm:t>
        <a:bodyPr/>
        <a:lstStyle/>
        <a:p>
          <a:endParaRPr lang="en-US"/>
        </a:p>
      </dgm:t>
    </dgm:pt>
    <dgm:pt modelId="{6868C083-9F34-4779-B1C1-9D085095C117}" type="sibTrans" cxnId="{36F90C33-86BE-40AF-9540-1C59B16EF54D}">
      <dgm:prSet/>
      <dgm:spPr/>
      <dgm:t>
        <a:bodyPr/>
        <a:lstStyle/>
        <a:p>
          <a:endParaRPr lang="en-US"/>
        </a:p>
      </dgm:t>
    </dgm:pt>
    <dgm:pt modelId="{9790F204-A243-404D-AF35-4B7022DFAB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3</a:t>
          </a:r>
          <a:r>
            <a:rPr lang="en-US" baseline="30000" dirty="0"/>
            <a:t>rd</a:t>
          </a:r>
          <a:r>
            <a:rPr lang="en-US" dirty="0"/>
            <a:t> Down Play Analysis</a:t>
          </a:r>
        </a:p>
      </dgm:t>
    </dgm:pt>
    <dgm:pt modelId="{3241FE49-6261-4B24-B960-95CCBA1393AD}" type="parTrans" cxnId="{AE1D4FA7-54AB-4808-A16C-EC7EA734D820}">
      <dgm:prSet/>
      <dgm:spPr/>
      <dgm:t>
        <a:bodyPr/>
        <a:lstStyle/>
        <a:p>
          <a:endParaRPr lang="en-US"/>
        </a:p>
      </dgm:t>
    </dgm:pt>
    <dgm:pt modelId="{FB85816D-CCF7-4309-9F84-255B4B5CE224}" type="sibTrans" cxnId="{AE1D4FA7-54AB-4808-A16C-EC7EA734D820}">
      <dgm:prSet/>
      <dgm:spPr/>
      <dgm:t>
        <a:bodyPr/>
        <a:lstStyle/>
        <a:p>
          <a:endParaRPr lang="en-US"/>
        </a:p>
      </dgm:t>
    </dgm:pt>
    <dgm:pt modelId="{AFB1DB83-BD12-4199-BA04-1211C334DD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Square Footage Statistical Analysis</a:t>
          </a:r>
        </a:p>
      </dgm:t>
    </dgm:pt>
    <dgm:pt modelId="{9C4FADCC-2BF0-4172-A7B4-58916F1C1978}" type="parTrans" cxnId="{68FD8F03-835E-44C6-BA3A-13A106C51520}">
      <dgm:prSet/>
      <dgm:spPr/>
      <dgm:t>
        <a:bodyPr/>
        <a:lstStyle/>
        <a:p>
          <a:endParaRPr lang="en-US"/>
        </a:p>
      </dgm:t>
    </dgm:pt>
    <dgm:pt modelId="{0FB8658B-8AE1-46A1-B749-F602C898A164}" type="sibTrans" cxnId="{68FD8F03-835E-44C6-BA3A-13A106C51520}">
      <dgm:prSet/>
      <dgm:spPr/>
      <dgm:t>
        <a:bodyPr/>
        <a:lstStyle/>
        <a:p>
          <a:endParaRPr lang="en-US"/>
        </a:p>
      </dgm:t>
    </dgm:pt>
    <dgm:pt modelId="{18AE3E8C-B5C3-4110-AAF4-4C944A4937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Recommendations</a:t>
          </a:r>
        </a:p>
      </dgm:t>
    </dgm:pt>
    <dgm:pt modelId="{2A27F6B3-2E25-47A0-8216-11358C3DD81F}" type="parTrans" cxnId="{F3AAB095-10D7-4D32-BF7D-D633894A321C}">
      <dgm:prSet/>
      <dgm:spPr/>
      <dgm:t>
        <a:bodyPr/>
        <a:lstStyle/>
        <a:p>
          <a:endParaRPr lang="en-US"/>
        </a:p>
      </dgm:t>
    </dgm:pt>
    <dgm:pt modelId="{392DB064-0C7E-4DC3-9AE6-72D7775366B4}" type="sibTrans" cxnId="{F3AAB095-10D7-4D32-BF7D-D633894A321C}">
      <dgm:prSet/>
      <dgm:spPr/>
      <dgm:t>
        <a:bodyPr/>
        <a:lstStyle/>
        <a:p>
          <a:endParaRPr lang="en-US"/>
        </a:p>
      </dgm:t>
    </dgm:pt>
    <dgm:pt modelId="{A7643695-3041-4CE2-BB78-283D6BE6EDD0}" type="pres">
      <dgm:prSet presAssocID="{8F7D6FC0-D3B1-4A70-BA10-77CFF623CC77}" presName="root" presStyleCnt="0">
        <dgm:presLayoutVars>
          <dgm:dir/>
          <dgm:resizeHandles val="exact"/>
        </dgm:presLayoutVars>
      </dgm:prSet>
      <dgm:spPr/>
    </dgm:pt>
    <dgm:pt modelId="{507A774A-A481-4F35-AC4C-769C0EAD99AD}" type="pres">
      <dgm:prSet presAssocID="{ACED5C93-63BE-4D47-B809-2A21F8D7C906}" presName="compNode" presStyleCnt="0"/>
      <dgm:spPr/>
    </dgm:pt>
    <dgm:pt modelId="{2E1B10BC-9EEF-4482-92E1-8C7756CC02A9}" type="pres">
      <dgm:prSet presAssocID="{ACED5C93-63BE-4D47-B809-2A21F8D7C906}" presName="bgRect" presStyleLbl="bgShp" presStyleIdx="0" presStyleCnt="5"/>
      <dgm:spPr>
        <a:prstGeom prst="rect">
          <a:avLst/>
        </a:prstGeom>
      </dgm:spPr>
    </dgm:pt>
    <dgm:pt modelId="{B40EE283-0337-4289-BACA-0BD6EF6BCCCA}" type="pres">
      <dgm:prSet presAssocID="{ACED5C93-63BE-4D47-B809-2A21F8D7C90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A0F87253-7750-4404-A50D-ABC123D1246A}" type="pres">
      <dgm:prSet presAssocID="{ACED5C93-63BE-4D47-B809-2A21F8D7C906}" presName="spaceRect" presStyleCnt="0"/>
      <dgm:spPr/>
    </dgm:pt>
    <dgm:pt modelId="{2BE53A84-63F6-4D28-890C-A863D823F0E0}" type="pres">
      <dgm:prSet presAssocID="{ACED5C93-63BE-4D47-B809-2A21F8D7C906}" presName="parTx" presStyleLbl="revTx" presStyleIdx="0" presStyleCnt="5">
        <dgm:presLayoutVars>
          <dgm:chMax val="0"/>
          <dgm:chPref val="0"/>
        </dgm:presLayoutVars>
      </dgm:prSet>
      <dgm:spPr/>
    </dgm:pt>
    <dgm:pt modelId="{E1B25B20-63BA-4796-8C11-25BE6C41A4FD}" type="pres">
      <dgm:prSet presAssocID="{1D1B86FB-6FA9-4DFE-8AED-DC07F62FA94A}" presName="sibTrans" presStyleCnt="0"/>
      <dgm:spPr/>
    </dgm:pt>
    <dgm:pt modelId="{EF703F63-A938-4D4E-B06E-CF6FF39BC88B}" type="pres">
      <dgm:prSet presAssocID="{4C2B45B1-22E5-471C-8BC6-84941368865C}" presName="compNode" presStyleCnt="0"/>
      <dgm:spPr/>
    </dgm:pt>
    <dgm:pt modelId="{CDE53DF4-90DF-4BEF-8597-C893D144C51D}" type="pres">
      <dgm:prSet presAssocID="{4C2B45B1-22E5-471C-8BC6-84941368865C}" presName="bgRect" presStyleLbl="bgShp" presStyleIdx="1" presStyleCnt="5"/>
      <dgm:spPr>
        <a:prstGeom prst="rect">
          <a:avLst/>
        </a:prstGeom>
      </dgm:spPr>
    </dgm:pt>
    <dgm:pt modelId="{FE802F4E-D14A-473F-AD0A-7C287100FB41}" type="pres">
      <dgm:prSet presAssocID="{4C2B45B1-22E5-471C-8BC6-84941368865C}" presName="iconRect" presStyleLbl="node1" presStyleIdx="1" presStyleCnt="5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2A3501D6-9B45-49D4-8695-2C190F91008E}" type="pres">
      <dgm:prSet presAssocID="{4C2B45B1-22E5-471C-8BC6-84941368865C}" presName="spaceRect" presStyleCnt="0"/>
      <dgm:spPr/>
    </dgm:pt>
    <dgm:pt modelId="{C4232ACF-D2F9-453C-98AD-31976F85A741}" type="pres">
      <dgm:prSet presAssocID="{4C2B45B1-22E5-471C-8BC6-84941368865C}" presName="parTx" presStyleLbl="revTx" presStyleIdx="1" presStyleCnt="5">
        <dgm:presLayoutVars>
          <dgm:chMax val="0"/>
          <dgm:chPref val="0"/>
        </dgm:presLayoutVars>
      </dgm:prSet>
      <dgm:spPr/>
    </dgm:pt>
    <dgm:pt modelId="{221CBBE4-2F6F-4571-8800-3238473127F0}" type="pres">
      <dgm:prSet presAssocID="{6868C083-9F34-4779-B1C1-9D085095C117}" presName="sibTrans" presStyleCnt="0"/>
      <dgm:spPr/>
    </dgm:pt>
    <dgm:pt modelId="{AE60449D-B958-4B00-8A3A-4BCF843C8E91}" type="pres">
      <dgm:prSet presAssocID="{9790F204-A243-404D-AF35-4B7022DFABFD}" presName="compNode" presStyleCnt="0"/>
      <dgm:spPr/>
    </dgm:pt>
    <dgm:pt modelId="{1C7DB692-A879-4658-890B-E58053B5451F}" type="pres">
      <dgm:prSet presAssocID="{9790F204-A243-404D-AF35-4B7022DFABFD}" presName="bgRect" presStyleLbl="bgShp" presStyleIdx="2" presStyleCnt="5"/>
      <dgm:spPr>
        <a:prstGeom prst="rect">
          <a:avLst/>
        </a:prstGeom>
      </dgm:spPr>
    </dgm:pt>
    <dgm:pt modelId="{0C1F81C0-D785-43BC-85F2-A57C6F40380A}" type="pres">
      <dgm:prSet presAssocID="{9790F204-A243-404D-AF35-4B7022DFABFD}" presName="iconRect" presStyleLbl="node1" presStyleIdx="2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4C56801D-D4F3-42C1-BE76-95FD9B68D963}" type="pres">
      <dgm:prSet presAssocID="{9790F204-A243-404D-AF35-4B7022DFABFD}" presName="spaceRect" presStyleCnt="0"/>
      <dgm:spPr/>
    </dgm:pt>
    <dgm:pt modelId="{C8259E26-4626-4936-9FDB-44BA0B9D541E}" type="pres">
      <dgm:prSet presAssocID="{9790F204-A243-404D-AF35-4B7022DFABFD}" presName="parTx" presStyleLbl="revTx" presStyleIdx="2" presStyleCnt="5">
        <dgm:presLayoutVars>
          <dgm:chMax val="0"/>
          <dgm:chPref val="0"/>
        </dgm:presLayoutVars>
      </dgm:prSet>
      <dgm:spPr/>
    </dgm:pt>
    <dgm:pt modelId="{3B9F309D-169E-4A65-A2A9-CD53E7F03CDE}" type="pres">
      <dgm:prSet presAssocID="{FB85816D-CCF7-4309-9F84-255B4B5CE224}" presName="sibTrans" presStyleCnt="0"/>
      <dgm:spPr/>
    </dgm:pt>
    <dgm:pt modelId="{0ADB78EC-8B30-40A3-AE52-246CF62768B4}" type="pres">
      <dgm:prSet presAssocID="{AFB1DB83-BD12-4199-BA04-1211C334DDCE}" presName="compNode" presStyleCnt="0"/>
      <dgm:spPr/>
    </dgm:pt>
    <dgm:pt modelId="{160B67FB-EF43-4D02-8AC4-2EBD8450BED3}" type="pres">
      <dgm:prSet presAssocID="{AFB1DB83-BD12-4199-BA04-1211C334DDCE}" presName="bgRect" presStyleLbl="bgShp" presStyleIdx="3" presStyleCnt="5"/>
      <dgm:spPr>
        <a:prstGeom prst="rect">
          <a:avLst/>
        </a:prstGeom>
      </dgm:spPr>
    </dgm:pt>
    <dgm:pt modelId="{249E689A-237E-40DD-9AB5-E568F8FD550B}" type="pres">
      <dgm:prSet presAssocID="{AFB1DB83-BD12-4199-BA04-1211C334DDCE}" presName="iconRect" presStyleLbl="node1" presStyleIdx="3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DB518F29-5A90-4490-A9BC-9AE9675D9882}" type="pres">
      <dgm:prSet presAssocID="{AFB1DB83-BD12-4199-BA04-1211C334DDCE}" presName="spaceRect" presStyleCnt="0"/>
      <dgm:spPr/>
    </dgm:pt>
    <dgm:pt modelId="{49BEB04D-A3FF-45FC-8497-4EF32BAA337A}" type="pres">
      <dgm:prSet presAssocID="{AFB1DB83-BD12-4199-BA04-1211C334DDCE}" presName="parTx" presStyleLbl="revTx" presStyleIdx="3" presStyleCnt="5">
        <dgm:presLayoutVars>
          <dgm:chMax val="0"/>
          <dgm:chPref val="0"/>
        </dgm:presLayoutVars>
      </dgm:prSet>
      <dgm:spPr/>
    </dgm:pt>
    <dgm:pt modelId="{90EA0152-AA30-4F70-BC56-F1CE76E3E0C9}" type="pres">
      <dgm:prSet presAssocID="{0FB8658B-8AE1-46A1-B749-F602C898A164}" presName="sibTrans" presStyleCnt="0"/>
      <dgm:spPr/>
    </dgm:pt>
    <dgm:pt modelId="{2B5C12D7-E203-4AF4-B5C2-01A43CED423E}" type="pres">
      <dgm:prSet presAssocID="{18AE3E8C-B5C3-4110-AAF4-4C944A4937F3}" presName="compNode" presStyleCnt="0"/>
      <dgm:spPr/>
    </dgm:pt>
    <dgm:pt modelId="{56042E11-CF8B-4658-96C7-8E38F6ACA4C9}" type="pres">
      <dgm:prSet presAssocID="{18AE3E8C-B5C3-4110-AAF4-4C944A4937F3}" presName="bgRect" presStyleLbl="bgShp" presStyleIdx="4" presStyleCnt="5"/>
      <dgm:spPr>
        <a:prstGeom prst="rect">
          <a:avLst/>
        </a:prstGeom>
      </dgm:spPr>
    </dgm:pt>
    <dgm:pt modelId="{D9C3BDA7-8E69-4186-862E-67B0B928637A}" type="pres">
      <dgm:prSet presAssocID="{18AE3E8C-B5C3-4110-AAF4-4C944A4937F3}" presName="iconRect" presStyleLbl="node1" presStyleIdx="4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CB85FA64-D588-454D-9836-DD9F048E3419}" type="pres">
      <dgm:prSet presAssocID="{18AE3E8C-B5C3-4110-AAF4-4C944A4937F3}" presName="spaceRect" presStyleCnt="0"/>
      <dgm:spPr/>
    </dgm:pt>
    <dgm:pt modelId="{16F339B4-E582-4806-8229-59AC51225BCD}" type="pres">
      <dgm:prSet presAssocID="{18AE3E8C-B5C3-4110-AAF4-4C944A4937F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EA96000-8BD7-4470-B043-0CA258C8560D}" type="presOf" srcId="{9790F204-A243-404D-AF35-4B7022DFABFD}" destId="{C8259E26-4626-4936-9FDB-44BA0B9D541E}" srcOrd="0" destOrd="0" presId="urn:microsoft.com/office/officeart/2018/2/layout/IconVerticalSolidList"/>
    <dgm:cxn modelId="{68FD8F03-835E-44C6-BA3A-13A106C51520}" srcId="{8F7D6FC0-D3B1-4A70-BA10-77CFF623CC77}" destId="{AFB1DB83-BD12-4199-BA04-1211C334DDCE}" srcOrd="3" destOrd="0" parTransId="{9C4FADCC-2BF0-4172-A7B4-58916F1C1978}" sibTransId="{0FB8658B-8AE1-46A1-B749-F602C898A164}"/>
    <dgm:cxn modelId="{BD8AD908-6C6D-4D16-9A07-708E31A39BEE}" type="presOf" srcId="{4C2B45B1-22E5-471C-8BC6-84941368865C}" destId="{C4232ACF-D2F9-453C-98AD-31976F85A741}" srcOrd="0" destOrd="0" presId="urn:microsoft.com/office/officeart/2018/2/layout/IconVerticalSolidList"/>
    <dgm:cxn modelId="{CBE7D728-1F15-453A-B03E-274A944CC99E}" type="presOf" srcId="{18AE3E8C-B5C3-4110-AAF4-4C944A4937F3}" destId="{16F339B4-E582-4806-8229-59AC51225BCD}" srcOrd="0" destOrd="0" presId="urn:microsoft.com/office/officeart/2018/2/layout/IconVerticalSolidList"/>
    <dgm:cxn modelId="{36F90C33-86BE-40AF-9540-1C59B16EF54D}" srcId="{8F7D6FC0-D3B1-4A70-BA10-77CFF623CC77}" destId="{4C2B45B1-22E5-471C-8BC6-84941368865C}" srcOrd="1" destOrd="0" parTransId="{95FA64B9-175F-4C8F-AAC9-DC7F1F7CBD18}" sibTransId="{6868C083-9F34-4779-B1C1-9D085095C117}"/>
    <dgm:cxn modelId="{A3AF7261-3D20-4CC2-B706-31C0F59F4ACA}" srcId="{8F7D6FC0-D3B1-4A70-BA10-77CFF623CC77}" destId="{ACED5C93-63BE-4D47-B809-2A21F8D7C906}" srcOrd="0" destOrd="0" parTransId="{B6890588-6CE3-4935-A820-AAD1F5AA4FCA}" sibTransId="{1D1B86FB-6FA9-4DFE-8AED-DC07F62FA94A}"/>
    <dgm:cxn modelId="{8CDDE467-99E8-4B6D-B4FB-660E80B12221}" type="presOf" srcId="{8F7D6FC0-D3B1-4A70-BA10-77CFF623CC77}" destId="{A7643695-3041-4CE2-BB78-283D6BE6EDD0}" srcOrd="0" destOrd="0" presId="urn:microsoft.com/office/officeart/2018/2/layout/IconVerticalSolidList"/>
    <dgm:cxn modelId="{F3AAB095-10D7-4D32-BF7D-D633894A321C}" srcId="{8F7D6FC0-D3B1-4A70-BA10-77CFF623CC77}" destId="{18AE3E8C-B5C3-4110-AAF4-4C944A4937F3}" srcOrd="4" destOrd="0" parTransId="{2A27F6B3-2E25-47A0-8216-11358C3DD81F}" sibTransId="{392DB064-0C7E-4DC3-9AE6-72D7775366B4}"/>
    <dgm:cxn modelId="{AE1D4FA7-54AB-4808-A16C-EC7EA734D820}" srcId="{8F7D6FC0-D3B1-4A70-BA10-77CFF623CC77}" destId="{9790F204-A243-404D-AF35-4B7022DFABFD}" srcOrd="2" destOrd="0" parTransId="{3241FE49-6261-4B24-B960-95CCBA1393AD}" sibTransId="{FB85816D-CCF7-4309-9F84-255B4B5CE224}"/>
    <dgm:cxn modelId="{EA5C1ED6-2C1C-4730-8133-45A93CF24BD1}" type="presOf" srcId="{AFB1DB83-BD12-4199-BA04-1211C334DDCE}" destId="{49BEB04D-A3FF-45FC-8497-4EF32BAA337A}" srcOrd="0" destOrd="0" presId="urn:microsoft.com/office/officeart/2018/2/layout/IconVerticalSolidList"/>
    <dgm:cxn modelId="{C4DCA1E3-6A36-4536-B7ED-59CF7F3FC9FC}" type="presOf" srcId="{ACED5C93-63BE-4D47-B809-2A21F8D7C906}" destId="{2BE53A84-63F6-4D28-890C-A863D823F0E0}" srcOrd="0" destOrd="0" presId="urn:microsoft.com/office/officeart/2018/2/layout/IconVerticalSolidList"/>
    <dgm:cxn modelId="{4DAA67AA-8275-40B7-8278-5872AE1F28B2}" type="presParOf" srcId="{A7643695-3041-4CE2-BB78-283D6BE6EDD0}" destId="{507A774A-A481-4F35-AC4C-769C0EAD99AD}" srcOrd="0" destOrd="0" presId="urn:microsoft.com/office/officeart/2018/2/layout/IconVerticalSolidList"/>
    <dgm:cxn modelId="{C518213E-0236-48F3-81D8-78FFBDA2F33F}" type="presParOf" srcId="{507A774A-A481-4F35-AC4C-769C0EAD99AD}" destId="{2E1B10BC-9EEF-4482-92E1-8C7756CC02A9}" srcOrd="0" destOrd="0" presId="urn:microsoft.com/office/officeart/2018/2/layout/IconVerticalSolidList"/>
    <dgm:cxn modelId="{C5A50C44-B024-4DF4-8356-CA77318E657C}" type="presParOf" srcId="{507A774A-A481-4F35-AC4C-769C0EAD99AD}" destId="{B40EE283-0337-4289-BACA-0BD6EF6BCCCA}" srcOrd="1" destOrd="0" presId="urn:microsoft.com/office/officeart/2018/2/layout/IconVerticalSolidList"/>
    <dgm:cxn modelId="{FABA959E-7C5A-4FE0-A965-17F526348DC5}" type="presParOf" srcId="{507A774A-A481-4F35-AC4C-769C0EAD99AD}" destId="{A0F87253-7750-4404-A50D-ABC123D1246A}" srcOrd="2" destOrd="0" presId="urn:microsoft.com/office/officeart/2018/2/layout/IconVerticalSolidList"/>
    <dgm:cxn modelId="{C9D01307-7C50-4F54-A25A-8E4DD1EB0087}" type="presParOf" srcId="{507A774A-A481-4F35-AC4C-769C0EAD99AD}" destId="{2BE53A84-63F6-4D28-890C-A863D823F0E0}" srcOrd="3" destOrd="0" presId="urn:microsoft.com/office/officeart/2018/2/layout/IconVerticalSolidList"/>
    <dgm:cxn modelId="{CC578126-11F7-4725-AD69-C02DC54BF7F8}" type="presParOf" srcId="{A7643695-3041-4CE2-BB78-283D6BE6EDD0}" destId="{E1B25B20-63BA-4796-8C11-25BE6C41A4FD}" srcOrd="1" destOrd="0" presId="urn:microsoft.com/office/officeart/2018/2/layout/IconVerticalSolidList"/>
    <dgm:cxn modelId="{EA9390A5-E220-4394-B5AC-9F525B54620C}" type="presParOf" srcId="{A7643695-3041-4CE2-BB78-283D6BE6EDD0}" destId="{EF703F63-A938-4D4E-B06E-CF6FF39BC88B}" srcOrd="2" destOrd="0" presId="urn:microsoft.com/office/officeart/2018/2/layout/IconVerticalSolidList"/>
    <dgm:cxn modelId="{9F33DDDA-0924-4D40-ADD8-A1A946680939}" type="presParOf" srcId="{EF703F63-A938-4D4E-B06E-CF6FF39BC88B}" destId="{CDE53DF4-90DF-4BEF-8597-C893D144C51D}" srcOrd="0" destOrd="0" presId="urn:microsoft.com/office/officeart/2018/2/layout/IconVerticalSolidList"/>
    <dgm:cxn modelId="{74737A50-C202-4929-8AD1-C366A74001E4}" type="presParOf" srcId="{EF703F63-A938-4D4E-B06E-CF6FF39BC88B}" destId="{FE802F4E-D14A-473F-AD0A-7C287100FB41}" srcOrd="1" destOrd="0" presId="urn:microsoft.com/office/officeart/2018/2/layout/IconVerticalSolidList"/>
    <dgm:cxn modelId="{B7BE695C-B6DB-44D4-A60F-1E7F48C91396}" type="presParOf" srcId="{EF703F63-A938-4D4E-B06E-CF6FF39BC88B}" destId="{2A3501D6-9B45-49D4-8695-2C190F91008E}" srcOrd="2" destOrd="0" presId="urn:microsoft.com/office/officeart/2018/2/layout/IconVerticalSolidList"/>
    <dgm:cxn modelId="{3C98FF98-1DA3-420A-BD6E-E4315920FCFC}" type="presParOf" srcId="{EF703F63-A938-4D4E-B06E-CF6FF39BC88B}" destId="{C4232ACF-D2F9-453C-98AD-31976F85A741}" srcOrd="3" destOrd="0" presId="urn:microsoft.com/office/officeart/2018/2/layout/IconVerticalSolidList"/>
    <dgm:cxn modelId="{B57E4DA7-648F-4A7A-A788-BA1924A7BE68}" type="presParOf" srcId="{A7643695-3041-4CE2-BB78-283D6BE6EDD0}" destId="{221CBBE4-2F6F-4571-8800-3238473127F0}" srcOrd="3" destOrd="0" presId="urn:microsoft.com/office/officeart/2018/2/layout/IconVerticalSolidList"/>
    <dgm:cxn modelId="{6E6324A2-B1D4-42A5-B9C3-69745141D490}" type="presParOf" srcId="{A7643695-3041-4CE2-BB78-283D6BE6EDD0}" destId="{AE60449D-B958-4B00-8A3A-4BCF843C8E91}" srcOrd="4" destOrd="0" presId="urn:microsoft.com/office/officeart/2018/2/layout/IconVerticalSolidList"/>
    <dgm:cxn modelId="{2F2E5DA4-B774-4D05-B163-9C42BEBF60F7}" type="presParOf" srcId="{AE60449D-B958-4B00-8A3A-4BCF843C8E91}" destId="{1C7DB692-A879-4658-890B-E58053B5451F}" srcOrd="0" destOrd="0" presId="urn:microsoft.com/office/officeart/2018/2/layout/IconVerticalSolidList"/>
    <dgm:cxn modelId="{E6CB76A8-F884-4ACA-8511-5821EA252256}" type="presParOf" srcId="{AE60449D-B958-4B00-8A3A-4BCF843C8E91}" destId="{0C1F81C0-D785-43BC-85F2-A57C6F40380A}" srcOrd="1" destOrd="0" presId="urn:microsoft.com/office/officeart/2018/2/layout/IconVerticalSolidList"/>
    <dgm:cxn modelId="{9B0F10E9-6243-4E5E-8429-A7B27827D220}" type="presParOf" srcId="{AE60449D-B958-4B00-8A3A-4BCF843C8E91}" destId="{4C56801D-D4F3-42C1-BE76-95FD9B68D963}" srcOrd="2" destOrd="0" presId="urn:microsoft.com/office/officeart/2018/2/layout/IconVerticalSolidList"/>
    <dgm:cxn modelId="{940CF5C3-9802-4810-84DB-33BB2005A3A3}" type="presParOf" srcId="{AE60449D-B958-4B00-8A3A-4BCF843C8E91}" destId="{C8259E26-4626-4936-9FDB-44BA0B9D541E}" srcOrd="3" destOrd="0" presId="urn:microsoft.com/office/officeart/2018/2/layout/IconVerticalSolidList"/>
    <dgm:cxn modelId="{DDA19F77-C533-4AF7-9EF2-ED4A470F33F3}" type="presParOf" srcId="{A7643695-3041-4CE2-BB78-283D6BE6EDD0}" destId="{3B9F309D-169E-4A65-A2A9-CD53E7F03CDE}" srcOrd="5" destOrd="0" presId="urn:microsoft.com/office/officeart/2018/2/layout/IconVerticalSolidList"/>
    <dgm:cxn modelId="{95F0DA1A-5170-498C-BCD3-B667AF611D22}" type="presParOf" srcId="{A7643695-3041-4CE2-BB78-283D6BE6EDD0}" destId="{0ADB78EC-8B30-40A3-AE52-246CF62768B4}" srcOrd="6" destOrd="0" presId="urn:microsoft.com/office/officeart/2018/2/layout/IconVerticalSolidList"/>
    <dgm:cxn modelId="{C54EFE36-2289-465B-868C-03E54DB7A454}" type="presParOf" srcId="{0ADB78EC-8B30-40A3-AE52-246CF62768B4}" destId="{160B67FB-EF43-4D02-8AC4-2EBD8450BED3}" srcOrd="0" destOrd="0" presId="urn:microsoft.com/office/officeart/2018/2/layout/IconVerticalSolidList"/>
    <dgm:cxn modelId="{99E39DA5-987F-4738-85DC-22274422ED77}" type="presParOf" srcId="{0ADB78EC-8B30-40A3-AE52-246CF62768B4}" destId="{249E689A-237E-40DD-9AB5-E568F8FD550B}" srcOrd="1" destOrd="0" presId="urn:microsoft.com/office/officeart/2018/2/layout/IconVerticalSolidList"/>
    <dgm:cxn modelId="{5095BE5F-D1FE-48DB-B0D2-579AC2518016}" type="presParOf" srcId="{0ADB78EC-8B30-40A3-AE52-246CF62768B4}" destId="{DB518F29-5A90-4490-A9BC-9AE9675D9882}" srcOrd="2" destOrd="0" presId="urn:microsoft.com/office/officeart/2018/2/layout/IconVerticalSolidList"/>
    <dgm:cxn modelId="{96A25A89-3AF6-40CF-BDFA-1490B2FA62E6}" type="presParOf" srcId="{0ADB78EC-8B30-40A3-AE52-246CF62768B4}" destId="{49BEB04D-A3FF-45FC-8497-4EF32BAA337A}" srcOrd="3" destOrd="0" presId="urn:microsoft.com/office/officeart/2018/2/layout/IconVerticalSolidList"/>
    <dgm:cxn modelId="{26817233-4D19-4915-85EC-48C62EFE0D53}" type="presParOf" srcId="{A7643695-3041-4CE2-BB78-283D6BE6EDD0}" destId="{90EA0152-AA30-4F70-BC56-F1CE76E3E0C9}" srcOrd="7" destOrd="0" presId="urn:microsoft.com/office/officeart/2018/2/layout/IconVerticalSolidList"/>
    <dgm:cxn modelId="{1688184A-FE0E-48A1-9728-494788462122}" type="presParOf" srcId="{A7643695-3041-4CE2-BB78-283D6BE6EDD0}" destId="{2B5C12D7-E203-4AF4-B5C2-01A43CED423E}" srcOrd="8" destOrd="0" presId="urn:microsoft.com/office/officeart/2018/2/layout/IconVerticalSolidList"/>
    <dgm:cxn modelId="{7AB8C962-EC3B-49C3-A961-E4B6023AF401}" type="presParOf" srcId="{2B5C12D7-E203-4AF4-B5C2-01A43CED423E}" destId="{56042E11-CF8B-4658-96C7-8E38F6ACA4C9}" srcOrd="0" destOrd="0" presId="urn:microsoft.com/office/officeart/2018/2/layout/IconVerticalSolidList"/>
    <dgm:cxn modelId="{8FB6206B-1A32-4086-B69B-0BCC43F66B15}" type="presParOf" srcId="{2B5C12D7-E203-4AF4-B5C2-01A43CED423E}" destId="{D9C3BDA7-8E69-4186-862E-67B0B928637A}" srcOrd="1" destOrd="0" presId="urn:microsoft.com/office/officeart/2018/2/layout/IconVerticalSolidList"/>
    <dgm:cxn modelId="{A8E6C08C-9703-41DB-809A-564C8A3C71EE}" type="presParOf" srcId="{2B5C12D7-E203-4AF4-B5C2-01A43CED423E}" destId="{CB85FA64-D588-454D-9836-DD9F048E3419}" srcOrd="2" destOrd="0" presId="urn:microsoft.com/office/officeart/2018/2/layout/IconVerticalSolidList"/>
    <dgm:cxn modelId="{D7B6B262-EF65-49CA-8039-FA12DD75F925}" type="presParOf" srcId="{2B5C12D7-E203-4AF4-B5C2-01A43CED423E}" destId="{16F339B4-E582-4806-8229-59AC51225BC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7D6FC0-D3B1-4A70-BA10-77CFF623CC7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CED5C93-63BE-4D47-B809-2A21F8D7C90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/>
            <a:t>Neighborhood location</a:t>
          </a:r>
        </a:p>
      </dgm:t>
    </dgm:pt>
    <dgm:pt modelId="{B6890588-6CE3-4935-A820-AAD1F5AA4FCA}" type="parTrans" cxnId="{A3AF7261-3D20-4CC2-B706-31C0F59F4ACA}">
      <dgm:prSet/>
      <dgm:spPr/>
      <dgm:t>
        <a:bodyPr/>
        <a:lstStyle/>
        <a:p>
          <a:endParaRPr lang="en-US"/>
        </a:p>
      </dgm:t>
    </dgm:pt>
    <dgm:pt modelId="{1D1B86FB-6FA9-4DFE-8AED-DC07F62FA94A}" type="sibTrans" cxnId="{A3AF7261-3D20-4CC2-B706-31C0F59F4ACA}">
      <dgm:prSet/>
      <dgm:spPr/>
      <dgm:t>
        <a:bodyPr/>
        <a:lstStyle/>
        <a:p>
          <a:endParaRPr lang="en-US"/>
        </a:p>
      </dgm:t>
    </dgm:pt>
    <dgm:pt modelId="{4C2B45B1-22E5-471C-8BC6-84941368865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/>
            <a:t>Above grade living area</a:t>
          </a:r>
        </a:p>
      </dgm:t>
    </dgm:pt>
    <dgm:pt modelId="{95FA64B9-175F-4C8F-AAC9-DC7F1F7CBD18}" type="parTrans" cxnId="{36F90C33-86BE-40AF-9540-1C59B16EF54D}">
      <dgm:prSet/>
      <dgm:spPr/>
      <dgm:t>
        <a:bodyPr/>
        <a:lstStyle/>
        <a:p>
          <a:endParaRPr lang="en-US"/>
        </a:p>
      </dgm:t>
    </dgm:pt>
    <dgm:pt modelId="{6868C083-9F34-4779-B1C1-9D085095C117}" type="sibTrans" cxnId="{36F90C33-86BE-40AF-9540-1C59B16EF54D}">
      <dgm:prSet/>
      <dgm:spPr/>
      <dgm:t>
        <a:bodyPr/>
        <a:lstStyle/>
        <a:p>
          <a:endParaRPr lang="en-US"/>
        </a:p>
      </dgm:t>
    </dgm:pt>
    <dgm:pt modelId="{A7643695-3041-4CE2-BB78-283D6BE6EDD0}" type="pres">
      <dgm:prSet presAssocID="{8F7D6FC0-D3B1-4A70-BA10-77CFF623CC77}" presName="root" presStyleCnt="0">
        <dgm:presLayoutVars>
          <dgm:dir/>
          <dgm:resizeHandles val="exact"/>
        </dgm:presLayoutVars>
      </dgm:prSet>
      <dgm:spPr/>
    </dgm:pt>
    <dgm:pt modelId="{507A774A-A481-4F35-AC4C-769C0EAD99AD}" type="pres">
      <dgm:prSet presAssocID="{ACED5C93-63BE-4D47-B809-2A21F8D7C906}" presName="compNode" presStyleCnt="0"/>
      <dgm:spPr/>
    </dgm:pt>
    <dgm:pt modelId="{2E1B10BC-9EEF-4482-92E1-8C7756CC02A9}" type="pres">
      <dgm:prSet presAssocID="{ACED5C93-63BE-4D47-B809-2A21F8D7C906}" presName="bgRect" presStyleLbl="bgShp" presStyleIdx="0" presStyleCnt="2" custLinFactNeighborX="-447" custLinFactNeighborY="-1871"/>
      <dgm:spPr>
        <a:prstGeom prst="rect">
          <a:avLst/>
        </a:prstGeom>
      </dgm:spPr>
    </dgm:pt>
    <dgm:pt modelId="{B40EE283-0337-4289-BACA-0BD6EF6BCCCA}" type="pres">
      <dgm:prSet presAssocID="{ACED5C93-63BE-4D47-B809-2A21F8D7C90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A0F87253-7750-4404-A50D-ABC123D1246A}" type="pres">
      <dgm:prSet presAssocID="{ACED5C93-63BE-4D47-B809-2A21F8D7C906}" presName="spaceRect" presStyleCnt="0"/>
      <dgm:spPr/>
    </dgm:pt>
    <dgm:pt modelId="{2BE53A84-63F6-4D28-890C-A863D823F0E0}" type="pres">
      <dgm:prSet presAssocID="{ACED5C93-63BE-4D47-B809-2A21F8D7C906}" presName="parTx" presStyleLbl="revTx" presStyleIdx="0" presStyleCnt="2">
        <dgm:presLayoutVars>
          <dgm:chMax val="0"/>
          <dgm:chPref val="0"/>
        </dgm:presLayoutVars>
      </dgm:prSet>
      <dgm:spPr/>
    </dgm:pt>
    <dgm:pt modelId="{E1B25B20-63BA-4796-8C11-25BE6C41A4FD}" type="pres">
      <dgm:prSet presAssocID="{1D1B86FB-6FA9-4DFE-8AED-DC07F62FA94A}" presName="sibTrans" presStyleCnt="0"/>
      <dgm:spPr/>
    </dgm:pt>
    <dgm:pt modelId="{EF703F63-A938-4D4E-B06E-CF6FF39BC88B}" type="pres">
      <dgm:prSet presAssocID="{4C2B45B1-22E5-471C-8BC6-84941368865C}" presName="compNode" presStyleCnt="0"/>
      <dgm:spPr/>
    </dgm:pt>
    <dgm:pt modelId="{CDE53DF4-90DF-4BEF-8597-C893D144C51D}" type="pres">
      <dgm:prSet presAssocID="{4C2B45B1-22E5-471C-8BC6-84941368865C}" presName="bgRect" presStyleLbl="bgShp" presStyleIdx="1" presStyleCnt="2"/>
      <dgm:spPr>
        <a:prstGeom prst="rect">
          <a:avLst/>
        </a:prstGeom>
      </dgm:spPr>
    </dgm:pt>
    <dgm:pt modelId="{FE802F4E-D14A-473F-AD0A-7C287100FB41}" type="pres">
      <dgm:prSet presAssocID="{4C2B45B1-22E5-471C-8BC6-84941368865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2A3501D6-9B45-49D4-8695-2C190F91008E}" type="pres">
      <dgm:prSet presAssocID="{4C2B45B1-22E5-471C-8BC6-84941368865C}" presName="spaceRect" presStyleCnt="0"/>
      <dgm:spPr/>
    </dgm:pt>
    <dgm:pt modelId="{C4232ACF-D2F9-453C-98AD-31976F85A741}" type="pres">
      <dgm:prSet presAssocID="{4C2B45B1-22E5-471C-8BC6-84941368865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D8AD908-6C6D-4D16-9A07-708E31A39BEE}" type="presOf" srcId="{4C2B45B1-22E5-471C-8BC6-84941368865C}" destId="{C4232ACF-D2F9-453C-98AD-31976F85A741}" srcOrd="0" destOrd="0" presId="urn:microsoft.com/office/officeart/2018/2/layout/IconVerticalSolidList"/>
    <dgm:cxn modelId="{36F90C33-86BE-40AF-9540-1C59B16EF54D}" srcId="{8F7D6FC0-D3B1-4A70-BA10-77CFF623CC77}" destId="{4C2B45B1-22E5-471C-8BC6-84941368865C}" srcOrd="1" destOrd="0" parTransId="{95FA64B9-175F-4C8F-AAC9-DC7F1F7CBD18}" sibTransId="{6868C083-9F34-4779-B1C1-9D085095C117}"/>
    <dgm:cxn modelId="{A3AF7261-3D20-4CC2-B706-31C0F59F4ACA}" srcId="{8F7D6FC0-D3B1-4A70-BA10-77CFF623CC77}" destId="{ACED5C93-63BE-4D47-B809-2A21F8D7C906}" srcOrd="0" destOrd="0" parTransId="{B6890588-6CE3-4935-A820-AAD1F5AA4FCA}" sibTransId="{1D1B86FB-6FA9-4DFE-8AED-DC07F62FA94A}"/>
    <dgm:cxn modelId="{8CDDE467-99E8-4B6D-B4FB-660E80B12221}" type="presOf" srcId="{8F7D6FC0-D3B1-4A70-BA10-77CFF623CC77}" destId="{A7643695-3041-4CE2-BB78-283D6BE6EDD0}" srcOrd="0" destOrd="0" presId="urn:microsoft.com/office/officeart/2018/2/layout/IconVerticalSolidList"/>
    <dgm:cxn modelId="{C4DCA1E3-6A36-4536-B7ED-59CF7F3FC9FC}" type="presOf" srcId="{ACED5C93-63BE-4D47-B809-2A21F8D7C906}" destId="{2BE53A84-63F6-4D28-890C-A863D823F0E0}" srcOrd="0" destOrd="0" presId="urn:microsoft.com/office/officeart/2018/2/layout/IconVerticalSolidList"/>
    <dgm:cxn modelId="{4DAA67AA-8275-40B7-8278-5872AE1F28B2}" type="presParOf" srcId="{A7643695-3041-4CE2-BB78-283D6BE6EDD0}" destId="{507A774A-A481-4F35-AC4C-769C0EAD99AD}" srcOrd="0" destOrd="0" presId="urn:microsoft.com/office/officeart/2018/2/layout/IconVerticalSolidList"/>
    <dgm:cxn modelId="{C518213E-0236-48F3-81D8-78FFBDA2F33F}" type="presParOf" srcId="{507A774A-A481-4F35-AC4C-769C0EAD99AD}" destId="{2E1B10BC-9EEF-4482-92E1-8C7756CC02A9}" srcOrd="0" destOrd="0" presId="urn:microsoft.com/office/officeart/2018/2/layout/IconVerticalSolidList"/>
    <dgm:cxn modelId="{C5A50C44-B024-4DF4-8356-CA77318E657C}" type="presParOf" srcId="{507A774A-A481-4F35-AC4C-769C0EAD99AD}" destId="{B40EE283-0337-4289-BACA-0BD6EF6BCCCA}" srcOrd="1" destOrd="0" presId="urn:microsoft.com/office/officeart/2018/2/layout/IconVerticalSolidList"/>
    <dgm:cxn modelId="{FABA959E-7C5A-4FE0-A965-17F526348DC5}" type="presParOf" srcId="{507A774A-A481-4F35-AC4C-769C0EAD99AD}" destId="{A0F87253-7750-4404-A50D-ABC123D1246A}" srcOrd="2" destOrd="0" presId="urn:microsoft.com/office/officeart/2018/2/layout/IconVerticalSolidList"/>
    <dgm:cxn modelId="{C9D01307-7C50-4F54-A25A-8E4DD1EB0087}" type="presParOf" srcId="{507A774A-A481-4F35-AC4C-769C0EAD99AD}" destId="{2BE53A84-63F6-4D28-890C-A863D823F0E0}" srcOrd="3" destOrd="0" presId="urn:microsoft.com/office/officeart/2018/2/layout/IconVerticalSolidList"/>
    <dgm:cxn modelId="{CC578126-11F7-4725-AD69-C02DC54BF7F8}" type="presParOf" srcId="{A7643695-3041-4CE2-BB78-283D6BE6EDD0}" destId="{E1B25B20-63BA-4796-8C11-25BE6C41A4FD}" srcOrd="1" destOrd="0" presId="urn:microsoft.com/office/officeart/2018/2/layout/IconVerticalSolidList"/>
    <dgm:cxn modelId="{EA9390A5-E220-4394-B5AC-9F525B54620C}" type="presParOf" srcId="{A7643695-3041-4CE2-BB78-283D6BE6EDD0}" destId="{EF703F63-A938-4D4E-B06E-CF6FF39BC88B}" srcOrd="2" destOrd="0" presId="urn:microsoft.com/office/officeart/2018/2/layout/IconVerticalSolidList"/>
    <dgm:cxn modelId="{9F33DDDA-0924-4D40-ADD8-A1A946680939}" type="presParOf" srcId="{EF703F63-A938-4D4E-B06E-CF6FF39BC88B}" destId="{CDE53DF4-90DF-4BEF-8597-C893D144C51D}" srcOrd="0" destOrd="0" presId="urn:microsoft.com/office/officeart/2018/2/layout/IconVerticalSolidList"/>
    <dgm:cxn modelId="{74737A50-C202-4929-8AD1-C366A74001E4}" type="presParOf" srcId="{EF703F63-A938-4D4E-B06E-CF6FF39BC88B}" destId="{FE802F4E-D14A-473F-AD0A-7C287100FB41}" srcOrd="1" destOrd="0" presId="urn:microsoft.com/office/officeart/2018/2/layout/IconVerticalSolidList"/>
    <dgm:cxn modelId="{B7BE695C-B6DB-44D4-A60F-1E7F48C91396}" type="presParOf" srcId="{EF703F63-A938-4D4E-B06E-CF6FF39BC88B}" destId="{2A3501D6-9B45-49D4-8695-2C190F91008E}" srcOrd="2" destOrd="0" presId="urn:microsoft.com/office/officeart/2018/2/layout/IconVerticalSolidList"/>
    <dgm:cxn modelId="{3C98FF98-1DA3-420A-BD6E-E4315920FCFC}" type="presParOf" srcId="{EF703F63-A938-4D4E-B06E-CF6FF39BC88B}" destId="{C4232ACF-D2F9-453C-98AD-31976F85A74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7D6FC0-D3B1-4A70-BA10-77CFF623CC7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CED5C93-63BE-4D47-B809-2A21F8D7C90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/>
            <a:t>Lot configuration (excl. cul-de-sac)</a:t>
          </a:r>
        </a:p>
      </dgm:t>
    </dgm:pt>
    <dgm:pt modelId="{B6890588-6CE3-4935-A820-AAD1F5AA4FCA}" type="parTrans" cxnId="{A3AF7261-3D20-4CC2-B706-31C0F59F4ACA}">
      <dgm:prSet/>
      <dgm:spPr/>
      <dgm:t>
        <a:bodyPr/>
        <a:lstStyle/>
        <a:p>
          <a:endParaRPr lang="en-US"/>
        </a:p>
      </dgm:t>
    </dgm:pt>
    <dgm:pt modelId="{1D1B86FB-6FA9-4DFE-8AED-DC07F62FA94A}" type="sibTrans" cxnId="{A3AF7261-3D20-4CC2-B706-31C0F59F4ACA}">
      <dgm:prSet/>
      <dgm:spPr/>
      <dgm:t>
        <a:bodyPr/>
        <a:lstStyle/>
        <a:p>
          <a:endParaRPr lang="en-US"/>
        </a:p>
      </dgm:t>
    </dgm:pt>
    <dgm:pt modelId="{A7643695-3041-4CE2-BB78-283D6BE6EDD0}" type="pres">
      <dgm:prSet presAssocID="{8F7D6FC0-D3B1-4A70-BA10-77CFF623CC77}" presName="root" presStyleCnt="0">
        <dgm:presLayoutVars>
          <dgm:dir/>
          <dgm:resizeHandles val="exact"/>
        </dgm:presLayoutVars>
      </dgm:prSet>
      <dgm:spPr/>
    </dgm:pt>
    <dgm:pt modelId="{507A774A-A481-4F35-AC4C-769C0EAD99AD}" type="pres">
      <dgm:prSet presAssocID="{ACED5C93-63BE-4D47-B809-2A21F8D7C906}" presName="compNode" presStyleCnt="0"/>
      <dgm:spPr/>
    </dgm:pt>
    <dgm:pt modelId="{2E1B10BC-9EEF-4482-92E1-8C7756CC02A9}" type="pres">
      <dgm:prSet presAssocID="{ACED5C93-63BE-4D47-B809-2A21F8D7C906}" presName="bgRect" presStyleLbl="bgShp" presStyleIdx="0" presStyleCnt="1" custLinFactNeighborX="-447" custLinFactNeighborY="-1871"/>
      <dgm:spPr>
        <a:prstGeom prst="rect">
          <a:avLst/>
        </a:prstGeom>
      </dgm:spPr>
    </dgm:pt>
    <dgm:pt modelId="{B40EE283-0337-4289-BACA-0BD6EF6BCCCA}" type="pres">
      <dgm:prSet presAssocID="{ACED5C93-63BE-4D47-B809-2A21F8D7C906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A0F87253-7750-4404-A50D-ABC123D1246A}" type="pres">
      <dgm:prSet presAssocID="{ACED5C93-63BE-4D47-B809-2A21F8D7C906}" presName="spaceRect" presStyleCnt="0"/>
      <dgm:spPr/>
    </dgm:pt>
    <dgm:pt modelId="{2BE53A84-63F6-4D28-890C-A863D823F0E0}" type="pres">
      <dgm:prSet presAssocID="{ACED5C93-63BE-4D47-B809-2A21F8D7C906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A3AF7261-3D20-4CC2-B706-31C0F59F4ACA}" srcId="{8F7D6FC0-D3B1-4A70-BA10-77CFF623CC77}" destId="{ACED5C93-63BE-4D47-B809-2A21F8D7C906}" srcOrd="0" destOrd="0" parTransId="{B6890588-6CE3-4935-A820-AAD1F5AA4FCA}" sibTransId="{1D1B86FB-6FA9-4DFE-8AED-DC07F62FA94A}"/>
    <dgm:cxn modelId="{8CDDE467-99E8-4B6D-B4FB-660E80B12221}" type="presOf" srcId="{8F7D6FC0-D3B1-4A70-BA10-77CFF623CC77}" destId="{A7643695-3041-4CE2-BB78-283D6BE6EDD0}" srcOrd="0" destOrd="0" presId="urn:microsoft.com/office/officeart/2018/2/layout/IconVerticalSolidList"/>
    <dgm:cxn modelId="{C4DCA1E3-6A36-4536-B7ED-59CF7F3FC9FC}" type="presOf" srcId="{ACED5C93-63BE-4D47-B809-2A21F8D7C906}" destId="{2BE53A84-63F6-4D28-890C-A863D823F0E0}" srcOrd="0" destOrd="0" presId="urn:microsoft.com/office/officeart/2018/2/layout/IconVerticalSolidList"/>
    <dgm:cxn modelId="{4DAA67AA-8275-40B7-8278-5872AE1F28B2}" type="presParOf" srcId="{A7643695-3041-4CE2-BB78-283D6BE6EDD0}" destId="{507A774A-A481-4F35-AC4C-769C0EAD99AD}" srcOrd="0" destOrd="0" presId="urn:microsoft.com/office/officeart/2018/2/layout/IconVerticalSolidList"/>
    <dgm:cxn modelId="{C518213E-0236-48F3-81D8-78FFBDA2F33F}" type="presParOf" srcId="{507A774A-A481-4F35-AC4C-769C0EAD99AD}" destId="{2E1B10BC-9EEF-4482-92E1-8C7756CC02A9}" srcOrd="0" destOrd="0" presId="urn:microsoft.com/office/officeart/2018/2/layout/IconVerticalSolidList"/>
    <dgm:cxn modelId="{C5A50C44-B024-4DF4-8356-CA77318E657C}" type="presParOf" srcId="{507A774A-A481-4F35-AC4C-769C0EAD99AD}" destId="{B40EE283-0337-4289-BACA-0BD6EF6BCCCA}" srcOrd="1" destOrd="0" presId="urn:microsoft.com/office/officeart/2018/2/layout/IconVerticalSolidList"/>
    <dgm:cxn modelId="{FABA959E-7C5A-4FE0-A965-17F526348DC5}" type="presParOf" srcId="{507A774A-A481-4F35-AC4C-769C0EAD99AD}" destId="{A0F87253-7750-4404-A50D-ABC123D1246A}" srcOrd="2" destOrd="0" presId="urn:microsoft.com/office/officeart/2018/2/layout/IconVerticalSolidList"/>
    <dgm:cxn modelId="{C9D01307-7C50-4F54-A25A-8E4DD1EB0087}" type="presParOf" srcId="{507A774A-A481-4F35-AC4C-769C0EAD99AD}" destId="{2BE53A84-63F6-4D28-890C-A863D823F0E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B10BC-9EEF-4482-92E1-8C7756CC02A9}">
      <dsp:nvSpPr>
        <dsp:cNvPr id="0" name=""/>
        <dsp:cNvSpPr/>
      </dsp:nvSpPr>
      <dsp:spPr>
        <a:xfrm>
          <a:off x="0" y="4597"/>
          <a:ext cx="6513603" cy="979371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0EE283-0337-4289-BACA-0BD6EF6BCCCA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E53A84-63F6-4D28-890C-A863D823F0E0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NFL Rules Overview</a:t>
          </a:r>
        </a:p>
      </dsp:txBody>
      <dsp:txXfrm>
        <a:off x="1131174" y="4597"/>
        <a:ext cx="5382429" cy="979371"/>
      </dsp:txXfrm>
    </dsp:sp>
    <dsp:sp modelId="{CDE53DF4-90DF-4BEF-8597-C893D144C51D}">
      <dsp:nvSpPr>
        <dsp:cNvPr id="0" name=""/>
        <dsp:cNvSpPr/>
      </dsp:nvSpPr>
      <dsp:spPr>
        <a:xfrm>
          <a:off x="0" y="1228812"/>
          <a:ext cx="6513603" cy="979371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802F4E-D14A-473F-AD0A-7C287100FB41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32ACF-D2F9-453C-98AD-31976F85A741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Overview</a:t>
          </a:r>
        </a:p>
      </dsp:txBody>
      <dsp:txXfrm>
        <a:off x="1131174" y="1228812"/>
        <a:ext cx="5382429" cy="979371"/>
      </dsp:txXfrm>
    </dsp:sp>
    <dsp:sp modelId="{1C7DB692-A879-4658-890B-E58053B5451F}">
      <dsp:nvSpPr>
        <dsp:cNvPr id="0" name=""/>
        <dsp:cNvSpPr/>
      </dsp:nvSpPr>
      <dsp:spPr>
        <a:xfrm>
          <a:off x="0" y="2453027"/>
          <a:ext cx="6513603" cy="979371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1F81C0-D785-43BC-85F2-A57C6F40380A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59E26-4626-4936-9FDB-44BA0B9D541E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</a:t>
          </a:r>
          <a:r>
            <a:rPr lang="en-US" sz="1900" kern="1200" baseline="30000" dirty="0"/>
            <a:t>rd</a:t>
          </a:r>
          <a:r>
            <a:rPr lang="en-US" sz="1900" kern="1200" dirty="0"/>
            <a:t> Down Play Analysis</a:t>
          </a:r>
        </a:p>
      </dsp:txBody>
      <dsp:txXfrm>
        <a:off x="1131174" y="2453027"/>
        <a:ext cx="5382429" cy="979371"/>
      </dsp:txXfrm>
    </dsp:sp>
    <dsp:sp modelId="{160B67FB-EF43-4D02-8AC4-2EBD8450BED3}">
      <dsp:nvSpPr>
        <dsp:cNvPr id="0" name=""/>
        <dsp:cNvSpPr/>
      </dsp:nvSpPr>
      <dsp:spPr>
        <a:xfrm>
          <a:off x="0" y="3677241"/>
          <a:ext cx="6513603" cy="979371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9E689A-237E-40DD-9AB5-E568F8FD550B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EB04D-A3FF-45FC-8497-4EF32BAA337A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Square Footage Statistical Analysis</a:t>
          </a:r>
        </a:p>
      </dsp:txBody>
      <dsp:txXfrm>
        <a:off x="1131174" y="3677241"/>
        <a:ext cx="5382429" cy="979371"/>
      </dsp:txXfrm>
    </dsp:sp>
    <dsp:sp modelId="{56042E11-CF8B-4658-96C7-8E38F6ACA4C9}">
      <dsp:nvSpPr>
        <dsp:cNvPr id="0" name=""/>
        <dsp:cNvSpPr/>
      </dsp:nvSpPr>
      <dsp:spPr>
        <a:xfrm>
          <a:off x="0" y="4901456"/>
          <a:ext cx="6513603" cy="979371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3BDA7-8E69-4186-862E-67B0B928637A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F339B4-E582-4806-8229-59AC51225BCD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Recommendations</a:t>
          </a:r>
        </a:p>
      </dsp:txBody>
      <dsp:txXfrm>
        <a:off x="1131174" y="4901456"/>
        <a:ext cx="5382429" cy="979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B10BC-9EEF-4482-92E1-8C7756CC02A9}">
      <dsp:nvSpPr>
        <dsp:cNvPr id="0" name=""/>
        <dsp:cNvSpPr/>
      </dsp:nvSpPr>
      <dsp:spPr>
        <a:xfrm>
          <a:off x="0" y="601643"/>
          <a:ext cx="4764068" cy="1150465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0EE283-0337-4289-BACA-0BD6EF6BCCCA}">
      <dsp:nvSpPr>
        <dsp:cNvPr id="0" name=""/>
        <dsp:cNvSpPr/>
      </dsp:nvSpPr>
      <dsp:spPr>
        <a:xfrm>
          <a:off x="348015" y="882023"/>
          <a:ext cx="632755" cy="6327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E53A84-63F6-4D28-890C-A863D823F0E0}">
      <dsp:nvSpPr>
        <dsp:cNvPr id="0" name=""/>
        <dsp:cNvSpPr/>
      </dsp:nvSpPr>
      <dsp:spPr>
        <a:xfrm>
          <a:off x="1328787" y="623168"/>
          <a:ext cx="3435280" cy="1150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758" tIns="121758" rIns="121758" bIns="121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Neighborhood location</a:t>
          </a:r>
        </a:p>
      </dsp:txBody>
      <dsp:txXfrm>
        <a:off x="1328787" y="623168"/>
        <a:ext cx="3435280" cy="1150465"/>
      </dsp:txXfrm>
    </dsp:sp>
    <dsp:sp modelId="{CDE53DF4-90DF-4BEF-8597-C893D144C51D}">
      <dsp:nvSpPr>
        <dsp:cNvPr id="0" name=""/>
        <dsp:cNvSpPr/>
      </dsp:nvSpPr>
      <dsp:spPr>
        <a:xfrm>
          <a:off x="0" y="2061250"/>
          <a:ext cx="4764068" cy="1150465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802F4E-D14A-473F-AD0A-7C287100FB41}">
      <dsp:nvSpPr>
        <dsp:cNvPr id="0" name=""/>
        <dsp:cNvSpPr/>
      </dsp:nvSpPr>
      <dsp:spPr>
        <a:xfrm>
          <a:off x="348015" y="2320104"/>
          <a:ext cx="632755" cy="6327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32ACF-D2F9-453C-98AD-31976F85A741}">
      <dsp:nvSpPr>
        <dsp:cNvPr id="0" name=""/>
        <dsp:cNvSpPr/>
      </dsp:nvSpPr>
      <dsp:spPr>
        <a:xfrm>
          <a:off x="1328787" y="2061250"/>
          <a:ext cx="3435280" cy="1150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758" tIns="121758" rIns="121758" bIns="121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Above grade living area</a:t>
          </a:r>
        </a:p>
      </dsp:txBody>
      <dsp:txXfrm>
        <a:off x="1328787" y="2061250"/>
        <a:ext cx="3435280" cy="11504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B10BC-9EEF-4482-92E1-8C7756CC02A9}">
      <dsp:nvSpPr>
        <dsp:cNvPr id="0" name=""/>
        <dsp:cNvSpPr/>
      </dsp:nvSpPr>
      <dsp:spPr>
        <a:xfrm>
          <a:off x="0" y="1320684"/>
          <a:ext cx="4764068" cy="1150465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0EE283-0337-4289-BACA-0BD6EF6BCCCA}">
      <dsp:nvSpPr>
        <dsp:cNvPr id="0" name=""/>
        <dsp:cNvSpPr/>
      </dsp:nvSpPr>
      <dsp:spPr>
        <a:xfrm>
          <a:off x="348015" y="1601064"/>
          <a:ext cx="632755" cy="6327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E53A84-63F6-4D28-890C-A863D823F0E0}">
      <dsp:nvSpPr>
        <dsp:cNvPr id="0" name=""/>
        <dsp:cNvSpPr/>
      </dsp:nvSpPr>
      <dsp:spPr>
        <a:xfrm>
          <a:off x="1328787" y="1342209"/>
          <a:ext cx="3435280" cy="1150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758" tIns="121758" rIns="121758" bIns="121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Lot configuration (excl. cul-de-sac)</a:t>
          </a:r>
        </a:p>
      </dsp:txBody>
      <dsp:txXfrm>
        <a:off x="1328787" y="1342209"/>
        <a:ext cx="3435280" cy="1150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7CC6-A963-4218-9A8C-226F61B69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5A3BDF-CA30-4CCC-AC80-859156EFC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E84CD-0DD6-4C62-B217-351E0BCA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1AF1-8904-458A-B692-4D185317FEC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C7021-4AA1-4FC4-B9B8-D08E7C394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07259-3723-4DA1-B19E-FC523FEAF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38E4-8605-47D7-BAF2-78F76963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3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13FEF-ED6C-454D-87F2-0454BF1E7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02AA8-C0AB-4320-BA05-C46F63E5D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C6BCC-2DC8-4A15-ADE2-A826EF2AE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1AF1-8904-458A-B692-4D185317FEC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7CEEB-F275-4CE7-8364-A1B5B56CE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06BE1-6518-4E5C-9FCD-92C09153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38E4-8605-47D7-BAF2-78F76963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6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CAED74-FB5D-4D95-808E-1FEAFF063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D9E454-0C00-459D-98D8-65A6085BD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2740F-4DFD-427B-8B6E-D5BCDDAE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1AF1-8904-458A-B692-4D185317FEC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522EE-58D3-46B2-9EC5-628C5E1E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789E8-BA80-4CBC-8322-D71492D22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38E4-8605-47D7-BAF2-78F76963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3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BE182-9237-45E0-A24F-85A038B36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AB1F1-AEFF-4820-8CD3-6160022C6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6C17F-C805-4E4D-A6E4-5F0698633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1AF1-8904-458A-B692-4D185317FEC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ADA74-8CF9-4521-A2A3-F8687CC0C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8C608-BF6F-4CF6-A183-6E5FC81D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38E4-8605-47D7-BAF2-78F76963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1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7A3A2-8A5F-422A-A3D9-2B2C2337B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0686C-3C25-4806-89F6-2E2317B1E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1173-6834-451C-A569-AA6375EA8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1AF1-8904-458A-B692-4D185317FEC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57A0D-9D5F-493B-AC7E-F0D22CA1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D7662-7BD6-458C-890C-440BA4B1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38E4-8605-47D7-BAF2-78F76963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1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E9D2D-FA09-45E3-8974-CC72A3FAA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E7CED-CC28-4CD2-B14E-07A35558C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E0D9D-8691-4D08-91F5-5153358C2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189F1-9D73-4F48-A883-551926FE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1AF1-8904-458A-B692-4D185317FEC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A9131-F712-498E-BCFD-FE4BE81A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CEBE4-1AB3-4FC8-8B43-138C4B1B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38E4-8605-47D7-BAF2-78F76963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8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9B44-CDAC-4F60-ADC5-E3370036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CAEF1-20FF-4A84-ABB5-2B506699D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C1502-CB7A-4679-87E9-FD960A121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CB61F-C019-4496-BDB2-D99919AAD9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44BCB-7BA6-47E1-A409-F6FE75C34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81A1D8-254C-43BC-9064-8B866903C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1AF1-8904-458A-B692-4D185317FEC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ACE2E1-2C84-4CA9-BE4C-23BC80001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C45E7A-39E5-49C8-BA87-3D3AC015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38E4-8605-47D7-BAF2-78F76963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9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4E95-D338-43B9-93C6-5CE5EBAB6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C46F66-6EFD-4A03-BFB7-FFDF29B71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1AF1-8904-458A-B692-4D185317FEC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31D60-0569-45DB-AA48-10420702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BFDB3-0B39-4D8E-A2F6-715CDC5F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38E4-8605-47D7-BAF2-78F76963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3C5D6C-368B-4FA3-9C7D-3F54C5DCE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1AF1-8904-458A-B692-4D185317FEC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AD8EF6-85F0-46BE-A1EF-2FB48E3EB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0C78A-AA3D-418A-A106-7DB7C7EC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38E4-8605-47D7-BAF2-78F76963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4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992E1-42D0-4685-9753-CD96A808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F2DA6-6587-471A-9FB1-0E9C2E8C6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82902-FE59-491B-8A44-F62AEB53F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89CB9-E182-4535-BF75-290B14EC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1AF1-8904-458A-B692-4D185317FEC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EC4FB-CD08-48B3-A484-A58465094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7C7CF-88EB-405A-9218-B63D4DD37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38E4-8605-47D7-BAF2-78F76963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4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E4FED-F6FB-4E3F-9310-07D062248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CBF787-E1AA-4AAA-88BD-24601731D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66257-D440-40C4-B19C-D437BDE1B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9F6A4-A4FC-40B6-8C1C-2964AB916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1AF1-8904-458A-B692-4D185317FEC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F2505-FF15-4131-92ED-5E1F34E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FBD55-3D14-4A1D-91F3-93BFDB923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38E4-8605-47D7-BAF2-78F76963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8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E10EBC-9ECA-438F-BBD9-4E0F5B0D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70212-102B-4332-B33C-6A605FF86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7D38C-5DF0-4621-920D-1F6E9C9B1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81AF1-8904-458A-B692-4D185317FEC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63D8-7905-4FDF-9824-E7A52D496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0CF15-6C03-4824-8B97-0FE32B164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E38E4-8605-47D7-BAF2-78F76963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1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3AFFFC-B2F5-4462-9A7D-6BE71AD17CE7}"/>
              </a:ext>
            </a:extLst>
          </p:cNvPr>
          <p:cNvSpPr/>
          <p:nvPr/>
        </p:nvSpPr>
        <p:spPr>
          <a:xfrm>
            <a:off x="491613" y="462116"/>
            <a:ext cx="11228439" cy="5938684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D5C6E-54ED-4528-BADB-88C16E788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NFL Play Analysis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1E8CC1D-26DE-4E9F-AB8C-1AF0655B8478}"/>
              </a:ext>
            </a:extLst>
          </p:cNvPr>
          <p:cNvCxnSpPr/>
          <p:nvPr/>
        </p:nvCxnSpPr>
        <p:spPr>
          <a:xfrm>
            <a:off x="1995948" y="3578942"/>
            <a:ext cx="822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6E6345E-803E-498D-AC22-CBB2D49CD345}"/>
              </a:ext>
            </a:extLst>
          </p:cNvPr>
          <p:cNvSpPr txBox="1"/>
          <p:nvPr/>
        </p:nvSpPr>
        <p:spPr>
          <a:xfrm>
            <a:off x="2687994" y="3741002"/>
            <a:ext cx="6816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Calculating Offensive Play Tendencies on 3</a:t>
            </a:r>
            <a:r>
              <a:rPr lang="en-US" baseline="30000" dirty="0">
                <a:solidFill>
                  <a:schemeClr val="bg1"/>
                </a:solidFill>
              </a:rPr>
              <a:t>rd</a:t>
            </a:r>
            <a:r>
              <a:rPr lang="en-US" dirty="0">
                <a:solidFill>
                  <a:schemeClr val="bg1"/>
                </a:solidFill>
              </a:rPr>
              <a:t> Down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824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4CFD8-E390-4F02-80BE-E75C66A4F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6" y="470923"/>
            <a:ext cx="4302508" cy="5885425"/>
          </a:xfrm>
          <a:solidFill>
            <a:srgbClr val="404040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3B2A1D-1E76-4E60-A6F8-243F412710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921862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3397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7726-D2EE-4F38-A088-0B33BA1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84" y="457199"/>
            <a:ext cx="11136411" cy="1233489"/>
          </a:xfrm>
          <a:solidFill>
            <a:srgbClr val="40404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	NFL Rules Overview</a:t>
            </a:r>
          </a:p>
        </p:txBody>
      </p:sp>
      <p:sp>
        <p:nvSpPr>
          <p:cNvPr id="16" name="Rectangle 15" descr="Presentation with bar chart">
            <a:extLst>
              <a:ext uri="{FF2B5EF4-FFF2-40B4-BE49-F238E27FC236}">
                <a16:creationId xmlns:a16="http://schemas.microsoft.com/office/drawing/2014/main" id="{6CC9FA08-300A-4B34-818D-9F48C12A3C2C}"/>
              </a:ext>
            </a:extLst>
          </p:cNvPr>
          <p:cNvSpPr/>
          <p:nvPr/>
        </p:nvSpPr>
        <p:spPr>
          <a:xfrm>
            <a:off x="651028" y="733491"/>
            <a:ext cx="680904" cy="680904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9091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7726-D2EE-4F38-A088-0B33BA1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84" y="457199"/>
            <a:ext cx="11136411" cy="1233489"/>
          </a:xfrm>
          <a:solidFill>
            <a:srgbClr val="40404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	NFL Play Data Overview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EC1FB5-3D7E-40B1-95E9-B8363E741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62" y="2339246"/>
            <a:ext cx="5335938" cy="3211510"/>
          </a:xfrm>
          <a:prstGeom prst="rect">
            <a:avLst/>
          </a:prstGeom>
        </p:spPr>
      </p:pic>
      <p:sp>
        <p:nvSpPr>
          <p:cNvPr id="5" name="Rectangle 4" descr="Presentation with bar chart">
            <a:extLst>
              <a:ext uri="{FF2B5EF4-FFF2-40B4-BE49-F238E27FC236}">
                <a16:creationId xmlns:a16="http://schemas.microsoft.com/office/drawing/2014/main" id="{6FF65C06-1965-41AE-9733-CBFB8D1AD214}"/>
              </a:ext>
            </a:extLst>
          </p:cNvPr>
          <p:cNvSpPr/>
          <p:nvPr/>
        </p:nvSpPr>
        <p:spPr>
          <a:xfrm>
            <a:off x="766105" y="733491"/>
            <a:ext cx="680904" cy="680904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04E876-927D-46FA-B10D-A596560835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0621" y="1871099"/>
            <a:ext cx="3569712" cy="2145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A8BDE4-2D9C-4570-94F4-9C25ECF5BB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2287" y="4119376"/>
            <a:ext cx="4088535" cy="245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0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7726-D2EE-4F38-A088-0B33BA1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84" y="457199"/>
            <a:ext cx="11136411" cy="1233489"/>
          </a:xfrm>
          <a:solidFill>
            <a:srgbClr val="40404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	Neighborhood Statistical Analysis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C9FA08-300A-4B34-818D-9F48C12A3C2C}"/>
              </a:ext>
            </a:extLst>
          </p:cNvPr>
          <p:cNvSpPr/>
          <p:nvPr/>
        </p:nvSpPr>
        <p:spPr>
          <a:xfrm>
            <a:off x="651028" y="733491"/>
            <a:ext cx="680904" cy="68090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8E0465-691D-4870-B7D8-EA5BBB3DA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818" y="2469859"/>
            <a:ext cx="5636947" cy="37690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2E2898-62CF-44A1-AF3C-6730DDAE2AAE}"/>
              </a:ext>
            </a:extLst>
          </p:cNvPr>
          <p:cNvSpPr txBox="1"/>
          <p:nvPr/>
        </p:nvSpPr>
        <p:spPr>
          <a:xfrm>
            <a:off x="1299722" y="1811632"/>
            <a:ext cx="9425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average, are homes located in North Ridge sold at a different price than all homes in Ames, IA?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926CD1-D4AB-4D9B-A345-EC6E4FCAE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932" y="2301908"/>
            <a:ext cx="3747450" cy="425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1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7726-D2EE-4F38-A088-0B33BA1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84" y="457199"/>
            <a:ext cx="11136411" cy="1233489"/>
          </a:xfrm>
          <a:solidFill>
            <a:srgbClr val="40404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	Neighborhood Statistical Analysis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C9FA08-300A-4B34-818D-9F48C12A3C2C}"/>
              </a:ext>
            </a:extLst>
          </p:cNvPr>
          <p:cNvSpPr/>
          <p:nvPr/>
        </p:nvSpPr>
        <p:spPr>
          <a:xfrm>
            <a:off x="651028" y="733491"/>
            <a:ext cx="680904" cy="68090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F5A034-3A8A-45B1-A6E6-B21BFD56E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64" y="2133083"/>
            <a:ext cx="6569851" cy="39038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7DCA7A-B87A-43AD-B22B-9ECB5D005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0160" y="1776306"/>
            <a:ext cx="3385360" cy="4932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414788-5129-45DE-B91C-8545C3E7E965}"/>
              </a:ext>
            </a:extLst>
          </p:cNvPr>
          <p:cNvSpPr txBox="1"/>
          <p:nvPr/>
        </p:nvSpPr>
        <p:spPr>
          <a:xfrm>
            <a:off x="746864" y="6340802"/>
            <a:ext cx="5496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*large confidence interval for </a:t>
            </a:r>
            <a:r>
              <a:rPr lang="en-US" sz="1200" dirty="0" err="1"/>
              <a:t>Blueste</a:t>
            </a:r>
            <a:r>
              <a:rPr lang="en-US" sz="1200" dirty="0"/>
              <a:t> due to small sample size (2)</a:t>
            </a:r>
          </a:p>
        </p:txBody>
      </p:sp>
    </p:spTree>
    <p:extLst>
      <p:ext uri="{BB962C8B-B14F-4D97-AF65-F5344CB8AC3E}">
        <p14:creationId xmlns:p14="http://schemas.microsoft.com/office/powerpoint/2010/main" val="3655608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7726-D2EE-4F38-A088-0B33BA1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84" y="457199"/>
            <a:ext cx="11136411" cy="1233489"/>
          </a:xfrm>
          <a:solidFill>
            <a:srgbClr val="40404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	Lot Configuration Statistical Analysis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C9FA08-300A-4B34-818D-9F48C12A3C2C}"/>
              </a:ext>
            </a:extLst>
          </p:cNvPr>
          <p:cNvSpPr/>
          <p:nvPr/>
        </p:nvSpPr>
        <p:spPr>
          <a:xfrm>
            <a:off x="651028" y="733491"/>
            <a:ext cx="680904" cy="68090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9C5E1F-39B3-48C2-8430-F11F8D843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645" y="2250051"/>
            <a:ext cx="6741952" cy="40523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32FB42-32EB-47C7-93FC-C3B5B587E7C5}"/>
              </a:ext>
            </a:extLst>
          </p:cNvPr>
          <p:cNvSpPr/>
          <p:nvPr/>
        </p:nvSpPr>
        <p:spPr>
          <a:xfrm>
            <a:off x="747580" y="6400801"/>
            <a:ext cx="40398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*large confidence interval for FR3 due to small sample size (4)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705798-53B0-4356-9DA3-71D9FCEEE5C6}"/>
              </a:ext>
            </a:extLst>
          </p:cNvPr>
          <p:cNvSpPr/>
          <p:nvPr/>
        </p:nvSpPr>
        <p:spPr>
          <a:xfrm>
            <a:off x="1186926" y="1782314"/>
            <a:ext cx="101353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 average, are homes with a specific lot configuration sold at a different price than all homes in Ames, IA?</a:t>
            </a:r>
          </a:p>
        </p:txBody>
      </p:sp>
    </p:spTree>
    <p:extLst>
      <p:ext uri="{BB962C8B-B14F-4D97-AF65-F5344CB8AC3E}">
        <p14:creationId xmlns:p14="http://schemas.microsoft.com/office/powerpoint/2010/main" val="434022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7726-D2EE-4F38-A088-0B33BA1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84" y="457199"/>
            <a:ext cx="11136411" cy="1233489"/>
          </a:xfrm>
          <a:solidFill>
            <a:srgbClr val="40404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	Square Footage Statistical Analysis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C9FA08-300A-4B34-818D-9F48C12A3C2C}"/>
              </a:ext>
            </a:extLst>
          </p:cNvPr>
          <p:cNvSpPr/>
          <p:nvPr/>
        </p:nvSpPr>
        <p:spPr>
          <a:xfrm>
            <a:off x="651028" y="733491"/>
            <a:ext cx="680904" cy="68090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2182D-7A7E-4CDD-BA7B-1E58A77FD8A3}"/>
              </a:ext>
            </a:extLst>
          </p:cNvPr>
          <p:cNvSpPr txBox="1"/>
          <p:nvPr/>
        </p:nvSpPr>
        <p:spPr>
          <a:xfrm>
            <a:off x="3217506" y="1769074"/>
            <a:ext cx="575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above grade living area size affect the price of homes?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872CF7-87D1-46DE-AAC2-38CB4D5F3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488" y="2216793"/>
            <a:ext cx="6193802" cy="37146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28C456-7280-444E-931D-F9405109DF3B}"/>
                  </a:ext>
                </a:extLst>
              </p:cNvPr>
              <p:cNvSpPr txBox="1"/>
              <p:nvPr/>
            </p:nvSpPr>
            <p:spPr>
              <a:xfrm>
                <a:off x="3546881" y="6053162"/>
                <a:ext cx="51748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𝑆𝑎𝑙𝑒𝑃𝑟𝑖𝑐𝑒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=$18,569.03+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$107.12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𝐺𝑟𝐿𝑖𝑣𝐴𝑟𝑒𝑎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28C456-7280-444E-931D-F9405109D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881" y="6053162"/>
                <a:ext cx="5174815" cy="276999"/>
              </a:xfrm>
              <a:prstGeom prst="rect">
                <a:avLst/>
              </a:prstGeom>
              <a:blipFill>
                <a:blip r:embed="rId4"/>
                <a:stretch>
                  <a:fillRect l="-707" t="-4444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376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7726-D2EE-4F38-A088-0B33BA14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84" y="457199"/>
            <a:ext cx="11136411" cy="1233489"/>
          </a:xfrm>
          <a:solidFill>
            <a:srgbClr val="40404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	Recommendations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C9FA08-300A-4B34-818D-9F48C12A3C2C}"/>
              </a:ext>
            </a:extLst>
          </p:cNvPr>
          <p:cNvSpPr/>
          <p:nvPr/>
        </p:nvSpPr>
        <p:spPr>
          <a:xfrm>
            <a:off x="651028" y="733491"/>
            <a:ext cx="680904" cy="68090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B2E8294-8AE9-4561-B54F-02A67E8BD6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0681857"/>
              </p:ext>
            </p:extLst>
          </p:nvPr>
        </p:nvGraphicFramePr>
        <p:xfrm>
          <a:off x="1051631" y="2605356"/>
          <a:ext cx="4764068" cy="3834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900F12C-129B-4D83-AE33-D5561384D0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8808378"/>
              </p:ext>
            </p:extLst>
          </p:nvPr>
        </p:nvGraphicFramePr>
        <p:xfrm>
          <a:off x="6374447" y="1889775"/>
          <a:ext cx="4764068" cy="3834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6D85AAF-F57F-4FFF-8E87-4FC4F86B0894}"/>
              </a:ext>
            </a:extLst>
          </p:cNvPr>
          <p:cNvSpPr txBox="1"/>
          <p:nvPr/>
        </p:nvSpPr>
        <p:spPr>
          <a:xfrm>
            <a:off x="2876769" y="1889775"/>
            <a:ext cx="64384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When purchasing mortgage backed securities…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3EBCE1-6802-43C1-9CD0-4FD94B969581}"/>
              </a:ext>
            </a:extLst>
          </p:cNvPr>
          <p:cNvSpPr txBox="1"/>
          <p:nvPr/>
        </p:nvSpPr>
        <p:spPr>
          <a:xfrm>
            <a:off x="1240971" y="2565916"/>
            <a:ext cx="20340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Consider: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F9D24D-06B5-40F8-AC3F-70C5014C38CA}"/>
              </a:ext>
            </a:extLst>
          </p:cNvPr>
          <p:cNvSpPr txBox="1"/>
          <p:nvPr/>
        </p:nvSpPr>
        <p:spPr>
          <a:xfrm>
            <a:off x="6441233" y="2565916"/>
            <a:ext cx="20340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Ignore:</a:t>
            </a:r>
          </a:p>
        </p:txBody>
      </p:sp>
    </p:spTree>
    <p:extLst>
      <p:ext uri="{BB962C8B-B14F-4D97-AF65-F5344CB8AC3E}">
        <p14:creationId xmlns:p14="http://schemas.microsoft.com/office/powerpoint/2010/main" val="4283176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167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NFL Play Analysis</vt:lpstr>
      <vt:lpstr>Agenda</vt:lpstr>
      <vt:lpstr> NFL Rules Overview</vt:lpstr>
      <vt:lpstr> NFL Play Data Overview</vt:lpstr>
      <vt:lpstr> Neighborhood Statistical Analysis</vt:lpstr>
      <vt:lpstr> Neighborhood Statistical Analysis</vt:lpstr>
      <vt:lpstr> Lot Configuration Statistical Analysis</vt:lpstr>
      <vt:lpstr> Square Footage Statistical Analysis</vt:lpstr>
      <vt:lpstr>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Data Analysis</dc:title>
  <dc:creator>rico musto</dc:creator>
  <cp:lastModifiedBy>rico musto</cp:lastModifiedBy>
  <cp:revision>9</cp:revision>
  <dcterms:created xsi:type="dcterms:W3CDTF">2019-10-07T19:18:49Z</dcterms:created>
  <dcterms:modified xsi:type="dcterms:W3CDTF">2020-02-04T14:57:14Z</dcterms:modified>
</cp:coreProperties>
</file>