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o musto" initials="rm" lastIdx="1" clrIdx="0">
    <p:extLst>
      <p:ext uri="{19B8F6BF-5375-455C-9EA6-DF929625EA0E}">
        <p15:presenceInfo xmlns:p15="http://schemas.microsoft.com/office/powerpoint/2012/main" userId="b2f592042e88ce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F4C60-DDC4-4406-A79E-CBE89715B00F}" v="336" dt="2019-10-14T14:21:1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NFL Rules Overview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4C2B45B1-22E5-471C-8BC6-849413688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Overview</a:t>
          </a:r>
        </a:p>
      </dgm:t>
    </dgm:pt>
    <dgm:pt modelId="{95FA64B9-175F-4C8F-AAC9-DC7F1F7CBD18}" type="parTrans" cxnId="{36F90C33-86BE-40AF-9540-1C59B16EF54D}">
      <dgm:prSet/>
      <dgm:spPr/>
      <dgm:t>
        <a:bodyPr/>
        <a:lstStyle/>
        <a:p>
          <a:endParaRPr lang="en-US"/>
        </a:p>
      </dgm:t>
    </dgm:pt>
    <dgm:pt modelId="{6868C083-9F34-4779-B1C1-9D085095C117}" type="sibTrans" cxnId="{36F90C33-86BE-40AF-9540-1C59B16EF54D}">
      <dgm:prSet/>
      <dgm:spPr/>
      <dgm:t>
        <a:bodyPr/>
        <a:lstStyle/>
        <a:p>
          <a:endParaRPr lang="en-US"/>
        </a:p>
      </dgm:t>
    </dgm:pt>
    <dgm:pt modelId="{9790F204-A243-404D-AF35-4B7022DFA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Down Play Analysis</a:t>
          </a:r>
        </a:p>
      </dgm:t>
    </dgm:pt>
    <dgm:pt modelId="{3241FE49-6261-4B24-B960-95CCBA1393AD}" type="parTrans" cxnId="{AE1D4FA7-54AB-4808-A16C-EC7EA734D820}">
      <dgm:prSet/>
      <dgm:spPr/>
      <dgm:t>
        <a:bodyPr/>
        <a:lstStyle/>
        <a:p>
          <a:endParaRPr lang="en-US"/>
        </a:p>
      </dgm:t>
    </dgm:pt>
    <dgm:pt modelId="{FB85816D-CCF7-4309-9F84-255B4B5CE224}" type="sibTrans" cxnId="{AE1D4FA7-54AB-4808-A16C-EC7EA734D820}">
      <dgm:prSet/>
      <dgm:spPr/>
      <dgm:t>
        <a:bodyPr/>
        <a:lstStyle/>
        <a:p>
          <a:endParaRPr lang="en-US"/>
        </a:p>
      </dgm:t>
    </dgm:pt>
    <dgm:pt modelId="{AFB1DB83-BD12-4199-BA04-1211C334D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</a:t>
          </a:r>
        </a:p>
      </dgm:t>
    </dgm:pt>
    <dgm:pt modelId="{9C4FADCC-2BF0-4172-A7B4-58916F1C1978}" type="parTrans" cxnId="{68FD8F03-835E-44C6-BA3A-13A106C51520}">
      <dgm:prSet/>
      <dgm:spPr/>
      <dgm:t>
        <a:bodyPr/>
        <a:lstStyle/>
        <a:p>
          <a:endParaRPr lang="en-US"/>
        </a:p>
      </dgm:t>
    </dgm:pt>
    <dgm:pt modelId="{0FB8658B-8AE1-46A1-B749-F602C898A164}" type="sibTrans" cxnId="{68FD8F03-835E-44C6-BA3A-13A106C51520}">
      <dgm:prSet/>
      <dgm:spPr/>
      <dgm:t>
        <a:bodyPr/>
        <a:lstStyle/>
        <a:p>
          <a:endParaRPr lang="en-US"/>
        </a:p>
      </dgm:t>
    </dgm:pt>
    <dgm:pt modelId="{18AE3E8C-B5C3-4110-AAF4-4C944A493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</a:t>
          </a:r>
        </a:p>
      </dgm:t>
    </dgm:pt>
    <dgm:pt modelId="{2A27F6B3-2E25-47A0-8216-11358C3DD81F}" type="parTrans" cxnId="{F3AAB095-10D7-4D32-BF7D-D633894A321C}">
      <dgm:prSet/>
      <dgm:spPr/>
      <dgm:t>
        <a:bodyPr/>
        <a:lstStyle/>
        <a:p>
          <a:endParaRPr lang="en-US"/>
        </a:p>
      </dgm:t>
    </dgm:pt>
    <dgm:pt modelId="{392DB064-0C7E-4DC3-9AE6-72D7775366B4}" type="sibTrans" cxnId="{F3AAB095-10D7-4D32-BF7D-D633894A321C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5"/>
      <dgm:spPr>
        <a:prstGeom prst="rect">
          <a:avLst/>
        </a:prstGeom>
      </dgm:spPr>
    </dgm:pt>
    <dgm:pt modelId="{B40EE283-0337-4289-BACA-0BD6EF6BCCCA}" type="pres">
      <dgm:prSet presAssocID="{ACED5C93-63BE-4D47-B809-2A21F8D7C9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5">
        <dgm:presLayoutVars>
          <dgm:chMax val="0"/>
          <dgm:chPref val="0"/>
        </dgm:presLayoutVars>
      </dgm:prSet>
      <dgm:spPr/>
    </dgm:pt>
    <dgm:pt modelId="{E1B25B20-63BA-4796-8C11-25BE6C41A4FD}" type="pres">
      <dgm:prSet presAssocID="{1D1B86FB-6FA9-4DFE-8AED-DC07F62FA94A}" presName="sibTrans" presStyleCnt="0"/>
      <dgm:spPr/>
    </dgm:pt>
    <dgm:pt modelId="{EF703F63-A938-4D4E-B06E-CF6FF39BC88B}" type="pres">
      <dgm:prSet presAssocID="{4C2B45B1-22E5-471C-8BC6-84941368865C}" presName="compNode" presStyleCnt="0"/>
      <dgm:spPr/>
    </dgm:pt>
    <dgm:pt modelId="{CDE53DF4-90DF-4BEF-8597-C893D144C51D}" type="pres">
      <dgm:prSet presAssocID="{4C2B45B1-22E5-471C-8BC6-84941368865C}" presName="bgRect" presStyleLbl="bgShp" presStyleIdx="1" presStyleCnt="5"/>
      <dgm:spPr>
        <a:prstGeom prst="rect">
          <a:avLst/>
        </a:prstGeom>
      </dgm:spPr>
    </dgm:pt>
    <dgm:pt modelId="{FE802F4E-D14A-473F-AD0A-7C287100FB41}" type="pres">
      <dgm:prSet presAssocID="{4C2B45B1-22E5-471C-8BC6-84941368865C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A3501D6-9B45-49D4-8695-2C190F91008E}" type="pres">
      <dgm:prSet presAssocID="{4C2B45B1-22E5-471C-8BC6-84941368865C}" presName="spaceRect" presStyleCnt="0"/>
      <dgm:spPr/>
    </dgm:pt>
    <dgm:pt modelId="{C4232ACF-D2F9-453C-98AD-31976F85A741}" type="pres">
      <dgm:prSet presAssocID="{4C2B45B1-22E5-471C-8BC6-84941368865C}" presName="parTx" presStyleLbl="revTx" presStyleIdx="1" presStyleCnt="5">
        <dgm:presLayoutVars>
          <dgm:chMax val="0"/>
          <dgm:chPref val="0"/>
        </dgm:presLayoutVars>
      </dgm:prSet>
      <dgm:spPr/>
    </dgm:pt>
    <dgm:pt modelId="{221CBBE4-2F6F-4571-8800-3238473127F0}" type="pres">
      <dgm:prSet presAssocID="{6868C083-9F34-4779-B1C1-9D085095C117}" presName="sibTrans" presStyleCnt="0"/>
      <dgm:spPr/>
    </dgm:pt>
    <dgm:pt modelId="{AE60449D-B958-4B00-8A3A-4BCF843C8E91}" type="pres">
      <dgm:prSet presAssocID="{9790F204-A243-404D-AF35-4B7022DFABFD}" presName="compNode" presStyleCnt="0"/>
      <dgm:spPr/>
    </dgm:pt>
    <dgm:pt modelId="{1C7DB692-A879-4658-890B-E58053B5451F}" type="pres">
      <dgm:prSet presAssocID="{9790F204-A243-404D-AF35-4B7022DFABFD}" presName="bgRect" presStyleLbl="bgShp" presStyleIdx="2" presStyleCnt="5"/>
      <dgm:spPr>
        <a:prstGeom prst="rect">
          <a:avLst/>
        </a:prstGeom>
      </dgm:spPr>
    </dgm:pt>
    <dgm:pt modelId="{0C1F81C0-D785-43BC-85F2-A57C6F40380A}" type="pres">
      <dgm:prSet presAssocID="{9790F204-A243-404D-AF35-4B7022DFAB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C56801D-D4F3-42C1-BE76-95FD9B68D963}" type="pres">
      <dgm:prSet presAssocID="{9790F204-A243-404D-AF35-4B7022DFABFD}" presName="spaceRect" presStyleCnt="0"/>
      <dgm:spPr/>
    </dgm:pt>
    <dgm:pt modelId="{C8259E26-4626-4936-9FDB-44BA0B9D541E}" type="pres">
      <dgm:prSet presAssocID="{9790F204-A243-404D-AF35-4B7022DFABFD}" presName="parTx" presStyleLbl="revTx" presStyleIdx="2" presStyleCnt="5">
        <dgm:presLayoutVars>
          <dgm:chMax val="0"/>
          <dgm:chPref val="0"/>
        </dgm:presLayoutVars>
      </dgm:prSet>
      <dgm:spPr/>
    </dgm:pt>
    <dgm:pt modelId="{3B9F309D-169E-4A65-A2A9-CD53E7F03CDE}" type="pres">
      <dgm:prSet presAssocID="{FB85816D-CCF7-4309-9F84-255B4B5CE224}" presName="sibTrans" presStyleCnt="0"/>
      <dgm:spPr/>
    </dgm:pt>
    <dgm:pt modelId="{0ADB78EC-8B30-40A3-AE52-246CF62768B4}" type="pres">
      <dgm:prSet presAssocID="{AFB1DB83-BD12-4199-BA04-1211C334DDCE}" presName="compNode" presStyleCnt="0"/>
      <dgm:spPr/>
    </dgm:pt>
    <dgm:pt modelId="{160B67FB-EF43-4D02-8AC4-2EBD8450BED3}" type="pres">
      <dgm:prSet presAssocID="{AFB1DB83-BD12-4199-BA04-1211C334DDCE}" presName="bgRect" presStyleLbl="bgShp" presStyleIdx="3" presStyleCnt="5"/>
      <dgm:spPr>
        <a:prstGeom prst="rect">
          <a:avLst/>
        </a:prstGeom>
      </dgm:spPr>
    </dgm:pt>
    <dgm:pt modelId="{249E689A-237E-40DD-9AB5-E568F8FD550B}" type="pres">
      <dgm:prSet presAssocID="{AFB1DB83-BD12-4199-BA04-1211C334DD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B518F29-5A90-4490-A9BC-9AE9675D9882}" type="pres">
      <dgm:prSet presAssocID="{AFB1DB83-BD12-4199-BA04-1211C334DDCE}" presName="spaceRect" presStyleCnt="0"/>
      <dgm:spPr/>
    </dgm:pt>
    <dgm:pt modelId="{49BEB04D-A3FF-45FC-8497-4EF32BAA337A}" type="pres">
      <dgm:prSet presAssocID="{AFB1DB83-BD12-4199-BA04-1211C334DDCE}" presName="parTx" presStyleLbl="revTx" presStyleIdx="3" presStyleCnt="5">
        <dgm:presLayoutVars>
          <dgm:chMax val="0"/>
          <dgm:chPref val="0"/>
        </dgm:presLayoutVars>
      </dgm:prSet>
      <dgm:spPr/>
    </dgm:pt>
    <dgm:pt modelId="{90EA0152-AA30-4F70-BC56-F1CE76E3E0C9}" type="pres">
      <dgm:prSet presAssocID="{0FB8658B-8AE1-46A1-B749-F602C898A164}" presName="sibTrans" presStyleCnt="0"/>
      <dgm:spPr/>
    </dgm:pt>
    <dgm:pt modelId="{2B5C12D7-E203-4AF4-B5C2-01A43CED423E}" type="pres">
      <dgm:prSet presAssocID="{18AE3E8C-B5C3-4110-AAF4-4C944A4937F3}" presName="compNode" presStyleCnt="0"/>
      <dgm:spPr/>
    </dgm:pt>
    <dgm:pt modelId="{56042E11-CF8B-4658-96C7-8E38F6ACA4C9}" type="pres">
      <dgm:prSet presAssocID="{18AE3E8C-B5C3-4110-AAF4-4C944A4937F3}" presName="bgRect" presStyleLbl="bgShp" presStyleIdx="4" presStyleCnt="5"/>
      <dgm:spPr>
        <a:prstGeom prst="rect">
          <a:avLst/>
        </a:prstGeom>
      </dgm:spPr>
    </dgm:pt>
    <dgm:pt modelId="{D9C3BDA7-8E69-4186-862E-67B0B928637A}" type="pres">
      <dgm:prSet presAssocID="{18AE3E8C-B5C3-4110-AAF4-4C944A4937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B85FA64-D588-454D-9836-DD9F048E3419}" type="pres">
      <dgm:prSet presAssocID="{18AE3E8C-B5C3-4110-AAF4-4C944A4937F3}" presName="spaceRect" presStyleCnt="0"/>
      <dgm:spPr/>
    </dgm:pt>
    <dgm:pt modelId="{16F339B4-E582-4806-8229-59AC51225BCD}" type="pres">
      <dgm:prSet presAssocID="{18AE3E8C-B5C3-4110-AAF4-4C944A4937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A96000-8BD7-4470-B043-0CA258C8560D}" type="presOf" srcId="{9790F204-A243-404D-AF35-4B7022DFABFD}" destId="{C8259E26-4626-4936-9FDB-44BA0B9D541E}" srcOrd="0" destOrd="0" presId="urn:microsoft.com/office/officeart/2018/2/layout/IconVerticalSolidList"/>
    <dgm:cxn modelId="{68FD8F03-835E-44C6-BA3A-13A106C51520}" srcId="{8F7D6FC0-D3B1-4A70-BA10-77CFF623CC77}" destId="{AFB1DB83-BD12-4199-BA04-1211C334DDCE}" srcOrd="3" destOrd="0" parTransId="{9C4FADCC-2BF0-4172-A7B4-58916F1C1978}" sibTransId="{0FB8658B-8AE1-46A1-B749-F602C898A164}"/>
    <dgm:cxn modelId="{BD8AD908-6C6D-4D16-9A07-708E31A39BEE}" type="presOf" srcId="{4C2B45B1-22E5-471C-8BC6-84941368865C}" destId="{C4232ACF-D2F9-453C-98AD-31976F85A741}" srcOrd="0" destOrd="0" presId="urn:microsoft.com/office/officeart/2018/2/layout/IconVerticalSolidList"/>
    <dgm:cxn modelId="{CBE7D728-1F15-453A-B03E-274A944CC99E}" type="presOf" srcId="{18AE3E8C-B5C3-4110-AAF4-4C944A4937F3}" destId="{16F339B4-E582-4806-8229-59AC51225BCD}" srcOrd="0" destOrd="0" presId="urn:microsoft.com/office/officeart/2018/2/layout/IconVerticalSolidList"/>
    <dgm:cxn modelId="{36F90C33-86BE-40AF-9540-1C59B16EF54D}" srcId="{8F7D6FC0-D3B1-4A70-BA10-77CFF623CC77}" destId="{4C2B45B1-22E5-471C-8BC6-84941368865C}" srcOrd="1" destOrd="0" parTransId="{95FA64B9-175F-4C8F-AAC9-DC7F1F7CBD18}" sibTransId="{6868C083-9F34-4779-B1C1-9D085095C117}"/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F3AAB095-10D7-4D32-BF7D-D633894A321C}" srcId="{8F7D6FC0-D3B1-4A70-BA10-77CFF623CC77}" destId="{18AE3E8C-B5C3-4110-AAF4-4C944A4937F3}" srcOrd="4" destOrd="0" parTransId="{2A27F6B3-2E25-47A0-8216-11358C3DD81F}" sibTransId="{392DB064-0C7E-4DC3-9AE6-72D7775366B4}"/>
    <dgm:cxn modelId="{AE1D4FA7-54AB-4808-A16C-EC7EA734D820}" srcId="{8F7D6FC0-D3B1-4A70-BA10-77CFF623CC77}" destId="{9790F204-A243-404D-AF35-4B7022DFABFD}" srcOrd="2" destOrd="0" parTransId="{3241FE49-6261-4B24-B960-95CCBA1393AD}" sibTransId="{FB85816D-CCF7-4309-9F84-255B4B5CE224}"/>
    <dgm:cxn modelId="{EA5C1ED6-2C1C-4730-8133-45A93CF24BD1}" type="presOf" srcId="{AFB1DB83-BD12-4199-BA04-1211C334DDCE}" destId="{49BEB04D-A3FF-45FC-8497-4EF32BAA337A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  <dgm:cxn modelId="{CC578126-11F7-4725-AD69-C02DC54BF7F8}" type="presParOf" srcId="{A7643695-3041-4CE2-BB78-283D6BE6EDD0}" destId="{E1B25B20-63BA-4796-8C11-25BE6C41A4FD}" srcOrd="1" destOrd="0" presId="urn:microsoft.com/office/officeart/2018/2/layout/IconVerticalSolidList"/>
    <dgm:cxn modelId="{EA9390A5-E220-4394-B5AC-9F525B54620C}" type="presParOf" srcId="{A7643695-3041-4CE2-BB78-283D6BE6EDD0}" destId="{EF703F63-A938-4D4E-B06E-CF6FF39BC88B}" srcOrd="2" destOrd="0" presId="urn:microsoft.com/office/officeart/2018/2/layout/IconVerticalSolidList"/>
    <dgm:cxn modelId="{9F33DDDA-0924-4D40-ADD8-A1A946680939}" type="presParOf" srcId="{EF703F63-A938-4D4E-B06E-CF6FF39BC88B}" destId="{CDE53DF4-90DF-4BEF-8597-C893D144C51D}" srcOrd="0" destOrd="0" presId="urn:microsoft.com/office/officeart/2018/2/layout/IconVerticalSolidList"/>
    <dgm:cxn modelId="{74737A50-C202-4929-8AD1-C366A74001E4}" type="presParOf" srcId="{EF703F63-A938-4D4E-B06E-CF6FF39BC88B}" destId="{FE802F4E-D14A-473F-AD0A-7C287100FB41}" srcOrd="1" destOrd="0" presId="urn:microsoft.com/office/officeart/2018/2/layout/IconVerticalSolidList"/>
    <dgm:cxn modelId="{B7BE695C-B6DB-44D4-A60F-1E7F48C91396}" type="presParOf" srcId="{EF703F63-A938-4D4E-B06E-CF6FF39BC88B}" destId="{2A3501D6-9B45-49D4-8695-2C190F91008E}" srcOrd="2" destOrd="0" presId="urn:microsoft.com/office/officeart/2018/2/layout/IconVerticalSolidList"/>
    <dgm:cxn modelId="{3C98FF98-1DA3-420A-BD6E-E4315920FCFC}" type="presParOf" srcId="{EF703F63-A938-4D4E-B06E-CF6FF39BC88B}" destId="{C4232ACF-D2F9-453C-98AD-31976F85A741}" srcOrd="3" destOrd="0" presId="urn:microsoft.com/office/officeart/2018/2/layout/IconVerticalSolidList"/>
    <dgm:cxn modelId="{B57E4DA7-648F-4A7A-A788-BA1924A7BE68}" type="presParOf" srcId="{A7643695-3041-4CE2-BB78-283D6BE6EDD0}" destId="{221CBBE4-2F6F-4571-8800-3238473127F0}" srcOrd="3" destOrd="0" presId="urn:microsoft.com/office/officeart/2018/2/layout/IconVerticalSolidList"/>
    <dgm:cxn modelId="{6E6324A2-B1D4-42A5-B9C3-69745141D490}" type="presParOf" srcId="{A7643695-3041-4CE2-BB78-283D6BE6EDD0}" destId="{AE60449D-B958-4B00-8A3A-4BCF843C8E91}" srcOrd="4" destOrd="0" presId="urn:microsoft.com/office/officeart/2018/2/layout/IconVerticalSolidList"/>
    <dgm:cxn modelId="{2F2E5DA4-B774-4D05-B163-9C42BEBF60F7}" type="presParOf" srcId="{AE60449D-B958-4B00-8A3A-4BCF843C8E91}" destId="{1C7DB692-A879-4658-890B-E58053B5451F}" srcOrd="0" destOrd="0" presId="urn:microsoft.com/office/officeart/2018/2/layout/IconVerticalSolidList"/>
    <dgm:cxn modelId="{E6CB76A8-F884-4ACA-8511-5821EA252256}" type="presParOf" srcId="{AE60449D-B958-4B00-8A3A-4BCF843C8E91}" destId="{0C1F81C0-D785-43BC-85F2-A57C6F40380A}" srcOrd="1" destOrd="0" presId="urn:microsoft.com/office/officeart/2018/2/layout/IconVerticalSolidList"/>
    <dgm:cxn modelId="{9B0F10E9-6243-4E5E-8429-A7B27827D220}" type="presParOf" srcId="{AE60449D-B958-4B00-8A3A-4BCF843C8E91}" destId="{4C56801D-D4F3-42C1-BE76-95FD9B68D963}" srcOrd="2" destOrd="0" presId="urn:microsoft.com/office/officeart/2018/2/layout/IconVerticalSolidList"/>
    <dgm:cxn modelId="{940CF5C3-9802-4810-84DB-33BB2005A3A3}" type="presParOf" srcId="{AE60449D-B958-4B00-8A3A-4BCF843C8E91}" destId="{C8259E26-4626-4936-9FDB-44BA0B9D541E}" srcOrd="3" destOrd="0" presId="urn:microsoft.com/office/officeart/2018/2/layout/IconVerticalSolidList"/>
    <dgm:cxn modelId="{DDA19F77-C533-4AF7-9EF2-ED4A470F33F3}" type="presParOf" srcId="{A7643695-3041-4CE2-BB78-283D6BE6EDD0}" destId="{3B9F309D-169E-4A65-A2A9-CD53E7F03CDE}" srcOrd="5" destOrd="0" presId="urn:microsoft.com/office/officeart/2018/2/layout/IconVerticalSolidList"/>
    <dgm:cxn modelId="{95F0DA1A-5170-498C-BCD3-B667AF611D22}" type="presParOf" srcId="{A7643695-3041-4CE2-BB78-283D6BE6EDD0}" destId="{0ADB78EC-8B30-40A3-AE52-246CF62768B4}" srcOrd="6" destOrd="0" presId="urn:microsoft.com/office/officeart/2018/2/layout/IconVerticalSolidList"/>
    <dgm:cxn modelId="{C54EFE36-2289-465B-868C-03E54DB7A454}" type="presParOf" srcId="{0ADB78EC-8B30-40A3-AE52-246CF62768B4}" destId="{160B67FB-EF43-4D02-8AC4-2EBD8450BED3}" srcOrd="0" destOrd="0" presId="urn:microsoft.com/office/officeart/2018/2/layout/IconVerticalSolidList"/>
    <dgm:cxn modelId="{99E39DA5-987F-4738-85DC-22274422ED77}" type="presParOf" srcId="{0ADB78EC-8B30-40A3-AE52-246CF62768B4}" destId="{249E689A-237E-40DD-9AB5-E568F8FD550B}" srcOrd="1" destOrd="0" presId="urn:microsoft.com/office/officeart/2018/2/layout/IconVerticalSolidList"/>
    <dgm:cxn modelId="{5095BE5F-D1FE-48DB-B0D2-579AC2518016}" type="presParOf" srcId="{0ADB78EC-8B30-40A3-AE52-246CF62768B4}" destId="{DB518F29-5A90-4490-A9BC-9AE9675D9882}" srcOrd="2" destOrd="0" presId="urn:microsoft.com/office/officeart/2018/2/layout/IconVerticalSolidList"/>
    <dgm:cxn modelId="{96A25A89-3AF6-40CF-BDFA-1490B2FA62E6}" type="presParOf" srcId="{0ADB78EC-8B30-40A3-AE52-246CF62768B4}" destId="{49BEB04D-A3FF-45FC-8497-4EF32BAA337A}" srcOrd="3" destOrd="0" presId="urn:microsoft.com/office/officeart/2018/2/layout/IconVerticalSolidList"/>
    <dgm:cxn modelId="{26817233-4D19-4915-85EC-48C62EFE0D53}" type="presParOf" srcId="{A7643695-3041-4CE2-BB78-283D6BE6EDD0}" destId="{90EA0152-AA30-4F70-BC56-F1CE76E3E0C9}" srcOrd="7" destOrd="0" presId="urn:microsoft.com/office/officeart/2018/2/layout/IconVerticalSolidList"/>
    <dgm:cxn modelId="{1688184A-FE0E-48A1-9728-494788462122}" type="presParOf" srcId="{A7643695-3041-4CE2-BB78-283D6BE6EDD0}" destId="{2B5C12D7-E203-4AF4-B5C2-01A43CED423E}" srcOrd="8" destOrd="0" presId="urn:microsoft.com/office/officeart/2018/2/layout/IconVerticalSolidList"/>
    <dgm:cxn modelId="{7AB8C962-EC3B-49C3-A961-E4B6023AF401}" type="presParOf" srcId="{2B5C12D7-E203-4AF4-B5C2-01A43CED423E}" destId="{56042E11-CF8B-4658-96C7-8E38F6ACA4C9}" srcOrd="0" destOrd="0" presId="urn:microsoft.com/office/officeart/2018/2/layout/IconVerticalSolidList"/>
    <dgm:cxn modelId="{8FB6206B-1A32-4086-B69B-0BCC43F66B15}" type="presParOf" srcId="{2B5C12D7-E203-4AF4-B5C2-01A43CED423E}" destId="{D9C3BDA7-8E69-4186-862E-67B0B928637A}" srcOrd="1" destOrd="0" presId="urn:microsoft.com/office/officeart/2018/2/layout/IconVerticalSolidList"/>
    <dgm:cxn modelId="{A8E6C08C-9703-41DB-809A-564C8A3C71EE}" type="presParOf" srcId="{2B5C12D7-E203-4AF4-B5C2-01A43CED423E}" destId="{CB85FA64-D588-454D-9836-DD9F048E3419}" srcOrd="2" destOrd="0" presId="urn:microsoft.com/office/officeart/2018/2/layout/IconVerticalSolidList"/>
    <dgm:cxn modelId="{D7B6B262-EF65-49CA-8039-FA12DD75F925}" type="presParOf" srcId="{2B5C12D7-E203-4AF4-B5C2-01A43CED423E}" destId="{16F339B4-E582-4806-8229-59AC51225B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4597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NFL Rules Overview</a:t>
          </a:r>
        </a:p>
      </dsp:txBody>
      <dsp:txXfrm>
        <a:off x="1131174" y="4597"/>
        <a:ext cx="5382429" cy="979371"/>
      </dsp:txXfrm>
    </dsp:sp>
    <dsp:sp modelId="{CDE53DF4-90DF-4BEF-8597-C893D144C51D}">
      <dsp:nvSpPr>
        <dsp:cNvPr id="0" name=""/>
        <dsp:cNvSpPr/>
      </dsp:nvSpPr>
      <dsp:spPr>
        <a:xfrm>
          <a:off x="0" y="1228812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2F4E-D14A-473F-AD0A-7C287100FB4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32ACF-D2F9-453C-98AD-31976F85A74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Overview</a:t>
          </a:r>
        </a:p>
      </dsp:txBody>
      <dsp:txXfrm>
        <a:off x="1131174" y="1228812"/>
        <a:ext cx="5382429" cy="979371"/>
      </dsp:txXfrm>
    </dsp:sp>
    <dsp:sp modelId="{1C7DB692-A879-4658-890B-E58053B5451F}">
      <dsp:nvSpPr>
        <dsp:cNvPr id="0" name=""/>
        <dsp:cNvSpPr/>
      </dsp:nvSpPr>
      <dsp:spPr>
        <a:xfrm>
          <a:off x="0" y="2453027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F81C0-D785-43BC-85F2-A57C6F40380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59E26-4626-4936-9FDB-44BA0B9D541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r>
            <a:rPr lang="en-US" sz="1900" kern="1200" baseline="30000" dirty="0"/>
            <a:t>rd</a:t>
          </a:r>
          <a:r>
            <a:rPr lang="en-US" sz="1900" kern="1200" dirty="0"/>
            <a:t> Down Play Analysis</a:t>
          </a:r>
        </a:p>
      </dsp:txBody>
      <dsp:txXfrm>
        <a:off x="1131174" y="2453027"/>
        <a:ext cx="5382429" cy="979371"/>
      </dsp:txXfrm>
    </dsp:sp>
    <dsp:sp modelId="{160B67FB-EF43-4D02-8AC4-2EBD8450BED3}">
      <dsp:nvSpPr>
        <dsp:cNvPr id="0" name=""/>
        <dsp:cNvSpPr/>
      </dsp:nvSpPr>
      <dsp:spPr>
        <a:xfrm>
          <a:off x="0" y="3677241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689A-237E-40DD-9AB5-E568F8FD550B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EB04D-A3FF-45FC-8497-4EF32BAA337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</a:t>
          </a:r>
        </a:p>
      </dsp:txBody>
      <dsp:txXfrm>
        <a:off x="1131174" y="3677241"/>
        <a:ext cx="5382429" cy="979371"/>
      </dsp:txXfrm>
    </dsp:sp>
    <dsp:sp modelId="{56042E11-CF8B-4658-96C7-8E38F6ACA4C9}">
      <dsp:nvSpPr>
        <dsp:cNvPr id="0" name=""/>
        <dsp:cNvSpPr/>
      </dsp:nvSpPr>
      <dsp:spPr>
        <a:xfrm>
          <a:off x="0" y="4901456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A7-8E69-4186-862E-67B0B928637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339B4-E582-4806-8229-59AC51225BC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Recommendations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7CC6-A963-4218-9A8C-226F61B6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A3BDF-CA30-4CCC-AC80-859156EF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84CD-0DD6-4C62-B217-351E0BC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7021-4AA1-4FC4-B9B8-D08E7C39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7259-3723-4DA1-B19E-FC523FEA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3FEF-ED6C-454D-87F2-0454BF1E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2AA8-C0AB-4320-BA05-C46F63E5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6BCC-2DC8-4A15-ADE2-A826EF2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CEEB-F275-4CE7-8364-A1B5B56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6BE1-6518-4E5C-9FCD-92C09153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AED74-FB5D-4D95-808E-1FEAFF063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9E454-0C00-459D-98D8-65A6085BD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740F-4DFD-427B-8B6E-D5BCDDAE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22EE-58D3-46B2-9EC5-628C5E1E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89E8-BA80-4CBC-8322-D71492D2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182-9237-45E0-A24F-85A038B3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B1F1-AEFF-4820-8CD3-6160022C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C17F-C805-4E4D-A6E4-5F069863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DA74-8CF9-4521-A2A3-F8687CC0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C608-BF6F-4CF6-A183-6E5FC81D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3A2-8A5F-422A-A3D9-2B2C233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686C-3C25-4806-89F6-2E2317B1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1173-6834-451C-A569-AA6375EA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7A0D-9D5F-493B-AC7E-F0D22CA1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7662-7BD6-458C-890C-440BA4B1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9D2D-FA09-45E3-8974-CC72A3FA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7CED-CC28-4CD2-B14E-07A35558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0D9D-8691-4D08-91F5-5153358C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89F1-9D73-4F48-A883-551926FE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9131-F712-498E-BCFD-FE4BE81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EBE4-1AB3-4FC8-8B43-138C4B1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B44-CDAC-4F60-ADC5-E337003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AEF1-20FF-4A84-ABB5-2B506699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1502-CB7A-4679-87E9-FD960A121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B61F-C019-4496-BDB2-D99919AAD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44BCB-7BA6-47E1-A409-F6FE75C34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1A1D8-254C-43BC-9064-8B866903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E2E1-2C84-4CA9-BE4C-23BC8000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45E7A-39E5-49C8-BA87-3D3AC015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4E95-D338-43B9-93C6-5CE5EBA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46F66-6EFD-4A03-BFB7-FFDF29B7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1D60-0569-45DB-AA48-1042070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FDB3-0B39-4D8E-A2F6-715CDC5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5D6C-368B-4FA3-9C7D-3F54C5DC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D8EF6-85F0-46BE-A1EF-2FB48E3E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C78A-AA3D-418A-A106-7DB7C7EC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92E1-42D0-4685-9753-CD96A808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2DA6-6587-471A-9FB1-0E9C2E8C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2902-FE59-491B-8A44-F62AEB53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9CB9-E182-4535-BF75-290B14E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EC4FB-CD08-48B3-A484-A5846509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C7CF-88EB-405A-9218-B63D4DD3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4FED-F6FB-4E3F-9310-07D0622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BF787-E1AA-4AAA-88BD-24601731D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6257-D440-40C4-B19C-D437BDE1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F6A4-A4FC-40B6-8C1C-2964AB91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2505-FF15-4131-92ED-5E1F34E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FBD55-3D14-4A1D-91F3-93BFDB92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10EBC-9ECA-438F-BBD9-4E0F5B0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0212-102B-4332-B33C-6A605FF8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D38C-5DF0-4621-920D-1F6E9C9B1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63D8-7905-4FDF-9824-E7A52D49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CF15-6C03-4824-8B97-0FE32B16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kaggle.com/maxhorowitz/nflplaybyplay2009to2016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AFFFC-B2F5-4462-9A7D-6BE71AD17CE7}"/>
              </a:ext>
            </a:extLst>
          </p:cNvPr>
          <p:cNvSpPr/>
          <p:nvPr/>
        </p:nvSpPr>
        <p:spPr>
          <a:xfrm>
            <a:off x="491613" y="462116"/>
            <a:ext cx="11228439" cy="593868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D5C6E-54ED-4528-BADB-88C16E7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NFL Play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8CC1D-26DE-4E9F-AB8C-1AF0655B8478}"/>
              </a:ext>
            </a:extLst>
          </p:cNvPr>
          <p:cNvCxnSpPr/>
          <p:nvPr/>
        </p:nvCxnSpPr>
        <p:spPr>
          <a:xfrm>
            <a:off x="1995948" y="3578942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E6345E-803E-498D-AC22-CBB2D49CD345}"/>
              </a:ext>
            </a:extLst>
          </p:cNvPr>
          <p:cNvSpPr txBox="1"/>
          <p:nvPr/>
        </p:nvSpPr>
        <p:spPr>
          <a:xfrm>
            <a:off x="2687994" y="3741002"/>
            <a:ext cx="681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Calculating Offensive Play Tendencies on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Down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CFD8-E390-4F02-80BE-E75C66A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470923"/>
            <a:ext cx="4302508" cy="5885425"/>
          </a:xfrm>
          <a:solidFill>
            <a:srgbClr val="40404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B2A1D-1E76-4E60-A6F8-243F41271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9677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3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NFL Rules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7D202-1F1E-4438-86A1-5FF8C03D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52" y="1690688"/>
            <a:ext cx="3760368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8369E-E200-457C-BFBD-2D138F336EB4}"/>
              </a:ext>
            </a:extLst>
          </p:cNvPr>
          <p:cNvSpPr txBox="1"/>
          <p:nvPr/>
        </p:nvSpPr>
        <p:spPr>
          <a:xfrm>
            <a:off x="9763176" y="4714515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A747F-49B5-4C33-B3E3-84BC15F14344}"/>
              </a:ext>
            </a:extLst>
          </p:cNvPr>
          <p:cNvSpPr txBox="1"/>
          <p:nvPr/>
        </p:nvSpPr>
        <p:spPr>
          <a:xfrm>
            <a:off x="9763176" y="2518967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24A5E-5222-48D4-970C-98FC199809D1}"/>
              </a:ext>
            </a:extLst>
          </p:cNvPr>
          <p:cNvSpPr txBox="1"/>
          <p:nvPr/>
        </p:nvSpPr>
        <p:spPr>
          <a:xfrm>
            <a:off x="9763176" y="2778221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2E9EB-E269-47DA-8D60-C07D6E3F667F}"/>
              </a:ext>
            </a:extLst>
          </p:cNvPr>
          <p:cNvSpPr txBox="1"/>
          <p:nvPr/>
        </p:nvSpPr>
        <p:spPr>
          <a:xfrm>
            <a:off x="9763176" y="3058860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5BA63-AFDB-433D-BCDA-BE2FE7F08427}"/>
              </a:ext>
            </a:extLst>
          </p:cNvPr>
          <p:cNvSpPr txBox="1"/>
          <p:nvPr/>
        </p:nvSpPr>
        <p:spPr>
          <a:xfrm>
            <a:off x="9763176" y="3343339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894FE-2F66-4723-A6A5-9CEA850CF2E8}"/>
              </a:ext>
            </a:extLst>
          </p:cNvPr>
          <p:cNvSpPr txBox="1"/>
          <p:nvPr/>
        </p:nvSpPr>
        <p:spPr>
          <a:xfrm>
            <a:off x="9763176" y="3613551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83604-D29B-4751-87F9-5F9F3727E557}"/>
              </a:ext>
            </a:extLst>
          </p:cNvPr>
          <p:cNvSpPr txBox="1"/>
          <p:nvPr/>
        </p:nvSpPr>
        <p:spPr>
          <a:xfrm>
            <a:off x="9763176" y="3900111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31AA5-E2F9-4BD9-87B7-30265AC9AFB9}"/>
              </a:ext>
            </a:extLst>
          </p:cNvPr>
          <p:cNvSpPr txBox="1"/>
          <p:nvPr/>
        </p:nvSpPr>
        <p:spPr>
          <a:xfrm>
            <a:off x="9763176" y="4162845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2F5430-8632-4FF5-9094-96179E7A649A}"/>
              </a:ext>
            </a:extLst>
          </p:cNvPr>
          <p:cNvSpPr txBox="1"/>
          <p:nvPr/>
        </p:nvSpPr>
        <p:spPr>
          <a:xfrm>
            <a:off x="9763176" y="443003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Modern No. 20" panose="02070704070505020303" pitchFamily="18" charset="0"/>
              </a:rPr>
              <a:t>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B5FFCF-7C81-4787-AD1F-2DB7D58FD913}"/>
              </a:ext>
            </a:extLst>
          </p:cNvPr>
          <p:cNvCxnSpPr/>
          <p:nvPr/>
        </p:nvCxnSpPr>
        <p:spPr>
          <a:xfrm>
            <a:off x="9011336" y="4298792"/>
            <a:ext cx="1930400" cy="0"/>
          </a:xfrm>
          <a:prstGeom prst="line">
            <a:avLst/>
          </a:prstGeom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3B01A-540E-4D6D-AAD9-1C61D76F2266}"/>
              </a:ext>
            </a:extLst>
          </p:cNvPr>
          <p:cNvCxnSpPr/>
          <p:nvPr/>
        </p:nvCxnSpPr>
        <p:spPr>
          <a:xfrm>
            <a:off x="9011336" y="4583272"/>
            <a:ext cx="1930400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7C727F-0729-4A4E-9F20-0CD8244EAD0A}"/>
              </a:ext>
            </a:extLst>
          </p:cNvPr>
          <p:cNvSpPr txBox="1"/>
          <p:nvPr/>
        </p:nvSpPr>
        <p:spPr>
          <a:xfrm>
            <a:off x="513184" y="1971040"/>
            <a:ext cx="85495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Offense has 4 tries (</a:t>
            </a:r>
            <a:r>
              <a:rPr lang="en-US" sz="2000" i="1" dirty="0"/>
              <a:t>downs</a:t>
            </a:r>
            <a:r>
              <a:rPr lang="en-US" sz="2000" dirty="0"/>
              <a:t>) to advance ball 10 yards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Offense can run two types of plays: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Rush play (</a:t>
            </a:r>
            <a:r>
              <a:rPr lang="en-US" sz="2000" i="1" dirty="0"/>
              <a:t>handing the ball off to a player who runs forward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Pass play (</a:t>
            </a:r>
            <a:r>
              <a:rPr lang="en-US" sz="2000" i="1" dirty="0"/>
              <a:t>throwing the ball to a player who is already forward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Defense attempts to stop offense from advancing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teams will punt ball down field on 4</a:t>
            </a:r>
            <a:r>
              <a:rPr lang="en-US" sz="2000" baseline="30000" dirty="0"/>
              <a:t>th</a:t>
            </a:r>
            <a:r>
              <a:rPr lang="en-US" sz="2000" dirty="0"/>
              <a:t> down (</a:t>
            </a:r>
            <a:r>
              <a:rPr lang="en-US" sz="2000" i="1" dirty="0"/>
              <a:t>their final try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Stopping offense on 3</a:t>
            </a:r>
            <a:r>
              <a:rPr lang="en-US" sz="2000" baseline="30000" dirty="0"/>
              <a:t>rd</a:t>
            </a:r>
            <a:r>
              <a:rPr lang="en-US" sz="2000" dirty="0"/>
              <a:t> down allows defense to receive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 descr="Football">
            <a:extLst>
              <a:ext uri="{FF2B5EF4-FFF2-40B4-BE49-F238E27FC236}">
                <a16:creationId xmlns:a16="http://schemas.microsoft.com/office/drawing/2014/main" id="{636BA95E-CC3A-4684-B77A-BD2B63B360AA}"/>
              </a:ext>
            </a:extLst>
          </p:cNvPr>
          <p:cNvSpPr/>
          <p:nvPr/>
        </p:nvSpPr>
        <p:spPr>
          <a:xfrm>
            <a:off x="787313" y="804616"/>
            <a:ext cx="538654" cy="53865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09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NFL Play Data Overview</a:t>
            </a:r>
          </a:p>
        </p:txBody>
      </p:sp>
      <p:sp>
        <p:nvSpPr>
          <p:cNvPr id="5" name="Rectangle 4" descr="Presentation with bar chart">
            <a:extLst>
              <a:ext uri="{FF2B5EF4-FFF2-40B4-BE49-F238E27FC236}">
                <a16:creationId xmlns:a16="http://schemas.microsoft.com/office/drawing/2014/main" id="{6FF65C06-1965-41AE-9733-CBFB8D1AD214}"/>
              </a:ext>
            </a:extLst>
          </p:cNvPr>
          <p:cNvSpPr/>
          <p:nvPr/>
        </p:nvSpPr>
        <p:spPr>
          <a:xfrm>
            <a:off x="766105" y="733491"/>
            <a:ext cx="680904" cy="68090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DEF87-124E-4152-AAAD-FEE22577BF9F}"/>
              </a:ext>
            </a:extLst>
          </p:cNvPr>
          <p:cNvSpPr/>
          <p:nvPr/>
        </p:nvSpPr>
        <p:spPr>
          <a:xfrm>
            <a:off x="597622" y="5789812"/>
            <a:ext cx="8036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https://www.kaggle.com/maxhorowitz/nflplaybyplay2009to2016/download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75B5B-9256-4C2B-91BE-B24BE575F6AA}"/>
              </a:ext>
            </a:extLst>
          </p:cNvPr>
          <p:cNvSpPr txBox="1"/>
          <p:nvPr/>
        </p:nvSpPr>
        <p:spPr>
          <a:xfrm>
            <a:off x="513184" y="2383827"/>
            <a:ext cx="4975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450,000 plays from 2009-2018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250 columns of data for each play: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Distance to 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Rush Attempt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Pass Attempt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CC60F6-8E9B-4294-8531-27364F850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204" y="2185328"/>
            <a:ext cx="3310812" cy="344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2324AF-5DAC-4BD6-B21D-3B07BE720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118" y="2185328"/>
            <a:ext cx="3377477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Down Play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47D1E-EDF7-44B4-A4EC-23FD484B1DB0}"/>
              </a:ext>
            </a:extLst>
          </p:cNvPr>
          <p:cNvSpPr txBox="1"/>
          <p:nvPr/>
        </p:nvSpPr>
        <p:spPr>
          <a:xfrm>
            <a:off x="991480" y="1829060"/>
            <a:ext cx="98833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Are teams more likely to rush or pass on varying 3</a:t>
            </a:r>
            <a:r>
              <a:rPr lang="en-US" sz="2200" b="1" i="1" baseline="30000" dirty="0"/>
              <a:t>rd</a:t>
            </a:r>
            <a:r>
              <a:rPr lang="en-US" sz="2200" b="1" i="1" dirty="0"/>
              <a:t> Down distances?</a:t>
            </a:r>
          </a:p>
          <a:p>
            <a:pPr algn="ctr"/>
            <a:endParaRPr lang="en-US" sz="800" b="1" i="1" dirty="0"/>
          </a:p>
          <a:p>
            <a:pPr algn="ctr"/>
            <a:r>
              <a:rPr lang="en-US" sz="2200" b="1" i="1" dirty="0"/>
              <a:t>Are these percentages affected by whether the offensive team is winning or losing?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D175A-43F0-48B3-B550-E828764B25C7}"/>
              </a:ext>
            </a:extLst>
          </p:cNvPr>
          <p:cNvSpPr txBox="1"/>
          <p:nvPr/>
        </p:nvSpPr>
        <p:spPr>
          <a:xfrm>
            <a:off x="1209711" y="2974681"/>
            <a:ext cx="381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Rush Percentage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1B120-3CBC-4F61-ACC7-692289FD4723}"/>
              </a:ext>
            </a:extLst>
          </p:cNvPr>
          <p:cNvSpPr txBox="1"/>
          <p:nvPr/>
        </p:nvSpPr>
        <p:spPr>
          <a:xfrm>
            <a:off x="7168827" y="2974681"/>
            <a:ext cx="36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Pass Percentage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4011F3F-6CF9-4241-9382-3AE0699D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4" y="3406554"/>
            <a:ext cx="4704946" cy="324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6977737-D265-4A33-9B25-B48377BE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32" y="3406554"/>
            <a:ext cx="4704945" cy="324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 descr="Research">
            <a:extLst>
              <a:ext uri="{FF2B5EF4-FFF2-40B4-BE49-F238E27FC236}">
                <a16:creationId xmlns:a16="http://schemas.microsoft.com/office/drawing/2014/main" id="{F332B9CE-1FD7-4665-86CB-61C529E643BB}"/>
              </a:ext>
            </a:extLst>
          </p:cNvPr>
          <p:cNvSpPr/>
          <p:nvPr/>
        </p:nvSpPr>
        <p:spPr>
          <a:xfrm>
            <a:off x="641356" y="758701"/>
            <a:ext cx="700247" cy="630484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01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341FA-8469-425F-B404-7BBA16B2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73" y="1856043"/>
            <a:ext cx="6391927" cy="3899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8B6E02-D16D-42DD-A58C-0DF7ED6FF697}"/>
              </a:ext>
            </a:extLst>
          </p:cNvPr>
          <p:cNvSpPr/>
          <p:nvPr/>
        </p:nvSpPr>
        <p:spPr>
          <a:xfrm>
            <a:off x="513182" y="2088699"/>
            <a:ext cx="5582817" cy="97937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2000" b="1" dirty="0"/>
              <a:t>A team is more likely to rush on 3rd Down &amp; 1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CD9D5-E196-4318-96AB-204334B4998A}"/>
              </a:ext>
            </a:extLst>
          </p:cNvPr>
          <p:cNvSpPr/>
          <p:nvPr/>
        </p:nvSpPr>
        <p:spPr>
          <a:xfrm>
            <a:off x="513182" y="3466081"/>
            <a:ext cx="5582817" cy="97937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b="1" dirty="0"/>
          </a:p>
          <a:p>
            <a:pPr algn="ctr"/>
            <a:r>
              <a:rPr lang="en-US" sz="2000" b="1" dirty="0"/>
              <a:t>A team is more likely to pass on 3rd Down &amp; 2-10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82619-4E4F-4830-82E8-E7DD05E4085A}"/>
              </a:ext>
            </a:extLst>
          </p:cNvPr>
          <p:cNvSpPr/>
          <p:nvPr/>
        </p:nvSpPr>
        <p:spPr>
          <a:xfrm>
            <a:off x="513184" y="4843463"/>
            <a:ext cx="5582815" cy="97937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endParaRPr lang="en-US" b="1" dirty="0"/>
          </a:p>
          <a:p>
            <a:pPr algn="ctr"/>
            <a:r>
              <a:rPr lang="en-US" sz="2000" b="1" dirty="0"/>
              <a:t>A team that is losing increases chance of passing by about 10 percentage points for all 3rd Down attempts</a:t>
            </a:r>
          </a:p>
          <a:p>
            <a:pPr algn="ctr"/>
            <a:endParaRPr lang="en-US" b="1" dirty="0"/>
          </a:p>
        </p:txBody>
      </p:sp>
      <p:sp>
        <p:nvSpPr>
          <p:cNvPr id="19" name="Rectangle 18" descr="Presentation with pie chart">
            <a:extLst>
              <a:ext uri="{FF2B5EF4-FFF2-40B4-BE49-F238E27FC236}">
                <a16:creationId xmlns:a16="http://schemas.microsoft.com/office/drawing/2014/main" id="{108FED85-B7BC-435F-AC9F-AAB5EAAC3B38}"/>
              </a:ext>
            </a:extLst>
          </p:cNvPr>
          <p:cNvSpPr/>
          <p:nvPr/>
        </p:nvSpPr>
        <p:spPr>
          <a:xfrm>
            <a:off x="721272" y="681824"/>
            <a:ext cx="663027" cy="70668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5068907"/>
              <a:satOff val="-13064"/>
              <a:lumOff val="-8824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6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85AAF-F57F-4FFF-8E87-4FC4F86B0894}"/>
              </a:ext>
            </a:extLst>
          </p:cNvPr>
          <p:cNvSpPr txBox="1"/>
          <p:nvPr/>
        </p:nvSpPr>
        <p:spPr>
          <a:xfrm>
            <a:off x="2876769" y="1889775"/>
            <a:ext cx="6438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When playing defense and it is 3</a:t>
            </a:r>
            <a:r>
              <a:rPr lang="en-US" sz="2500" b="1" baseline="30000" dirty="0"/>
              <a:t>rd</a:t>
            </a:r>
            <a:r>
              <a:rPr lang="en-US" sz="2500" b="1" dirty="0"/>
              <a:t> Down &amp;…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EBCE1-6802-43C1-9CD0-4FD94B969581}"/>
              </a:ext>
            </a:extLst>
          </p:cNvPr>
          <p:cNvSpPr txBox="1"/>
          <p:nvPr/>
        </p:nvSpPr>
        <p:spPr>
          <a:xfrm>
            <a:off x="1240971" y="2565916"/>
            <a:ext cx="2034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yard: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9D24D-06B5-40F8-AC3F-70C5014C38CA}"/>
              </a:ext>
            </a:extLst>
          </p:cNvPr>
          <p:cNvSpPr txBox="1"/>
          <p:nvPr/>
        </p:nvSpPr>
        <p:spPr>
          <a:xfrm>
            <a:off x="6441233" y="2565916"/>
            <a:ext cx="2034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2-10 yards: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AC712-B5B0-4775-9949-51D8E3F58964}"/>
              </a:ext>
            </a:extLst>
          </p:cNvPr>
          <p:cNvSpPr/>
          <p:nvPr/>
        </p:nvSpPr>
        <p:spPr>
          <a:xfrm>
            <a:off x="1237961" y="3325345"/>
            <a:ext cx="4286539" cy="97937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Call a run defense play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B9CDF-B129-4E2E-B42D-7C2A62A6538D}"/>
              </a:ext>
            </a:extLst>
          </p:cNvPr>
          <p:cNvSpPr/>
          <p:nvPr/>
        </p:nvSpPr>
        <p:spPr>
          <a:xfrm>
            <a:off x="6441233" y="3326329"/>
            <a:ext cx="4512806" cy="97937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Call a pass defense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298CA-B04B-4A13-A787-A4D2F50803E6}"/>
              </a:ext>
            </a:extLst>
          </p:cNvPr>
          <p:cNvSpPr txBox="1"/>
          <p:nvPr/>
        </p:nvSpPr>
        <p:spPr>
          <a:xfrm>
            <a:off x="787400" y="4826000"/>
            <a:ext cx="1026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Future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Tendencies by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Game situations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Win Probability</a:t>
            </a:r>
          </a:p>
        </p:txBody>
      </p:sp>
    </p:spTree>
    <p:extLst>
      <p:ext uri="{BB962C8B-B14F-4D97-AF65-F5344CB8AC3E}">
        <p14:creationId xmlns:p14="http://schemas.microsoft.com/office/powerpoint/2010/main" val="42831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275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Modern No. 20</vt:lpstr>
      <vt:lpstr>Office Theme</vt:lpstr>
      <vt:lpstr>NFL Play Analysis</vt:lpstr>
      <vt:lpstr>Agenda</vt:lpstr>
      <vt:lpstr> NFL Rules Overview</vt:lpstr>
      <vt:lpstr> NFL Play Data Overview</vt:lpstr>
      <vt:lpstr> 3rd Down Play Analysis</vt:lpstr>
      <vt:lpstr> Results</vt:lpstr>
      <vt:lpstr>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 Analysis</dc:title>
  <dc:creator>rico musto</dc:creator>
  <cp:lastModifiedBy>rico musto</cp:lastModifiedBy>
  <cp:revision>28</cp:revision>
  <dcterms:created xsi:type="dcterms:W3CDTF">2019-10-07T19:18:49Z</dcterms:created>
  <dcterms:modified xsi:type="dcterms:W3CDTF">2020-02-06T23:38:32Z</dcterms:modified>
</cp:coreProperties>
</file>