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5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7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3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3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8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8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80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0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1A43-726D-450F-BA89-7973D7449BFB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F061-F278-4B6E-8932-E256A71A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1832" y="-12954"/>
            <a:ext cx="886968" cy="3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V1.0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68680" y="1944624"/>
            <a:ext cx="88696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V1.2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50392" y="2673096"/>
            <a:ext cx="88696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V1.2-0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50392" y="3410712"/>
            <a:ext cx="88696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V1.2-1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0392" y="4130040"/>
            <a:ext cx="886968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V1.3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39696" y="37338"/>
            <a:ext cx="504748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f5d9d559a4cb10fb97ccc20e016a112f45098a03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39696" y="2026920"/>
            <a:ext cx="504748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9473a89631d029864c90f3a29364462e7c00ad59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2139696" y="2755392"/>
            <a:ext cx="504748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9473a89631d029864c90f3a29364462e7c00ad59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39696" y="3493008"/>
            <a:ext cx="504748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d8c51ac9de4df1d02b750674867403607740d10b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39696" y="4166616"/>
            <a:ext cx="504748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9fdf30ac981d34a28c1d0cd08cc24752b578616d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80376" y="37338"/>
            <a:ext cx="1060704" cy="26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571232" y="1944624"/>
            <a:ext cx="1060704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571232" y="2673096"/>
            <a:ext cx="1060704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71232" y="3461004"/>
            <a:ext cx="1060704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580376" y="4134612"/>
            <a:ext cx="1060704" cy="4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tag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76" y="-501777"/>
            <a:ext cx="5191125" cy="1143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336" y="1792224"/>
            <a:ext cx="5305425" cy="12954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336" y="3134868"/>
            <a:ext cx="5372100" cy="11334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336" y="4349496"/>
            <a:ext cx="5238750" cy="1209675"/>
          </a:xfrm>
          <a:prstGeom prst="rect">
            <a:avLst/>
          </a:prstGeom>
        </p:spPr>
      </p:pic>
      <p:sp>
        <p:nvSpPr>
          <p:cNvPr id="29" name="圆角矩形 28"/>
          <p:cNvSpPr/>
          <p:nvPr/>
        </p:nvSpPr>
        <p:spPr>
          <a:xfrm>
            <a:off x="164592" y="4808220"/>
            <a:ext cx="8403336" cy="1994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update-ref refs/tags/v1.0 f5d9d559a4cb10fb97ccc20e016a112f45098a03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v1.1-0 v1.0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-a v1.2 5d1ba2f7dd9de96d92521f34119a4b5bb09e4811 -m 'version 1.2'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v1.2-0 v1.2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v1.2-1 v1.2 -m 'version 1.2-1'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tag v1.3 master -m 'version 1.3'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50976" y="468630"/>
            <a:ext cx="886968" cy="41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V1.0-0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139696" y="518922"/>
            <a:ext cx="504748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f5d9d559a4cb10fb97ccc20e016a112f45098a03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580376" y="518922"/>
            <a:ext cx="1060704" cy="30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50392" y="1145286"/>
            <a:ext cx="886968" cy="41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V1.0-0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029110" y="1167765"/>
            <a:ext cx="504748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561170585a0b5148ae3a872b4269b60b4981200b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469790" y="1204341"/>
            <a:ext cx="1060704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tag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520" y="539877"/>
            <a:ext cx="55054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0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Rico zhang</dc:creator>
  <cp:lastModifiedBy>Rico zhang</cp:lastModifiedBy>
  <cp:revision>15</cp:revision>
  <dcterms:created xsi:type="dcterms:W3CDTF">2021-08-18T09:29:15Z</dcterms:created>
  <dcterms:modified xsi:type="dcterms:W3CDTF">2021-08-18T10:09:43Z</dcterms:modified>
</cp:coreProperties>
</file>