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0" r:id="rId3"/>
    <p:sldId id="318" r:id="rId4"/>
    <p:sldId id="319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移动端开发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000" dirty="0"/>
              <a:t>陈学辉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viewport缩放适配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3197860"/>
            <a:ext cx="8625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把所有机型的css像素设置成一致的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DPR缩放适配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3197860"/>
            <a:ext cx="8625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把css像素缩放成与设备像素一样大的尺寸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sym typeface="+mn-ea"/>
              </a:rPr>
              <a:t>rem</a:t>
            </a:r>
            <a:r>
              <a:rPr lang="zh-CN" altLang="en-US" sz="3600">
                <a:sym typeface="+mn-ea"/>
              </a:rPr>
              <a:t>适配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3197860"/>
            <a:ext cx="8625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把所有的设备都分成相同的若干份，再计算元素宽度所占的份数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sym typeface="+mn-ea"/>
              </a:rPr>
              <a:t>vw</a:t>
            </a:r>
            <a:r>
              <a:rPr lang="zh-CN" altLang="en-US" sz="3600">
                <a:sym typeface="+mn-ea"/>
              </a:rPr>
              <a:t>、</a:t>
            </a:r>
            <a:r>
              <a:rPr lang="en-US" altLang="zh-CN" sz="3600">
                <a:sym typeface="+mn-ea"/>
              </a:rPr>
              <a:t>vh</a:t>
            </a:r>
            <a:r>
              <a:rPr lang="zh-CN" altLang="en-US" sz="3600">
                <a:sym typeface="+mn-ea"/>
              </a:rPr>
              <a:t>适配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3197860"/>
            <a:ext cx="8625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为适配而生的单位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15915" y="1815465"/>
            <a:ext cx="5680075" cy="2059305"/>
          </a:xfrm>
        </p:spPr>
        <p:txBody>
          <a:bodyPr>
            <a:noAutofit/>
          </a:bodyPr>
          <a:lstStyle/>
          <a:p>
            <a:r>
              <a:rPr lang="zh-CN" sz="4000" dirty="0"/>
              <a:t>响应式布局</a:t>
            </a:r>
            <a:endParaRPr lang="zh-C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15915" y="1815465"/>
            <a:ext cx="5680075" cy="2059305"/>
          </a:xfrm>
        </p:spPr>
        <p:txBody>
          <a:bodyPr>
            <a:noAutofit/>
          </a:bodyPr>
          <a:lstStyle/>
          <a:p>
            <a:r>
              <a:rPr lang="zh-CN" sz="4000" dirty="0"/>
              <a:t>移动端布局</a:t>
            </a:r>
            <a:endParaRPr lang="zh-C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dirty="0"/>
              <a:t>移动端介绍</a:t>
            </a:r>
            <a:endParaRPr lang="zh-CN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4000" y="1329055"/>
            <a:ext cx="96526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Native App（原生app）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 App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Hybrid App（混合app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dirty="0"/>
              <a:t>移动端介绍</a:t>
            </a:r>
            <a:endParaRPr 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00" y="1329055"/>
            <a:ext cx="8606790" cy="4446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移动端与pc端的区别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1、系统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pc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windows/mac（区别不大）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移动端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ios/android/windows（有区别）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2、浏览器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pc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区别很大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移动端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区别不大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3、分辨率（尺寸）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pc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有区别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	移动端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区别很大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dirty="0"/>
              <a:t>尺寸相关概念</a:t>
            </a:r>
            <a:endParaRPr 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00" y="1329055"/>
            <a:ext cx="86067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CSS像素（设备独立像素、逻辑像素）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设备像素（物理像素）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屏幕尺寸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像素密度（PPI）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像素比（DPR）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dirty="0"/>
              <a:t>viewport</a:t>
            </a:r>
            <a:endParaRPr lang="zh-CN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00" y="1329055"/>
            <a:ext cx="86067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width			视口的宽度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height			视口的高度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user-scalable	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是否允许用户进行页面缩放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initial-scale	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页面初始缩放值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minimum-scale	页面最小能够缩放的比例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maximum-scale	页面最大能够缩放的比例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样式重置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00" y="1329055"/>
            <a:ext cx="86067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-webkit-user-select: none;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-webkit-touch-callout: none;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-webkit-text-size-adjust: 100%;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-webkit-tap-highlight-color: rgba(0,0,0,0);</a:t>
            </a:r>
            <a:endParaRPr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-webkit-appearance: none;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适配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1329055"/>
            <a:ext cx="8625840" cy="5061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适配的元素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1、字体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2、宽高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3、间距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4、图像（图标、图片）				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适配的方法</a:t>
            </a:r>
            <a:endParaRPr lang="zh-CN" altLang="en-US" sz="2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1、百分比适配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、viewport缩放适配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3、DPR缩放适配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4、rem适配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、vw、vh适配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百分比适配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524000" y="3197860"/>
            <a:ext cx="8625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根据父级算百分比，需配合其它布局使用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WPS 演示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Montserrat Light</vt:lpstr>
      <vt:lpstr>Verdana</vt:lpstr>
      <vt:lpstr>Arial Unicode MS</vt:lpstr>
      <vt:lpstr>Calibri</vt:lpstr>
      <vt:lpstr>Street Corner HyperExtend</vt:lpstr>
      <vt:lpstr>Wingdings</vt:lpstr>
      <vt:lpstr>Office 主题</vt:lpstr>
      <vt:lpstr>jQuery</vt:lpstr>
      <vt:lpstr>01</vt:lpstr>
      <vt:lpstr>jQuery是什么？</vt:lpstr>
      <vt:lpstr>移动端介绍</vt:lpstr>
      <vt:lpstr>移动端介绍</vt:lpstr>
      <vt:lpstr>尺寸相关概念</vt:lpstr>
      <vt:lpstr>viewport</vt:lpstr>
      <vt:lpstr>样式重置</vt:lpstr>
      <vt:lpstr>适配</vt:lpstr>
      <vt:lpstr>百分比适配</vt:lpstr>
      <vt:lpstr>viewport缩放</vt:lpstr>
      <vt:lpstr>DPR缩放适配</vt:lpstr>
      <vt:lpstr>rem适配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kaivon</cp:lastModifiedBy>
  <cp:revision>235</cp:revision>
  <dcterms:created xsi:type="dcterms:W3CDTF">2018-08-14T06:54:00Z</dcterms:created>
  <dcterms:modified xsi:type="dcterms:W3CDTF">2019-01-15T04:33:36Z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