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5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98" r:id="rId20"/>
    <p:sldId id="297" r:id="rId21"/>
    <p:sldId id="299" r:id="rId22"/>
    <p:sldId id="285" r:id="rId23"/>
    <p:sldId id="2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7E"/>
    <a:srgbClr val="B11362"/>
    <a:srgbClr val="593E6B"/>
    <a:srgbClr val="336699"/>
    <a:srgbClr val="009FE3"/>
    <a:srgbClr val="02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71186" autoAdjust="0"/>
  </p:normalViewPr>
  <p:slideViewPr>
    <p:cSldViewPr snapToGrid="0" showGuides="1">
      <p:cViewPr varScale="1">
        <p:scale>
          <a:sx n="79" d="100"/>
          <a:sy n="79" d="100"/>
        </p:scale>
        <p:origin x="1656" y="7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87E4F3-4586-421D-9808-FA6BF912EC26}" type="doc">
      <dgm:prSet loTypeId="urn:microsoft.com/office/officeart/2005/8/layout/lProcess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17B0A09-E4B0-4527-B43D-C5CBB1D93A45}">
      <dgm:prSet phldrT="[Text]"/>
      <dgm:spPr/>
      <dgm:t>
        <a:bodyPr/>
        <a:lstStyle/>
        <a:p>
          <a:r>
            <a:rPr lang="de-DE" dirty="0"/>
            <a:t>V-Modell</a:t>
          </a:r>
        </a:p>
      </dgm:t>
    </dgm:pt>
    <dgm:pt modelId="{B35A2954-0222-4BDA-83DB-7179076635E2}" type="parTrans" cxnId="{9152D86D-6F95-4BC2-8D7D-56483CD716B2}">
      <dgm:prSet/>
      <dgm:spPr/>
      <dgm:t>
        <a:bodyPr/>
        <a:lstStyle/>
        <a:p>
          <a:endParaRPr lang="de-DE"/>
        </a:p>
      </dgm:t>
    </dgm:pt>
    <dgm:pt modelId="{D7E87083-19D0-4694-B500-7651FDD775AB}" type="sibTrans" cxnId="{9152D86D-6F95-4BC2-8D7D-56483CD716B2}">
      <dgm:prSet/>
      <dgm:spPr/>
      <dgm:t>
        <a:bodyPr/>
        <a:lstStyle/>
        <a:p>
          <a:endParaRPr lang="de-DE"/>
        </a:p>
      </dgm:t>
    </dgm:pt>
    <dgm:pt modelId="{F157979C-E563-4306-AC3A-C07F7DF4E85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Vertragsverhandlungen</a:t>
          </a:r>
        </a:p>
      </dgm:t>
    </dgm:pt>
    <dgm:pt modelId="{56EF2C21-ECC3-4857-88E7-EF995BA5DC76}" type="parTrans" cxnId="{CB21394F-485F-4E1E-9A90-619E939A13B4}">
      <dgm:prSet/>
      <dgm:spPr/>
      <dgm:t>
        <a:bodyPr/>
        <a:lstStyle/>
        <a:p>
          <a:endParaRPr lang="de-DE"/>
        </a:p>
      </dgm:t>
    </dgm:pt>
    <dgm:pt modelId="{0A820178-BAA2-4459-A51F-582901552DA4}" type="sibTrans" cxnId="{CB21394F-485F-4E1E-9A90-619E939A13B4}">
      <dgm:prSet/>
      <dgm:spPr/>
      <dgm:t>
        <a:bodyPr/>
        <a:lstStyle/>
        <a:p>
          <a:endParaRPr lang="de-DE"/>
        </a:p>
      </dgm:t>
    </dgm:pt>
    <dgm:pt modelId="{2999BBD3-2C7E-4826-9719-B67EEA1BF9A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Herausforderung</a:t>
          </a:r>
        </a:p>
      </dgm:t>
    </dgm:pt>
    <dgm:pt modelId="{233CB41E-8404-45CD-A1F6-FF043EC2A9DD}" type="parTrans" cxnId="{2CCDEAE7-AE49-424A-9347-2633ACD2C0FE}">
      <dgm:prSet/>
      <dgm:spPr/>
      <dgm:t>
        <a:bodyPr/>
        <a:lstStyle/>
        <a:p>
          <a:endParaRPr lang="de-DE"/>
        </a:p>
      </dgm:t>
    </dgm:pt>
    <dgm:pt modelId="{7957CD1A-9828-41A5-B003-31A4C9A62896}" type="sibTrans" cxnId="{2CCDEAE7-AE49-424A-9347-2633ACD2C0FE}">
      <dgm:prSet/>
      <dgm:spPr/>
      <dgm:t>
        <a:bodyPr/>
        <a:lstStyle/>
        <a:p>
          <a:endParaRPr lang="de-DE"/>
        </a:p>
      </dgm:t>
    </dgm:pt>
    <dgm:pt modelId="{CC7E3773-ACD7-41A6-8283-7FC11B582F03}">
      <dgm:prSet phldrT="[Text]"/>
      <dgm:spPr/>
      <dgm:t>
        <a:bodyPr/>
        <a:lstStyle/>
        <a:p>
          <a:r>
            <a:rPr lang="de-DE" dirty="0"/>
            <a:t>Art der Zusammenarbeit</a:t>
          </a:r>
        </a:p>
      </dgm:t>
    </dgm:pt>
    <dgm:pt modelId="{7E1C60F6-6CA9-4BD6-B19B-DE16F5EFAF3C}" type="parTrans" cxnId="{B99E6C42-E8B6-4FFE-9409-20E1EDDCFD61}">
      <dgm:prSet/>
      <dgm:spPr/>
      <dgm:t>
        <a:bodyPr/>
        <a:lstStyle/>
        <a:p>
          <a:endParaRPr lang="de-DE"/>
        </a:p>
      </dgm:t>
    </dgm:pt>
    <dgm:pt modelId="{EDFEC83F-5B53-4C30-92C3-2137889171CB}" type="sibTrans" cxnId="{B99E6C42-E8B6-4FFE-9409-20E1EDDCFD61}">
      <dgm:prSet/>
      <dgm:spPr/>
      <dgm:t>
        <a:bodyPr/>
        <a:lstStyle/>
        <a:p>
          <a:endParaRPr lang="de-DE"/>
        </a:p>
      </dgm:t>
    </dgm:pt>
    <dgm:pt modelId="{BD3AE4A0-8C43-41C8-AE45-4545B6E87640}">
      <dgm:prSet phldrT="[Text]"/>
      <dgm:spPr/>
      <dgm:t>
        <a:bodyPr/>
        <a:lstStyle/>
        <a:p>
          <a:r>
            <a:rPr lang="de-DE" dirty="0"/>
            <a:t>Serienreife</a:t>
          </a:r>
        </a:p>
      </dgm:t>
    </dgm:pt>
    <dgm:pt modelId="{087C5ED3-D559-420B-9164-985ED5AB4E75}" type="parTrans" cxnId="{1147A6AD-102A-41E1-B977-B7315B4A5F43}">
      <dgm:prSet/>
      <dgm:spPr/>
      <dgm:t>
        <a:bodyPr/>
        <a:lstStyle/>
        <a:p>
          <a:endParaRPr lang="de-DE"/>
        </a:p>
      </dgm:t>
    </dgm:pt>
    <dgm:pt modelId="{B1CF163E-FCE0-40DE-BF80-B4DD963956CA}" type="sibTrans" cxnId="{1147A6AD-102A-41E1-B977-B7315B4A5F43}">
      <dgm:prSet/>
      <dgm:spPr/>
      <dgm:t>
        <a:bodyPr/>
        <a:lstStyle/>
        <a:p>
          <a:endParaRPr lang="de-DE"/>
        </a:p>
      </dgm:t>
    </dgm:pt>
    <dgm:pt modelId="{0A9B52FE-0A1A-440F-A47F-4E0765553A98}">
      <dgm:prSet phldrT="[Text]"/>
      <dgm:spPr/>
      <dgm:t>
        <a:bodyPr/>
        <a:lstStyle/>
        <a:p>
          <a:r>
            <a:rPr lang="de-DE" dirty="0"/>
            <a:t>Agile</a:t>
          </a:r>
        </a:p>
      </dgm:t>
    </dgm:pt>
    <dgm:pt modelId="{CA8F2643-DCDE-402B-8666-232D9C3BF455}" type="parTrans" cxnId="{60C02B87-356D-44FE-AB5B-D8FBB200EB68}">
      <dgm:prSet/>
      <dgm:spPr/>
      <dgm:t>
        <a:bodyPr/>
        <a:lstStyle/>
        <a:p>
          <a:endParaRPr lang="de-DE"/>
        </a:p>
      </dgm:t>
    </dgm:pt>
    <dgm:pt modelId="{A0346319-EFD6-4635-84B9-146E9EF9BFF6}" type="sibTrans" cxnId="{60C02B87-356D-44FE-AB5B-D8FBB200EB68}">
      <dgm:prSet/>
      <dgm:spPr/>
      <dgm:t>
        <a:bodyPr/>
        <a:lstStyle/>
        <a:p>
          <a:endParaRPr lang="de-DE"/>
        </a:p>
      </dgm:t>
    </dgm:pt>
    <dgm:pt modelId="{BCE999C8-5595-4154-BEBA-27852FBCF9E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Individuen &amp; Interaktionen</a:t>
          </a:r>
        </a:p>
      </dgm:t>
    </dgm:pt>
    <dgm:pt modelId="{70CF7E50-B757-413F-9942-F1C081D4D301}" type="parTrans" cxnId="{D0245838-2B3B-4002-874D-CC177DA63AD1}">
      <dgm:prSet/>
      <dgm:spPr/>
      <dgm:t>
        <a:bodyPr/>
        <a:lstStyle/>
        <a:p>
          <a:endParaRPr lang="de-DE"/>
        </a:p>
      </dgm:t>
    </dgm:pt>
    <dgm:pt modelId="{651E1E80-A88A-48D1-9474-CA6674CD8A44}" type="sibTrans" cxnId="{D0245838-2B3B-4002-874D-CC177DA63AD1}">
      <dgm:prSet/>
      <dgm:spPr/>
      <dgm:t>
        <a:bodyPr/>
        <a:lstStyle/>
        <a:p>
          <a:endParaRPr lang="de-DE"/>
        </a:p>
      </dgm:t>
    </dgm:pt>
    <dgm:pt modelId="{C9CC0399-C3A4-40D6-892C-6009F8C8FB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Prozesse &amp; Tools</a:t>
          </a:r>
        </a:p>
      </dgm:t>
    </dgm:pt>
    <dgm:pt modelId="{6325E471-CA81-4C56-8E9F-95787A7F5EC5}" type="parTrans" cxnId="{C61E7350-F8A3-44B9-BCEC-C150DCA3F89E}">
      <dgm:prSet/>
      <dgm:spPr/>
      <dgm:t>
        <a:bodyPr/>
        <a:lstStyle/>
        <a:p>
          <a:endParaRPr lang="de-DE"/>
        </a:p>
      </dgm:t>
    </dgm:pt>
    <dgm:pt modelId="{7E4F3E67-B9AC-4D0F-B16E-A339B28B6CDF}" type="sibTrans" cxnId="{C61E7350-F8A3-44B9-BCEC-C150DCA3F89E}">
      <dgm:prSet/>
      <dgm:spPr/>
      <dgm:t>
        <a:bodyPr/>
        <a:lstStyle/>
        <a:p>
          <a:endParaRPr lang="de-DE"/>
        </a:p>
      </dgm:t>
    </dgm:pt>
    <dgm:pt modelId="{7321631D-1D03-499A-B750-08FA88F3EC6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Umfangreiche Dokumentation</a:t>
          </a:r>
        </a:p>
      </dgm:t>
    </dgm:pt>
    <dgm:pt modelId="{EA3ED590-2AC7-4722-9223-1EEDEDDC6C8F}" type="parTrans" cxnId="{00916044-B025-49E7-A4A6-D6D5D1ED5B48}">
      <dgm:prSet/>
      <dgm:spPr/>
      <dgm:t>
        <a:bodyPr/>
        <a:lstStyle/>
        <a:p>
          <a:endParaRPr lang="de-DE"/>
        </a:p>
      </dgm:t>
    </dgm:pt>
    <dgm:pt modelId="{25EB1BAC-B942-42D1-99C5-377A4D147AAB}" type="sibTrans" cxnId="{00916044-B025-49E7-A4A6-D6D5D1ED5B48}">
      <dgm:prSet/>
      <dgm:spPr/>
      <dgm:t>
        <a:bodyPr/>
        <a:lstStyle/>
        <a:p>
          <a:endParaRPr lang="de-DE"/>
        </a:p>
      </dgm:t>
    </dgm:pt>
    <dgm:pt modelId="{1DCA3520-34B6-40CF-BDD6-784419B6C55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Plankonformität</a:t>
          </a:r>
        </a:p>
      </dgm:t>
    </dgm:pt>
    <dgm:pt modelId="{C6C11700-87CE-42D1-B141-3F55CC14790F}" type="parTrans" cxnId="{E6CCAE8F-6A37-4B2F-AB0F-4EC8A726F243}">
      <dgm:prSet/>
      <dgm:spPr/>
      <dgm:t>
        <a:bodyPr/>
        <a:lstStyle/>
        <a:p>
          <a:endParaRPr lang="de-DE"/>
        </a:p>
      </dgm:t>
    </dgm:pt>
    <dgm:pt modelId="{5D1D0C4E-F8CD-4303-B1EB-A9C4FDDFA51E}" type="sibTrans" cxnId="{E6CCAE8F-6A37-4B2F-AB0F-4EC8A726F243}">
      <dgm:prSet/>
      <dgm:spPr/>
      <dgm:t>
        <a:bodyPr/>
        <a:lstStyle/>
        <a:p>
          <a:endParaRPr lang="de-DE"/>
        </a:p>
      </dgm:t>
    </dgm:pt>
    <dgm:pt modelId="{9EFC1600-F3E2-4BB4-A446-5224F079A69B}">
      <dgm:prSet phldrT="[Text]"/>
      <dgm:spPr/>
      <dgm:t>
        <a:bodyPr/>
        <a:lstStyle/>
        <a:p>
          <a:r>
            <a:rPr lang="de-DE" dirty="0"/>
            <a:t>Steuerung der Zusammenarbeit</a:t>
          </a:r>
        </a:p>
      </dgm:t>
    </dgm:pt>
    <dgm:pt modelId="{F4AB4386-9021-4887-B2CD-E3EFF8DA68D7}" type="parTrans" cxnId="{5042D71E-E93D-4CC4-8BA3-45E9477F3EA1}">
      <dgm:prSet/>
      <dgm:spPr/>
      <dgm:t>
        <a:bodyPr/>
        <a:lstStyle/>
        <a:p>
          <a:endParaRPr lang="de-DE"/>
        </a:p>
      </dgm:t>
    </dgm:pt>
    <dgm:pt modelId="{3312AA33-4C42-4B9D-B01C-41F1F71A01FD}" type="sibTrans" cxnId="{5042D71E-E93D-4CC4-8BA3-45E9477F3EA1}">
      <dgm:prSet/>
      <dgm:spPr/>
      <dgm:t>
        <a:bodyPr/>
        <a:lstStyle/>
        <a:p>
          <a:endParaRPr lang="de-DE"/>
        </a:p>
      </dgm:t>
    </dgm:pt>
    <dgm:pt modelId="{54B189D9-B37B-4E35-97E4-FCA26CC524DB}">
      <dgm:prSet phldrT="[Text]"/>
      <dgm:spPr/>
      <dgm:t>
        <a:bodyPr/>
        <a:lstStyle/>
        <a:p>
          <a:r>
            <a:rPr lang="de-DE" dirty="0"/>
            <a:t>Planungshorizont</a:t>
          </a:r>
        </a:p>
      </dgm:t>
    </dgm:pt>
    <dgm:pt modelId="{63647A33-0FA1-4F43-A81C-CDB414FE1391}" type="parTrans" cxnId="{0C87985B-F156-4414-9458-897CBE59B858}">
      <dgm:prSet/>
      <dgm:spPr/>
      <dgm:t>
        <a:bodyPr/>
        <a:lstStyle/>
        <a:p>
          <a:endParaRPr lang="de-DE"/>
        </a:p>
      </dgm:t>
    </dgm:pt>
    <dgm:pt modelId="{FCC0B6D4-48E5-44A9-936F-B0E1EBE85E89}" type="sibTrans" cxnId="{0C87985B-F156-4414-9458-897CBE59B858}">
      <dgm:prSet/>
      <dgm:spPr/>
      <dgm:t>
        <a:bodyPr/>
        <a:lstStyle/>
        <a:p>
          <a:endParaRPr lang="de-DE"/>
        </a:p>
      </dgm:t>
    </dgm:pt>
    <dgm:pt modelId="{3E48B4B9-6A37-4E9B-B0F0-C2862007CA0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Zusammenarbeit mit dem Kunden</a:t>
          </a:r>
        </a:p>
      </dgm:t>
    </dgm:pt>
    <dgm:pt modelId="{2F37745E-AFC0-44DD-8340-D358900CB217}" type="parTrans" cxnId="{38EF37F6-A63B-4F8D-87E4-FE3CF4EFA210}">
      <dgm:prSet/>
      <dgm:spPr/>
      <dgm:t>
        <a:bodyPr/>
        <a:lstStyle/>
        <a:p>
          <a:endParaRPr lang="de-DE"/>
        </a:p>
      </dgm:t>
    </dgm:pt>
    <dgm:pt modelId="{3100EAEF-FF22-4863-AA7B-8BD9C75A034E}" type="sibTrans" cxnId="{38EF37F6-A63B-4F8D-87E4-FE3CF4EFA210}">
      <dgm:prSet/>
      <dgm:spPr/>
      <dgm:t>
        <a:bodyPr/>
        <a:lstStyle/>
        <a:p>
          <a:endParaRPr lang="de-DE"/>
        </a:p>
      </dgm:t>
    </dgm:pt>
    <dgm:pt modelId="{35EECF3B-A159-446D-9B9A-352084A4BE7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Funktionierende Software</a:t>
          </a:r>
        </a:p>
      </dgm:t>
    </dgm:pt>
    <dgm:pt modelId="{4DF8F6D2-8127-4F6A-8311-EBE34C4CE9A0}" type="parTrans" cxnId="{0B838E29-C5E6-4A58-B255-133EA62CC448}">
      <dgm:prSet/>
      <dgm:spPr/>
      <dgm:t>
        <a:bodyPr/>
        <a:lstStyle/>
        <a:p>
          <a:endParaRPr lang="de-DE"/>
        </a:p>
      </dgm:t>
    </dgm:pt>
    <dgm:pt modelId="{BC886C42-2BD8-479F-81EC-21C3498F6023}" type="sibTrans" cxnId="{0B838E29-C5E6-4A58-B255-133EA62CC448}">
      <dgm:prSet/>
      <dgm:spPr/>
      <dgm:t>
        <a:bodyPr/>
        <a:lstStyle/>
        <a:p>
          <a:endParaRPr lang="de-DE"/>
        </a:p>
      </dgm:t>
    </dgm:pt>
    <dgm:pt modelId="{41655A99-4FE3-41B1-B5AE-B676AD43148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Reaktion auf Änderungen</a:t>
          </a:r>
        </a:p>
      </dgm:t>
    </dgm:pt>
    <dgm:pt modelId="{9694DB3F-5E88-4432-8267-0E13EC59B8EA}" type="parTrans" cxnId="{2BC84231-5A0B-434A-B7D8-5E5E6E675231}">
      <dgm:prSet/>
      <dgm:spPr/>
      <dgm:t>
        <a:bodyPr/>
        <a:lstStyle/>
        <a:p>
          <a:endParaRPr lang="de-DE"/>
        </a:p>
      </dgm:t>
    </dgm:pt>
    <dgm:pt modelId="{3D5AB9A9-998D-4D5C-949D-E56932B0875F}" type="sibTrans" cxnId="{2BC84231-5A0B-434A-B7D8-5E5E6E675231}">
      <dgm:prSet/>
      <dgm:spPr/>
      <dgm:t>
        <a:bodyPr/>
        <a:lstStyle/>
        <a:p>
          <a:endParaRPr lang="de-DE"/>
        </a:p>
      </dgm:t>
    </dgm:pt>
    <dgm:pt modelId="{D11C78C9-046F-4129-9F88-2E71F17696CF}" type="pres">
      <dgm:prSet presAssocID="{9587E4F3-4586-421D-9808-FA6BF912EC26}" presName="theList" presStyleCnt="0">
        <dgm:presLayoutVars>
          <dgm:dir/>
          <dgm:animLvl val="lvl"/>
          <dgm:resizeHandles val="exact"/>
        </dgm:presLayoutVars>
      </dgm:prSet>
      <dgm:spPr/>
    </dgm:pt>
    <dgm:pt modelId="{23260D3A-F208-477D-9C9B-8E6611BEDF2A}" type="pres">
      <dgm:prSet presAssocID="{217B0A09-E4B0-4527-B43D-C5CBB1D93A45}" presName="compNode" presStyleCnt="0"/>
      <dgm:spPr/>
    </dgm:pt>
    <dgm:pt modelId="{45104095-606C-4618-84C7-6F6C5E322F1B}" type="pres">
      <dgm:prSet presAssocID="{217B0A09-E4B0-4527-B43D-C5CBB1D93A45}" presName="aNode" presStyleLbl="bgShp" presStyleIdx="0" presStyleCnt="3"/>
      <dgm:spPr/>
    </dgm:pt>
    <dgm:pt modelId="{C5C87E26-F6C4-4BB8-94C4-1B9BC1864705}" type="pres">
      <dgm:prSet presAssocID="{217B0A09-E4B0-4527-B43D-C5CBB1D93A45}" presName="textNode" presStyleLbl="bgShp" presStyleIdx="0" presStyleCnt="3"/>
      <dgm:spPr/>
    </dgm:pt>
    <dgm:pt modelId="{8D5C8A30-A010-4E99-8B64-B161BD7CF6CD}" type="pres">
      <dgm:prSet presAssocID="{217B0A09-E4B0-4527-B43D-C5CBB1D93A45}" presName="compChildNode" presStyleCnt="0"/>
      <dgm:spPr/>
    </dgm:pt>
    <dgm:pt modelId="{B8200B57-0FBF-4E14-AA5E-8C374B1F9C84}" type="pres">
      <dgm:prSet presAssocID="{217B0A09-E4B0-4527-B43D-C5CBB1D93A45}" presName="theInnerList" presStyleCnt="0"/>
      <dgm:spPr/>
    </dgm:pt>
    <dgm:pt modelId="{93BD4C8C-7FB8-49C4-B096-5F7C48FA6299}" type="pres">
      <dgm:prSet presAssocID="{F157979C-E563-4306-AC3A-C07F7DF4E85C}" presName="childNode" presStyleLbl="node1" presStyleIdx="0" presStyleCnt="12">
        <dgm:presLayoutVars>
          <dgm:bulletEnabled val="1"/>
        </dgm:presLayoutVars>
      </dgm:prSet>
      <dgm:spPr/>
    </dgm:pt>
    <dgm:pt modelId="{847CC8BF-31BF-44C7-A8EC-629A419ED0CA}" type="pres">
      <dgm:prSet presAssocID="{F157979C-E563-4306-AC3A-C07F7DF4E85C}" presName="aSpace2" presStyleCnt="0"/>
      <dgm:spPr/>
    </dgm:pt>
    <dgm:pt modelId="{AFF11A48-548A-4C3A-A9E5-F2D20D5F7AFA}" type="pres">
      <dgm:prSet presAssocID="{C9CC0399-C3A4-40D6-892C-6009F8C8FB0C}" presName="childNode" presStyleLbl="node1" presStyleIdx="1" presStyleCnt="12">
        <dgm:presLayoutVars>
          <dgm:bulletEnabled val="1"/>
        </dgm:presLayoutVars>
      </dgm:prSet>
      <dgm:spPr/>
    </dgm:pt>
    <dgm:pt modelId="{AC1F4A4A-577E-4913-BE21-021686BBC22F}" type="pres">
      <dgm:prSet presAssocID="{C9CC0399-C3A4-40D6-892C-6009F8C8FB0C}" presName="aSpace2" presStyleCnt="0"/>
      <dgm:spPr/>
    </dgm:pt>
    <dgm:pt modelId="{315A9FD8-1FF9-4AEF-AF54-FC19B5B0CDD7}" type="pres">
      <dgm:prSet presAssocID="{7321631D-1D03-499A-B750-08FA88F3EC6D}" presName="childNode" presStyleLbl="node1" presStyleIdx="2" presStyleCnt="12">
        <dgm:presLayoutVars>
          <dgm:bulletEnabled val="1"/>
        </dgm:presLayoutVars>
      </dgm:prSet>
      <dgm:spPr/>
    </dgm:pt>
    <dgm:pt modelId="{A1DC0883-3414-4C68-9128-F9DF92BB37DA}" type="pres">
      <dgm:prSet presAssocID="{7321631D-1D03-499A-B750-08FA88F3EC6D}" presName="aSpace2" presStyleCnt="0"/>
      <dgm:spPr/>
    </dgm:pt>
    <dgm:pt modelId="{C687854F-18F9-4FDD-9C49-43FFF9E27A01}" type="pres">
      <dgm:prSet presAssocID="{1DCA3520-34B6-40CF-BDD6-784419B6C55E}" presName="childNode" presStyleLbl="node1" presStyleIdx="3" presStyleCnt="12">
        <dgm:presLayoutVars>
          <dgm:bulletEnabled val="1"/>
        </dgm:presLayoutVars>
      </dgm:prSet>
      <dgm:spPr/>
    </dgm:pt>
    <dgm:pt modelId="{A5E181A5-F1D9-4470-B620-A1548CB6E926}" type="pres">
      <dgm:prSet presAssocID="{217B0A09-E4B0-4527-B43D-C5CBB1D93A45}" presName="aSpace" presStyleCnt="0"/>
      <dgm:spPr/>
    </dgm:pt>
    <dgm:pt modelId="{FE26C82B-3C15-473F-A32D-D94320787F19}" type="pres">
      <dgm:prSet presAssocID="{2999BBD3-2C7E-4826-9719-B67EEA1BF9AF}" presName="compNode" presStyleCnt="0"/>
      <dgm:spPr/>
    </dgm:pt>
    <dgm:pt modelId="{43B03F1F-AC28-4090-B756-ADE47010CA9E}" type="pres">
      <dgm:prSet presAssocID="{2999BBD3-2C7E-4826-9719-B67EEA1BF9AF}" presName="aNode" presStyleLbl="bgShp" presStyleIdx="1" presStyleCnt="3"/>
      <dgm:spPr/>
    </dgm:pt>
    <dgm:pt modelId="{9E714EB7-12C5-426C-A0BC-5423CE677FB7}" type="pres">
      <dgm:prSet presAssocID="{2999BBD3-2C7E-4826-9719-B67EEA1BF9AF}" presName="textNode" presStyleLbl="bgShp" presStyleIdx="1" presStyleCnt="3"/>
      <dgm:spPr/>
    </dgm:pt>
    <dgm:pt modelId="{9CA09144-229E-4A17-AECF-5009794E9A3F}" type="pres">
      <dgm:prSet presAssocID="{2999BBD3-2C7E-4826-9719-B67EEA1BF9AF}" presName="compChildNode" presStyleCnt="0"/>
      <dgm:spPr/>
    </dgm:pt>
    <dgm:pt modelId="{0D6A2ED2-FCA6-451B-AB77-3398B7783D53}" type="pres">
      <dgm:prSet presAssocID="{2999BBD3-2C7E-4826-9719-B67EEA1BF9AF}" presName="theInnerList" presStyleCnt="0"/>
      <dgm:spPr/>
    </dgm:pt>
    <dgm:pt modelId="{999016A8-F2D9-4C70-A24E-98ACE1277076}" type="pres">
      <dgm:prSet presAssocID="{CC7E3773-ACD7-41A6-8283-7FC11B582F03}" presName="childNode" presStyleLbl="node1" presStyleIdx="4" presStyleCnt="12">
        <dgm:presLayoutVars>
          <dgm:bulletEnabled val="1"/>
        </dgm:presLayoutVars>
      </dgm:prSet>
      <dgm:spPr/>
    </dgm:pt>
    <dgm:pt modelId="{89296EBB-8B05-46B9-AFFD-28C7126A2CFC}" type="pres">
      <dgm:prSet presAssocID="{CC7E3773-ACD7-41A6-8283-7FC11B582F03}" presName="aSpace2" presStyleCnt="0"/>
      <dgm:spPr/>
    </dgm:pt>
    <dgm:pt modelId="{5F2F941E-1A6A-4C06-8F74-1D6CF5173955}" type="pres">
      <dgm:prSet presAssocID="{9EFC1600-F3E2-4BB4-A446-5224F079A69B}" presName="childNode" presStyleLbl="node1" presStyleIdx="5" presStyleCnt="12">
        <dgm:presLayoutVars>
          <dgm:bulletEnabled val="1"/>
        </dgm:presLayoutVars>
      </dgm:prSet>
      <dgm:spPr/>
    </dgm:pt>
    <dgm:pt modelId="{DE74D791-F8C9-48D4-A728-5DF1EA4A1ECB}" type="pres">
      <dgm:prSet presAssocID="{9EFC1600-F3E2-4BB4-A446-5224F079A69B}" presName="aSpace2" presStyleCnt="0"/>
      <dgm:spPr/>
    </dgm:pt>
    <dgm:pt modelId="{E08B4E8E-43A9-4240-9E69-230C06CFAA9A}" type="pres">
      <dgm:prSet presAssocID="{BD3AE4A0-8C43-41C8-AE45-4545B6E87640}" presName="childNode" presStyleLbl="node1" presStyleIdx="6" presStyleCnt="12">
        <dgm:presLayoutVars>
          <dgm:bulletEnabled val="1"/>
        </dgm:presLayoutVars>
      </dgm:prSet>
      <dgm:spPr/>
    </dgm:pt>
    <dgm:pt modelId="{79457F19-0A16-4F1E-833A-F7263468BF80}" type="pres">
      <dgm:prSet presAssocID="{BD3AE4A0-8C43-41C8-AE45-4545B6E87640}" presName="aSpace2" presStyleCnt="0"/>
      <dgm:spPr/>
    </dgm:pt>
    <dgm:pt modelId="{A171F1EF-D6D9-463F-8D85-081A78E3D622}" type="pres">
      <dgm:prSet presAssocID="{54B189D9-B37B-4E35-97E4-FCA26CC524DB}" presName="childNode" presStyleLbl="node1" presStyleIdx="7" presStyleCnt="12">
        <dgm:presLayoutVars>
          <dgm:bulletEnabled val="1"/>
        </dgm:presLayoutVars>
      </dgm:prSet>
      <dgm:spPr/>
    </dgm:pt>
    <dgm:pt modelId="{E5449565-1585-40BA-A047-CE6B73AFE2A6}" type="pres">
      <dgm:prSet presAssocID="{2999BBD3-2C7E-4826-9719-B67EEA1BF9AF}" presName="aSpace" presStyleCnt="0"/>
      <dgm:spPr/>
    </dgm:pt>
    <dgm:pt modelId="{B8F7AB19-F7F1-40FC-B634-D03C0E11EF7B}" type="pres">
      <dgm:prSet presAssocID="{0A9B52FE-0A1A-440F-A47F-4E0765553A98}" presName="compNode" presStyleCnt="0"/>
      <dgm:spPr/>
    </dgm:pt>
    <dgm:pt modelId="{300EF233-89E2-455C-BBD1-46E234BF6FF1}" type="pres">
      <dgm:prSet presAssocID="{0A9B52FE-0A1A-440F-A47F-4E0765553A98}" presName="aNode" presStyleLbl="bgShp" presStyleIdx="2" presStyleCnt="3"/>
      <dgm:spPr/>
    </dgm:pt>
    <dgm:pt modelId="{DF192DEE-F4BD-47C0-A156-1CCB6F3E8AB2}" type="pres">
      <dgm:prSet presAssocID="{0A9B52FE-0A1A-440F-A47F-4E0765553A98}" presName="textNode" presStyleLbl="bgShp" presStyleIdx="2" presStyleCnt="3"/>
      <dgm:spPr/>
    </dgm:pt>
    <dgm:pt modelId="{AA368D39-1C1D-4F49-832B-66A9BEA8D54E}" type="pres">
      <dgm:prSet presAssocID="{0A9B52FE-0A1A-440F-A47F-4E0765553A98}" presName="compChildNode" presStyleCnt="0"/>
      <dgm:spPr/>
    </dgm:pt>
    <dgm:pt modelId="{826D775B-38ED-4040-9659-75394F05E569}" type="pres">
      <dgm:prSet presAssocID="{0A9B52FE-0A1A-440F-A47F-4E0765553A98}" presName="theInnerList" presStyleCnt="0"/>
      <dgm:spPr/>
    </dgm:pt>
    <dgm:pt modelId="{7F58A3B8-ED41-4CFD-BE1E-EB3E24BE5E66}" type="pres">
      <dgm:prSet presAssocID="{BCE999C8-5595-4154-BEBA-27852FBCF9E3}" presName="childNode" presStyleLbl="node1" presStyleIdx="8" presStyleCnt="12">
        <dgm:presLayoutVars>
          <dgm:bulletEnabled val="1"/>
        </dgm:presLayoutVars>
      </dgm:prSet>
      <dgm:spPr/>
    </dgm:pt>
    <dgm:pt modelId="{27FB79E1-26F0-4ADF-B4B0-8F6D1D13BC10}" type="pres">
      <dgm:prSet presAssocID="{BCE999C8-5595-4154-BEBA-27852FBCF9E3}" presName="aSpace2" presStyleCnt="0"/>
      <dgm:spPr/>
    </dgm:pt>
    <dgm:pt modelId="{A0DF931C-A672-428F-8C39-59D55CDACB11}" type="pres">
      <dgm:prSet presAssocID="{3E48B4B9-6A37-4E9B-B0F0-C2862007CA03}" presName="childNode" presStyleLbl="node1" presStyleIdx="9" presStyleCnt="12">
        <dgm:presLayoutVars>
          <dgm:bulletEnabled val="1"/>
        </dgm:presLayoutVars>
      </dgm:prSet>
      <dgm:spPr/>
    </dgm:pt>
    <dgm:pt modelId="{9F7344CD-E3BE-47E4-958A-A33B526CFE85}" type="pres">
      <dgm:prSet presAssocID="{3E48B4B9-6A37-4E9B-B0F0-C2862007CA03}" presName="aSpace2" presStyleCnt="0"/>
      <dgm:spPr/>
    </dgm:pt>
    <dgm:pt modelId="{15960031-D385-4463-ACC8-F6A08D82813D}" type="pres">
      <dgm:prSet presAssocID="{35EECF3B-A159-446D-9B9A-352084A4BE72}" presName="childNode" presStyleLbl="node1" presStyleIdx="10" presStyleCnt="12">
        <dgm:presLayoutVars>
          <dgm:bulletEnabled val="1"/>
        </dgm:presLayoutVars>
      </dgm:prSet>
      <dgm:spPr/>
    </dgm:pt>
    <dgm:pt modelId="{F4528340-06EC-4FF4-A988-6E51DA9EB9DF}" type="pres">
      <dgm:prSet presAssocID="{35EECF3B-A159-446D-9B9A-352084A4BE72}" presName="aSpace2" presStyleCnt="0"/>
      <dgm:spPr/>
    </dgm:pt>
    <dgm:pt modelId="{63A6C6EC-1EA2-4C34-A9E8-154ED819E2F9}" type="pres">
      <dgm:prSet presAssocID="{41655A99-4FE3-41B1-B5AE-B676AD43148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61350407-2C66-4503-A1C0-5EB7B2850A87}" type="presOf" srcId="{2999BBD3-2C7E-4826-9719-B67EEA1BF9AF}" destId="{43B03F1F-AC28-4090-B756-ADE47010CA9E}" srcOrd="0" destOrd="0" presId="urn:microsoft.com/office/officeart/2005/8/layout/lProcess2"/>
    <dgm:cxn modelId="{AC94250B-6AC9-4D4E-B56A-184E1EE1A761}" type="presOf" srcId="{9EFC1600-F3E2-4BB4-A446-5224F079A69B}" destId="{5F2F941E-1A6A-4C06-8F74-1D6CF5173955}" srcOrd="0" destOrd="0" presId="urn:microsoft.com/office/officeart/2005/8/layout/lProcess2"/>
    <dgm:cxn modelId="{F3DF6F17-7621-43B2-BEFD-671E9691412C}" type="presOf" srcId="{BCE999C8-5595-4154-BEBA-27852FBCF9E3}" destId="{7F58A3B8-ED41-4CFD-BE1E-EB3E24BE5E66}" srcOrd="0" destOrd="0" presId="urn:microsoft.com/office/officeart/2005/8/layout/lProcess2"/>
    <dgm:cxn modelId="{5042D71E-E93D-4CC4-8BA3-45E9477F3EA1}" srcId="{2999BBD3-2C7E-4826-9719-B67EEA1BF9AF}" destId="{9EFC1600-F3E2-4BB4-A446-5224F079A69B}" srcOrd="1" destOrd="0" parTransId="{F4AB4386-9021-4887-B2CD-E3EFF8DA68D7}" sibTransId="{3312AA33-4C42-4B9D-B01C-41F1F71A01FD}"/>
    <dgm:cxn modelId="{DC401520-8E64-4C17-936A-E1CB1107F6C0}" type="presOf" srcId="{41655A99-4FE3-41B1-B5AE-B676AD431487}" destId="{63A6C6EC-1EA2-4C34-A9E8-154ED819E2F9}" srcOrd="0" destOrd="0" presId="urn:microsoft.com/office/officeart/2005/8/layout/lProcess2"/>
    <dgm:cxn modelId="{0B838E29-C5E6-4A58-B255-133EA62CC448}" srcId="{0A9B52FE-0A1A-440F-A47F-4E0765553A98}" destId="{35EECF3B-A159-446D-9B9A-352084A4BE72}" srcOrd="2" destOrd="0" parTransId="{4DF8F6D2-8127-4F6A-8311-EBE34C4CE9A0}" sibTransId="{BC886C42-2BD8-479F-81EC-21C3498F6023}"/>
    <dgm:cxn modelId="{2BC84231-5A0B-434A-B7D8-5E5E6E675231}" srcId="{0A9B52FE-0A1A-440F-A47F-4E0765553A98}" destId="{41655A99-4FE3-41B1-B5AE-B676AD431487}" srcOrd="3" destOrd="0" parTransId="{9694DB3F-5E88-4432-8267-0E13EC59B8EA}" sibTransId="{3D5AB9A9-998D-4D5C-949D-E56932B0875F}"/>
    <dgm:cxn modelId="{D0245838-2B3B-4002-874D-CC177DA63AD1}" srcId="{0A9B52FE-0A1A-440F-A47F-4E0765553A98}" destId="{BCE999C8-5595-4154-BEBA-27852FBCF9E3}" srcOrd="0" destOrd="0" parTransId="{70CF7E50-B757-413F-9942-F1C081D4D301}" sibTransId="{651E1E80-A88A-48D1-9474-CA6674CD8A44}"/>
    <dgm:cxn modelId="{0C87985B-F156-4414-9458-897CBE59B858}" srcId="{2999BBD3-2C7E-4826-9719-B67EEA1BF9AF}" destId="{54B189D9-B37B-4E35-97E4-FCA26CC524DB}" srcOrd="3" destOrd="0" parTransId="{63647A33-0FA1-4F43-A81C-CDB414FE1391}" sibTransId="{FCC0B6D4-48E5-44A9-936F-B0E1EBE85E89}"/>
    <dgm:cxn modelId="{B99E6C42-E8B6-4FFE-9409-20E1EDDCFD61}" srcId="{2999BBD3-2C7E-4826-9719-B67EEA1BF9AF}" destId="{CC7E3773-ACD7-41A6-8283-7FC11B582F03}" srcOrd="0" destOrd="0" parTransId="{7E1C60F6-6CA9-4BD6-B19B-DE16F5EFAF3C}" sibTransId="{EDFEC83F-5B53-4C30-92C3-2137889171CB}"/>
    <dgm:cxn modelId="{CB4E0E43-D65C-4C28-A2B0-49C17568D844}" type="presOf" srcId="{2999BBD3-2C7E-4826-9719-B67EEA1BF9AF}" destId="{9E714EB7-12C5-426C-A0BC-5423CE677FB7}" srcOrd="1" destOrd="0" presId="urn:microsoft.com/office/officeart/2005/8/layout/lProcess2"/>
    <dgm:cxn modelId="{00916044-B025-49E7-A4A6-D6D5D1ED5B48}" srcId="{217B0A09-E4B0-4527-B43D-C5CBB1D93A45}" destId="{7321631D-1D03-499A-B750-08FA88F3EC6D}" srcOrd="2" destOrd="0" parTransId="{EA3ED590-2AC7-4722-9223-1EEDEDDC6C8F}" sibTransId="{25EB1BAC-B942-42D1-99C5-377A4D147AAB}"/>
    <dgm:cxn modelId="{18F0B948-AE3B-491E-B430-94813B9D50D1}" type="presOf" srcId="{0A9B52FE-0A1A-440F-A47F-4E0765553A98}" destId="{DF192DEE-F4BD-47C0-A156-1CCB6F3E8AB2}" srcOrd="1" destOrd="0" presId="urn:microsoft.com/office/officeart/2005/8/layout/lProcess2"/>
    <dgm:cxn modelId="{F1F30B6C-D367-4417-939D-6ABF9F784BCB}" type="presOf" srcId="{1DCA3520-34B6-40CF-BDD6-784419B6C55E}" destId="{C687854F-18F9-4FDD-9C49-43FFF9E27A01}" srcOrd="0" destOrd="0" presId="urn:microsoft.com/office/officeart/2005/8/layout/lProcess2"/>
    <dgm:cxn modelId="{9152D86D-6F95-4BC2-8D7D-56483CD716B2}" srcId="{9587E4F3-4586-421D-9808-FA6BF912EC26}" destId="{217B0A09-E4B0-4527-B43D-C5CBB1D93A45}" srcOrd="0" destOrd="0" parTransId="{B35A2954-0222-4BDA-83DB-7179076635E2}" sibTransId="{D7E87083-19D0-4694-B500-7651FDD775AB}"/>
    <dgm:cxn modelId="{CB21394F-485F-4E1E-9A90-619E939A13B4}" srcId="{217B0A09-E4B0-4527-B43D-C5CBB1D93A45}" destId="{F157979C-E563-4306-AC3A-C07F7DF4E85C}" srcOrd="0" destOrd="0" parTransId="{56EF2C21-ECC3-4857-88E7-EF995BA5DC76}" sibTransId="{0A820178-BAA2-4459-A51F-582901552DA4}"/>
    <dgm:cxn modelId="{C61E7350-F8A3-44B9-BCEC-C150DCA3F89E}" srcId="{217B0A09-E4B0-4527-B43D-C5CBB1D93A45}" destId="{C9CC0399-C3A4-40D6-892C-6009F8C8FB0C}" srcOrd="1" destOrd="0" parTransId="{6325E471-CA81-4C56-8E9F-95787A7F5EC5}" sibTransId="{7E4F3E67-B9AC-4D0F-B16E-A339B28B6CDF}"/>
    <dgm:cxn modelId="{C688C459-2C42-4A1B-A3E7-27E6AB96AE6D}" type="presOf" srcId="{217B0A09-E4B0-4527-B43D-C5CBB1D93A45}" destId="{C5C87E26-F6C4-4BB8-94C4-1B9BC1864705}" srcOrd="1" destOrd="0" presId="urn:microsoft.com/office/officeart/2005/8/layout/lProcess2"/>
    <dgm:cxn modelId="{60C02B87-356D-44FE-AB5B-D8FBB200EB68}" srcId="{9587E4F3-4586-421D-9808-FA6BF912EC26}" destId="{0A9B52FE-0A1A-440F-A47F-4E0765553A98}" srcOrd="2" destOrd="0" parTransId="{CA8F2643-DCDE-402B-8666-232D9C3BF455}" sibTransId="{A0346319-EFD6-4635-84B9-146E9EF9BFF6}"/>
    <dgm:cxn modelId="{E6CCAE8F-6A37-4B2F-AB0F-4EC8A726F243}" srcId="{217B0A09-E4B0-4527-B43D-C5CBB1D93A45}" destId="{1DCA3520-34B6-40CF-BDD6-784419B6C55E}" srcOrd="3" destOrd="0" parTransId="{C6C11700-87CE-42D1-B141-3F55CC14790F}" sibTransId="{5D1D0C4E-F8CD-4303-B1EB-A9C4FDDFA51E}"/>
    <dgm:cxn modelId="{D7DFD792-42F5-4988-83F9-8921D5014757}" type="presOf" srcId="{BD3AE4A0-8C43-41C8-AE45-4545B6E87640}" destId="{E08B4E8E-43A9-4240-9E69-230C06CFAA9A}" srcOrd="0" destOrd="0" presId="urn:microsoft.com/office/officeart/2005/8/layout/lProcess2"/>
    <dgm:cxn modelId="{161B5BA4-7842-4333-B3AF-1012CE1CFB74}" type="presOf" srcId="{C9CC0399-C3A4-40D6-892C-6009F8C8FB0C}" destId="{AFF11A48-548A-4C3A-A9E5-F2D20D5F7AFA}" srcOrd="0" destOrd="0" presId="urn:microsoft.com/office/officeart/2005/8/layout/lProcess2"/>
    <dgm:cxn modelId="{D1F613AC-FB28-4C79-9A14-DC1B15C222F3}" type="presOf" srcId="{35EECF3B-A159-446D-9B9A-352084A4BE72}" destId="{15960031-D385-4463-ACC8-F6A08D82813D}" srcOrd="0" destOrd="0" presId="urn:microsoft.com/office/officeart/2005/8/layout/lProcess2"/>
    <dgm:cxn modelId="{1147A6AD-102A-41E1-B977-B7315B4A5F43}" srcId="{2999BBD3-2C7E-4826-9719-B67EEA1BF9AF}" destId="{BD3AE4A0-8C43-41C8-AE45-4545B6E87640}" srcOrd="2" destOrd="0" parTransId="{087C5ED3-D559-420B-9164-985ED5AB4E75}" sibTransId="{B1CF163E-FCE0-40DE-BF80-B4DD963956CA}"/>
    <dgm:cxn modelId="{98D371B2-AFC1-4495-A2AC-EE6A31943EBD}" type="presOf" srcId="{7321631D-1D03-499A-B750-08FA88F3EC6D}" destId="{315A9FD8-1FF9-4AEF-AF54-FC19B5B0CDD7}" srcOrd="0" destOrd="0" presId="urn:microsoft.com/office/officeart/2005/8/layout/lProcess2"/>
    <dgm:cxn modelId="{B594A1BE-B855-45BA-8C5C-3933F638187F}" type="presOf" srcId="{F157979C-E563-4306-AC3A-C07F7DF4E85C}" destId="{93BD4C8C-7FB8-49C4-B096-5F7C48FA6299}" srcOrd="0" destOrd="0" presId="urn:microsoft.com/office/officeart/2005/8/layout/lProcess2"/>
    <dgm:cxn modelId="{0FB9EFC4-654E-475F-BE5F-3AE9666D8184}" type="presOf" srcId="{CC7E3773-ACD7-41A6-8283-7FC11B582F03}" destId="{999016A8-F2D9-4C70-A24E-98ACE1277076}" srcOrd="0" destOrd="0" presId="urn:microsoft.com/office/officeart/2005/8/layout/lProcess2"/>
    <dgm:cxn modelId="{9BDC8ADF-9E43-49A0-96A2-5A7556BDA51A}" type="presOf" srcId="{9587E4F3-4586-421D-9808-FA6BF912EC26}" destId="{D11C78C9-046F-4129-9F88-2E71F17696CF}" srcOrd="0" destOrd="0" presId="urn:microsoft.com/office/officeart/2005/8/layout/lProcess2"/>
    <dgm:cxn modelId="{2CCDEAE7-AE49-424A-9347-2633ACD2C0FE}" srcId="{9587E4F3-4586-421D-9808-FA6BF912EC26}" destId="{2999BBD3-2C7E-4826-9719-B67EEA1BF9AF}" srcOrd="1" destOrd="0" parTransId="{233CB41E-8404-45CD-A1F6-FF043EC2A9DD}" sibTransId="{7957CD1A-9828-41A5-B003-31A4C9A62896}"/>
    <dgm:cxn modelId="{48F98DE9-DF22-4DE7-BFC3-8B55E69A394B}" type="presOf" srcId="{217B0A09-E4B0-4527-B43D-C5CBB1D93A45}" destId="{45104095-606C-4618-84C7-6F6C5E322F1B}" srcOrd="0" destOrd="0" presId="urn:microsoft.com/office/officeart/2005/8/layout/lProcess2"/>
    <dgm:cxn modelId="{E075ABE9-6A83-496C-80E7-AF7DCE7C45F4}" type="presOf" srcId="{54B189D9-B37B-4E35-97E4-FCA26CC524DB}" destId="{A171F1EF-D6D9-463F-8D85-081A78E3D622}" srcOrd="0" destOrd="0" presId="urn:microsoft.com/office/officeart/2005/8/layout/lProcess2"/>
    <dgm:cxn modelId="{BAF484F3-B09D-4B0C-B074-57B4CC374CD4}" type="presOf" srcId="{0A9B52FE-0A1A-440F-A47F-4E0765553A98}" destId="{300EF233-89E2-455C-BBD1-46E234BF6FF1}" srcOrd="0" destOrd="0" presId="urn:microsoft.com/office/officeart/2005/8/layout/lProcess2"/>
    <dgm:cxn modelId="{38EF37F6-A63B-4F8D-87E4-FE3CF4EFA210}" srcId="{0A9B52FE-0A1A-440F-A47F-4E0765553A98}" destId="{3E48B4B9-6A37-4E9B-B0F0-C2862007CA03}" srcOrd="1" destOrd="0" parTransId="{2F37745E-AFC0-44DD-8340-D358900CB217}" sibTransId="{3100EAEF-FF22-4863-AA7B-8BD9C75A034E}"/>
    <dgm:cxn modelId="{AD0D10FF-2E9C-4A69-B732-4C2B9B8AF749}" type="presOf" srcId="{3E48B4B9-6A37-4E9B-B0F0-C2862007CA03}" destId="{A0DF931C-A672-428F-8C39-59D55CDACB11}" srcOrd="0" destOrd="0" presId="urn:microsoft.com/office/officeart/2005/8/layout/lProcess2"/>
    <dgm:cxn modelId="{FCAE4614-5FC4-4106-ADD5-4CF5C9B8061B}" type="presParOf" srcId="{D11C78C9-046F-4129-9F88-2E71F17696CF}" destId="{23260D3A-F208-477D-9C9B-8E6611BEDF2A}" srcOrd="0" destOrd="0" presId="urn:microsoft.com/office/officeart/2005/8/layout/lProcess2"/>
    <dgm:cxn modelId="{EAEEEF4F-E3B2-443B-A434-9F8A94AD45B4}" type="presParOf" srcId="{23260D3A-F208-477D-9C9B-8E6611BEDF2A}" destId="{45104095-606C-4618-84C7-6F6C5E322F1B}" srcOrd="0" destOrd="0" presId="urn:microsoft.com/office/officeart/2005/8/layout/lProcess2"/>
    <dgm:cxn modelId="{E4A1D3EC-D881-4829-82F8-CA19F2919EED}" type="presParOf" srcId="{23260D3A-F208-477D-9C9B-8E6611BEDF2A}" destId="{C5C87E26-F6C4-4BB8-94C4-1B9BC1864705}" srcOrd="1" destOrd="0" presId="urn:microsoft.com/office/officeart/2005/8/layout/lProcess2"/>
    <dgm:cxn modelId="{4EB7F4F0-4C5A-443C-8A5C-B880BBB70AAF}" type="presParOf" srcId="{23260D3A-F208-477D-9C9B-8E6611BEDF2A}" destId="{8D5C8A30-A010-4E99-8B64-B161BD7CF6CD}" srcOrd="2" destOrd="0" presId="urn:microsoft.com/office/officeart/2005/8/layout/lProcess2"/>
    <dgm:cxn modelId="{BDC6AD65-16A1-4E4A-9C73-F371E1421AFD}" type="presParOf" srcId="{8D5C8A30-A010-4E99-8B64-B161BD7CF6CD}" destId="{B8200B57-0FBF-4E14-AA5E-8C374B1F9C84}" srcOrd="0" destOrd="0" presId="urn:microsoft.com/office/officeart/2005/8/layout/lProcess2"/>
    <dgm:cxn modelId="{7D3D80B3-E084-4CE6-B165-45E372A1E76C}" type="presParOf" srcId="{B8200B57-0FBF-4E14-AA5E-8C374B1F9C84}" destId="{93BD4C8C-7FB8-49C4-B096-5F7C48FA6299}" srcOrd="0" destOrd="0" presId="urn:microsoft.com/office/officeart/2005/8/layout/lProcess2"/>
    <dgm:cxn modelId="{E85EDCC0-CA88-45B4-B46D-73666D544C87}" type="presParOf" srcId="{B8200B57-0FBF-4E14-AA5E-8C374B1F9C84}" destId="{847CC8BF-31BF-44C7-A8EC-629A419ED0CA}" srcOrd="1" destOrd="0" presId="urn:microsoft.com/office/officeart/2005/8/layout/lProcess2"/>
    <dgm:cxn modelId="{B6AA9FAE-ABBC-4F3A-AF7C-368C87A2ABFC}" type="presParOf" srcId="{B8200B57-0FBF-4E14-AA5E-8C374B1F9C84}" destId="{AFF11A48-548A-4C3A-A9E5-F2D20D5F7AFA}" srcOrd="2" destOrd="0" presId="urn:microsoft.com/office/officeart/2005/8/layout/lProcess2"/>
    <dgm:cxn modelId="{FADAD8F1-5C42-4B0B-A31F-9A65DE08C394}" type="presParOf" srcId="{B8200B57-0FBF-4E14-AA5E-8C374B1F9C84}" destId="{AC1F4A4A-577E-4913-BE21-021686BBC22F}" srcOrd="3" destOrd="0" presId="urn:microsoft.com/office/officeart/2005/8/layout/lProcess2"/>
    <dgm:cxn modelId="{993B121B-154C-4BF1-8E01-9D50C677C747}" type="presParOf" srcId="{B8200B57-0FBF-4E14-AA5E-8C374B1F9C84}" destId="{315A9FD8-1FF9-4AEF-AF54-FC19B5B0CDD7}" srcOrd="4" destOrd="0" presId="urn:microsoft.com/office/officeart/2005/8/layout/lProcess2"/>
    <dgm:cxn modelId="{5F41E31C-DC05-436A-93AC-20580BC511B6}" type="presParOf" srcId="{B8200B57-0FBF-4E14-AA5E-8C374B1F9C84}" destId="{A1DC0883-3414-4C68-9128-F9DF92BB37DA}" srcOrd="5" destOrd="0" presId="urn:microsoft.com/office/officeart/2005/8/layout/lProcess2"/>
    <dgm:cxn modelId="{C31A1F2A-1065-4928-82D8-2AC8C5FB4D67}" type="presParOf" srcId="{B8200B57-0FBF-4E14-AA5E-8C374B1F9C84}" destId="{C687854F-18F9-4FDD-9C49-43FFF9E27A01}" srcOrd="6" destOrd="0" presId="urn:microsoft.com/office/officeart/2005/8/layout/lProcess2"/>
    <dgm:cxn modelId="{B2595519-FA86-413F-9BF9-5C00DAA1711A}" type="presParOf" srcId="{D11C78C9-046F-4129-9F88-2E71F17696CF}" destId="{A5E181A5-F1D9-4470-B620-A1548CB6E926}" srcOrd="1" destOrd="0" presId="urn:microsoft.com/office/officeart/2005/8/layout/lProcess2"/>
    <dgm:cxn modelId="{CB74110B-CB0A-437B-99C3-51DC7FF308D0}" type="presParOf" srcId="{D11C78C9-046F-4129-9F88-2E71F17696CF}" destId="{FE26C82B-3C15-473F-A32D-D94320787F19}" srcOrd="2" destOrd="0" presId="urn:microsoft.com/office/officeart/2005/8/layout/lProcess2"/>
    <dgm:cxn modelId="{315823A9-A7F9-47A6-A3B7-BAA05FAF9D8B}" type="presParOf" srcId="{FE26C82B-3C15-473F-A32D-D94320787F19}" destId="{43B03F1F-AC28-4090-B756-ADE47010CA9E}" srcOrd="0" destOrd="0" presId="urn:microsoft.com/office/officeart/2005/8/layout/lProcess2"/>
    <dgm:cxn modelId="{F4B7D258-D3C6-4F75-9121-17115A8AE397}" type="presParOf" srcId="{FE26C82B-3C15-473F-A32D-D94320787F19}" destId="{9E714EB7-12C5-426C-A0BC-5423CE677FB7}" srcOrd="1" destOrd="0" presId="urn:microsoft.com/office/officeart/2005/8/layout/lProcess2"/>
    <dgm:cxn modelId="{46FDB2F1-D59F-454D-BFBB-878720893790}" type="presParOf" srcId="{FE26C82B-3C15-473F-A32D-D94320787F19}" destId="{9CA09144-229E-4A17-AECF-5009794E9A3F}" srcOrd="2" destOrd="0" presId="urn:microsoft.com/office/officeart/2005/8/layout/lProcess2"/>
    <dgm:cxn modelId="{18D644C6-D932-4060-94E9-9E414B7CEDCE}" type="presParOf" srcId="{9CA09144-229E-4A17-AECF-5009794E9A3F}" destId="{0D6A2ED2-FCA6-451B-AB77-3398B7783D53}" srcOrd="0" destOrd="0" presId="urn:microsoft.com/office/officeart/2005/8/layout/lProcess2"/>
    <dgm:cxn modelId="{12E0F40E-2BAC-495A-BA79-80BE45B2B69B}" type="presParOf" srcId="{0D6A2ED2-FCA6-451B-AB77-3398B7783D53}" destId="{999016A8-F2D9-4C70-A24E-98ACE1277076}" srcOrd="0" destOrd="0" presId="urn:microsoft.com/office/officeart/2005/8/layout/lProcess2"/>
    <dgm:cxn modelId="{96FCFBC3-9094-4D36-89E2-AA4F953FCF10}" type="presParOf" srcId="{0D6A2ED2-FCA6-451B-AB77-3398B7783D53}" destId="{89296EBB-8B05-46B9-AFFD-28C7126A2CFC}" srcOrd="1" destOrd="0" presId="urn:microsoft.com/office/officeart/2005/8/layout/lProcess2"/>
    <dgm:cxn modelId="{7C8A4EBE-024C-468E-95DD-6307BC29F31A}" type="presParOf" srcId="{0D6A2ED2-FCA6-451B-AB77-3398B7783D53}" destId="{5F2F941E-1A6A-4C06-8F74-1D6CF5173955}" srcOrd="2" destOrd="0" presId="urn:microsoft.com/office/officeart/2005/8/layout/lProcess2"/>
    <dgm:cxn modelId="{392B77C8-7F81-4DBF-B7E8-FC7D40F79495}" type="presParOf" srcId="{0D6A2ED2-FCA6-451B-AB77-3398B7783D53}" destId="{DE74D791-F8C9-48D4-A728-5DF1EA4A1ECB}" srcOrd="3" destOrd="0" presId="urn:microsoft.com/office/officeart/2005/8/layout/lProcess2"/>
    <dgm:cxn modelId="{5FD000EA-9AF4-49AA-838A-F6FC764007DB}" type="presParOf" srcId="{0D6A2ED2-FCA6-451B-AB77-3398B7783D53}" destId="{E08B4E8E-43A9-4240-9E69-230C06CFAA9A}" srcOrd="4" destOrd="0" presId="urn:microsoft.com/office/officeart/2005/8/layout/lProcess2"/>
    <dgm:cxn modelId="{425D7571-44D7-471B-80B2-28A212F7DE41}" type="presParOf" srcId="{0D6A2ED2-FCA6-451B-AB77-3398B7783D53}" destId="{79457F19-0A16-4F1E-833A-F7263468BF80}" srcOrd="5" destOrd="0" presId="urn:microsoft.com/office/officeart/2005/8/layout/lProcess2"/>
    <dgm:cxn modelId="{35D89A0A-8984-481F-9886-AD451C35A4F8}" type="presParOf" srcId="{0D6A2ED2-FCA6-451B-AB77-3398B7783D53}" destId="{A171F1EF-D6D9-463F-8D85-081A78E3D622}" srcOrd="6" destOrd="0" presId="urn:microsoft.com/office/officeart/2005/8/layout/lProcess2"/>
    <dgm:cxn modelId="{02E82362-BC33-4610-96AA-C5CEFD894208}" type="presParOf" srcId="{D11C78C9-046F-4129-9F88-2E71F17696CF}" destId="{E5449565-1585-40BA-A047-CE6B73AFE2A6}" srcOrd="3" destOrd="0" presId="urn:microsoft.com/office/officeart/2005/8/layout/lProcess2"/>
    <dgm:cxn modelId="{83A7A6C5-1652-4A92-BBCF-182BE438258E}" type="presParOf" srcId="{D11C78C9-046F-4129-9F88-2E71F17696CF}" destId="{B8F7AB19-F7F1-40FC-B634-D03C0E11EF7B}" srcOrd="4" destOrd="0" presId="urn:microsoft.com/office/officeart/2005/8/layout/lProcess2"/>
    <dgm:cxn modelId="{B98D2F85-1571-4A9E-81F8-6ADD6011A435}" type="presParOf" srcId="{B8F7AB19-F7F1-40FC-B634-D03C0E11EF7B}" destId="{300EF233-89E2-455C-BBD1-46E234BF6FF1}" srcOrd="0" destOrd="0" presId="urn:microsoft.com/office/officeart/2005/8/layout/lProcess2"/>
    <dgm:cxn modelId="{8BA76E82-1D46-4298-93DD-ECDBA170FC9A}" type="presParOf" srcId="{B8F7AB19-F7F1-40FC-B634-D03C0E11EF7B}" destId="{DF192DEE-F4BD-47C0-A156-1CCB6F3E8AB2}" srcOrd="1" destOrd="0" presId="urn:microsoft.com/office/officeart/2005/8/layout/lProcess2"/>
    <dgm:cxn modelId="{81B452DC-A449-4485-930B-5AF5CB5D49A7}" type="presParOf" srcId="{B8F7AB19-F7F1-40FC-B634-D03C0E11EF7B}" destId="{AA368D39-1C1D-4F49-832B-66A9BEA8D54E}" srcOrd="2" destOrd="0" presId="urn:microsoft.com/office/officeart/2005/8/layout/lProcess2"/>
    <dgm:cxn modelId="{03D73D75-7E67-4AD4-A8B2-2FF831252154}" type="presParOf" srcId="{AA368D39-1C1D-4F49-832B-66A9BEA8D54E}" destId="{826D775B-38ED-4040-9659-75394F05E569}" srcOrd="0" destOrd="0" presId="urn:microsoft.com/office/officeart/2005/8/layout/lProcess2"/>
    <dgm:cxn modelId="{FE79601C-37CE-41A8-AB01-E389A8728740}" type="presParOf" srcId="{826D775B-38ED-4040-9659-75394F05E569}" destId="{7F58A3B8-ED41-4CFD-BE1E-EB3E24BE5E66}" srcOrd="0" destOrd="0" presId="urn:microsoft.com/office/officeart/2005/8/layout/lProcess2"/>
    <dgm:cxn modelId="{4FE65362-16C0-46AF-9D88-B333B896D6AB}" type="presParOf" srcId="{826D775B-38ED-4040-9659-75394F05E569}" destId="{27FB79E1-26F0-4ADF-B4B0-8F6D1D13BC10}" srcOrd="1" destOrd="0" presId="urn:microsoft.com/office/officeart/2005/8/layout/lProcess2"/>
    <dgm:cxn modelId="{3A53E606-556C-4F61-A688-75901474A451}" type="presParOf" srcId="{826D775B-38ED-4040-9659-75394F05E569}" destId="{A0DF931C-A672-428F-8C39-59D55CDACB11}" srcOrd="2" destOrd="0" presId="urn:microsoft.com/office/officeart/2005/8/layout/lProcess2"/>
    <dgm:cxn modelId="{FF4CE000-E24B-4E86-9957-62E03F3C92EA}" type="presParOf" srcId="{826D775B-38ED-4040-9659-75394F05E569}" destId="{9F7344CD-E3BE-47E4-958A-A33B526CFE85}" srcOrd="3" destOrd="0" presId="urn:microsoft.com/office/officeart/2005/8/layout/lProcess2"/>
    <dgm:cxn modelId="{7C9028BD-857C-4FE3-9846-BF9FE8AE1045}" type="presParOf" srcId="{826D775B-38ED-4040-9659-75394F05E569}" destId="{15960031-D385-4463-ACC8-F6A08D82813D}" srcOrd="4" destOrd="0" presId="urn:microsoft.com/office/officeart/2005/8/layout/lProcess2"/>
    <dgm:cxn modelId="{E0789414-B0FB-4519-81CA-9A2E6C2AE649}" type="presParOf" srcId="{826D775B-38ED-4040-9659-75394F05E569}" destId="{F4528340-06EC-4FF4-A988-6E51DA9EB9DF}" srcOrd="5" destOrd="0" presId="urn:microsoft.com/office/officeart/2005/8/layout/lProcess2"/>
    <dgm:cxn modelId="{F0C2031F-F38E-46C0-AAE3-C66CCDCC8E4E}" type="presParOf" srcId="{826D775B-38ED-4040-9659-75394F05E569}" destId="{63A6C6EC-1EA2-4C34-A9E8-154ED819E2F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4095-606C-4618-84C7-6F6C5E322F1B}">
      <dsp:nvSpPr>
        <dsp:cNvPr id="0" name=""/>
        <dsp:cNvSpPr/>
      </dsp:nvSpPr>
      <dsp:spPr>
        <a:xfrm>
          <a:off x="1388" y="0"/>
          <a:ext cx="3611058" cy="4210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V-Modell</a:t>
          </a:r>
        </a:p>
      </dsp:txBody>
      <dsp:txXfrm>
        <a:off x="1388" y="0"/>
        <a:ext cx="3611058" cy="1263015"/>
      </dsp:txXfrm>
    </dsp:sp>
    <dsp:sp modelId="{93BD4C8C-7FB8-49C4-B096-5F7C48FA6299}">
      <dsp:nvSpPr>
        <dsp:cNvPr id="0" name=""/>
        <dsp:cNvSpPr/>
      </dsp:nvSpPr>
      <dsp:spPr>
        <a:xfrm>
          <a:off x="362494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Vertragsverhandlungen</a:t>
          </a:r>
        </a:p>
      </dsp:txBody>
      <dsp:txXfrm>
        <a:off x="380457" y="1281080"/>
        <a:ext cx="2852921" cy="577388"/>
      </dsp:txXfrm>
    </dsp:sp>
    <dsp:sp modelId="{AFF11A48-548A-4C3A-A9E5-F2D20D5F7AFA}">
      <dsp:nvSpPr>
        <dsp:cNvPr id="0" name=""/>
        <dsp:cNvSpPr/>
      </dsp:nvSpPr>
      <dsp:spPr>
        <a:xfrm>
          <a:off x="362494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Prozesse &amp; Tools</a:t>
          </a:r>
        </a:p>
      </dsp:txBody>
      <dsp:txXfrm>
        <a:off x="380457" y="1988751"/>
        <a:ext cx="2852921" cy="577388"/>
      </dsp:txXfrm>
    </dsp:sp>
    <dsp:sp modelId="{315A9FD8-1FF9-4AEF-AF54-FC19B5B0CDD7}">
      <dsp:nvSpPr>
        <dsp:cNvPr id="0" name=""/>
        <dsp:cNvSpPr/>
      </dsp:nvSpPr>
      <dsp:spPr>
        <a:xfrm>
          <a:off x="362494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Umfangreiche Dokumentation</a:t>
          </a:r>
        </a:p>
      </dsp:txBody>
      <dsp:txXfrm>
        <a:off x="380457" y="2696422"/>
        <a:ext cx="2852921" cy="577388"/>
      </dsp:txXfrm>
    </dsp:sp>
    <dsp:sp modelId="{C687854F-18F9-4FDD-9C49-43FFF9E27A01}">
      <dsp:nvSpPr>
        <dsp:cNvPr id="0" name=""/>
        <dsp:cNvSpPr/>
      </dsp:nvSpPr>
      <dsp:spPr>
        <a:xfrm>
          <a:off x="362494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Plankonformität</a:t>
          </a:r>
        </a:p>
      </dsp:txBody>
      <dsp:txXfrm>
        <a:off x="380457" y="3404093"/>
        <a:ext cx="2852921" cy="577388"/>
      </dsp:txXfrm>
    </dsp:sp>
    <dsp:sp modelId="{43B03F1F-AC28-4090-B756-ADE47010CA9E}">
      <dsp:nvSpPr>
        <dsp:cNvPr id="0" name=""/>
        <dsp:cNvSpPr/>
      </dsp:nvSpPr>
      <dsp:spPr>
        <a:xfrm>
          <a:off x="3883277" y="0"/>
          <a:ext cx="3611058" cy="421005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Herausforderung</a:t>
          </a:r>
        </a:p>
      </dsp:txBody>
      <dsp:txXfrm>
        <a:off x="3883277" y="0"/>
        <a:ext cx="3611058" cy="1263015"/>
      </dsp:txXfrm>
    </dsp:sp>
    <dsp:sp modelId="{999016A8-F2D9-4C70-A24E-98ACE1277076}">
      <dsp:nvSpPr>
        <dsp:cNvPr id="0" name=""/>
        <dsp:cNvSpPr/>
      </dsp:nvSpPr>
      <dsp:spPr>
        <a:xfrm>
          <a:off x="4244382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Art der Zusammenarbeit</a:t>
          </a:r>
        </a:p>
      </dsp:txBody>
      <dsp:txXfrm>
        <a:off x="4262345" y="1281080"/>
        <a:ext cx="2852921" cy="577388"/>
      </dsp:txXfrm>
    </dsp:sp>
    <dsp:sp modelId="{5F2F941E-1A6A-4C06-8F74-1D6CF5173955}">
      <dsp:nvSpPr>
        <dsp:cNvPr id="0" name=""/>
        <dsp:cNvSpPr/>
      </dsp:nvSpPr>
      <dsp:spPr>
        <a:xfrm>
          <a:off x="4244382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 der Zusammenarbeit</a:t>
          </a:r>
        </a:p>
      </dsp:txBody>
      <dsp:txXfrm>
        <a:off x="4262345" y="1988751"/>
        <a:ext cx="2852921" cy="577388"/>
      </dsp:txXfrm>
    </dsp:sp>
    <dsp:sp modelId="{E08B4E8E-43A9-4240-9E69-230C06CFAA9A}">
      <dsp:nvSpPr>
        <dsp:cNvPr id="0" name=""/>
        <dsp:cNvSpPr/>
      </dsp:nvSpPr>
      <dsp:spPr>
        <a:xfrm>
          <a:off x="4244382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Serienreife</a:t>
          </a:r>
        </a:p>
      </dsp:txBody>
      <dsp:txXfrm>
        <a:off x="4262345" y="2696422"/>
        <a:ext cx="2852921" cy="577388"/>
      </dsp:txXfrm>
    </dsp:sp>
    <dsp:sp modelId="{A171F1EF-D6D9-463F-8D85-081A78E3D622}">
      <dsp:nvSpPr>
        <dsp:cNvPr id="0" name=""/>
        <dsp:cNvSpPr/>
      </dsp:nvSpPr>
      <dsp:spPr>
        <a:xfrm>
          <a:off x="4244382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Planungshorizont</a:t>
          </a:r>
        </a:p>
      </dsp:txBody>
      <dsp:txXfrm>
        <a:off x="4262345" y="3404093"/>
        <a:ext cx="2852921" cy="577388"/>
      </dsp:txXfrm>
    </dsp:sp>
    <dsp:sp modelId="{300EF233-89E2-455C-BBD1-46E234BF6FF1}">
      <dsp:nvSpPr>
        <dsp:cNvPr id="0" name=""/>
        <dsp:cNvSpPr/>
      </dsp:nvSpPr>
      <dsp:spPr>
        <a:xfrm>
          <a:off x="7765165" y="0"/>
          <a:ext cx="3611058" cy="4210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Agile</a:t>
          </a:r>
        </a:p>
      </dsp:txBody>
      <dsp:txXfrm>
        <a:off x="7765165" y="0"/>
        <a:ext cx="3611058" cy="1263015"/>
      </dsp:txXfrm>
    </dsp:sp>
    <dsp:sp modelId="{7F58A3B8-ED41-4CFD-BE1E-EB3E24BE5E66}">
      <dsp:nvSpPr>
        <dsp:cNvPr id="0" name=""/>
        <dsp:cNvSpPr/>
      </dsp:nvSpPr>
      <dsp:spPr>
        <a:xfrm>
          <a:off x="8126271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Individuen &amp; Interaktionen</a:t>
          </a:r>
        </a:p>
      </dsp:txBody>
      <dsp:txXfrm>
        <a:off x="8144234" y="1281080"/>
        <a:ext cx="2852921" cy="577388"/>
      </dsp:txXfrm>
    </dsp:sp>
    <dsp:sp modelId="{A0DF931C-A672-428F-8C39-59D55CDACB11}">
      <dsp:nvSpPr>
        <dsp:cNvPr id="0" name=""/>
        <dsp:cNvSpPr/>
      </dsp:nvSpPr>
      <dsp:spPr>
        <a:xfrm>
          <a:off x="8126271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Zusammenarbeit mit dem Kunden</a:t>
          </a:r>
        </a:p>
      </dsp:txBody>
      <dsp:txXfrm>
        <a:off x="8144234" y="1988751"/>
        <a:ext cx="2852921" cy="577388"/>
      </dsp:txXfrm>
    </dsp:sp>
    <dsp:sp modelId="{15960031-D385-4463-ACC8-F6A08D82813D}">
      <dsp:nvSpPr>
        <dsp:cNvPr id="0" name=""/>
        <dsp:cNvSpPr/>
      </dsp:nvSpPr>
      <dsp:spPr>
        <a:xfrm>
          <a:off x="8126271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Funktionierende Software</a:t>
          </a:r>
        </a:p>
      </dsp:txBody>
      <dsp:txXfrm>
        <a:off x="8144234" y="2696422"/>
        <a:ext cx="2852921" cy="577388"/>
      </dsp:txXfrm>
    </dsp:sp>
    <dsp:sp modelId="{63A6C6EC-1EA2-4C34-A9E8-154ED819E2F9}">
      <dsp:nvSpPr>
        <dsp:cNvPr id="0" name=""/>
        <dsp:cNvSpPr/>
      </dsp:nvSpPr>
      <dsp:spPr>
        <a:xfrm>
          <a:off x="8126271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Reaktion auf Änderungen</a:t>
          </a:r>
        </a:p>
      </dsp:txBody>
      <dsp:txXfrm>
        <a:off x="8144234" y="3404093"/>
        <a:ext cx="2852921" cy="57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79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 großer Teil der SW im Auto wird für eingebettete Systeme entwickelt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Viele sicherheitskritische Systeme im Auto </a:t>
            </a:r>
            <a:r>
              <a:rPr lang="de-DE" dirty="0">
                <a:sym typeface="Wingdings" panose="05000000000000000000" pitchFamily="2" charset="2"/>
              </a:rPr>
              <a:t> Bugs können nicht einfach per Update gefixt werden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Erwähnen, dass es noch weitere Herausforderungen gibt, wie kulturelle Anpassungen von V-Modell zu Agile (ist aber nicht Automotive spezifisch)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8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iconnewmedia.de/de/agile-softwareentwicklung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13DD56-0A68-B21F-1C4E-6FDFB96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36860-D5DB-DB6F-A909-58D6E8A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17BFA-EB25-9F8F-899C-9142A4E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0F7FA-877F-8A29-D818-3C8C7E5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0A14E2-E500-9089-AAED-FE3F3D8E21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7559" t="24095" r="20463" b="15724"/>
          <a:stretch/>
        </p:blipFill>
        <p:spPr>
          <a:xfrm>
            <a:off x="6169809" y="1873959"/>
            <a:ext cx="5427249" cy="296437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7ECE4-DACA-CB72-DD4B-4F3267A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983" y="1738510"/>
            <a:ext cx="4992579" cy="24962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28886C-54AA-926E-9234-605D13D3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2" y="1762125"/>
            <a:ext cx="4992579" cy="24962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1421DC-AE4C-49BC-7A4E-7A25693E85A4}"/>
              </a:ext>
            </a:extLst>
          </p:cNvPr>
          <p:cNvSpPr txBox="1"/>
          <p:nvPr/>
        </p:nvSpPr>
        <p:spPr>
          <a:xfrm>
            <a:off x="2385181" y="48383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F16111-2129-71C1-3E0D-B33E3C7BEAB3}"/>
              </a:ext>
            </a:extLst>
          </p:cNvPr>
          <p:cNvSpPr txBox="1"/>
          <p:nvPr/>
        </p:nvSpPr>
        <p:spPr>
          <a:xfrm>
            <a:off x="8429534" y="46536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2546AA-0C0A-90F3-69FF-86ECA8588D57}"/>
              </a:ext>
            </a:extLst>
          </p:cNvPr>
          <p:cNvSpPr txBox="1"/>
          <p:nvPr/>
        </p:nvSpPr>
        <p:spPr>
          <a:xfrm>
            <a:off x="5265741" y="308170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E50B7E"/>
                </a:solidFill>
              </a:rPr>
              <a:t>…</a:t>
            </a:r>
            <a:endParaRPr lang="de-DE" b="1" dirty="0">
              <a:solidFill>
                <a:srgbClr val="E50B7E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412B1E7-D061-353B-83FE-19150036F898}"/>
              </a:ext>
            </a:extLst>
          </p:cNvPr>
          <p:cNvCxnSpPr>
            <a:cxnSpLocks/>
          </p:cNvCxnSpPr>
          <p:nvPr/>
        </p:nvCxnSpPr>
        <p:spPr>
          <a:xfrm>
            <a:off x="6303145" y="2016802"/>
            <a:ext cx="0" cy="4311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FEC611EC-0E8E-1BCA-60B1-657D06B8817E}"/>
              </a:ext>
            </a:extLst>
          </p:cNvPr>
          <p:cNvSpPr/>
          <p:nvPr/>
        </p:nvSpPr>
        <p:spPr>
          <a:xfrm>
            <a:off x="542243" y="4168749"/>
            <a:ext cx="5627565" cy="669580"/>
          </a:xfrm>
          <a:prstGeom prst="chevron">
            <a:avLst/>
          </a:prstGeom>
          <a:noFill/>
          <a:ln w="38100">
            <a:solidFill>
              <a:srgbClr val="002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CBDBF-A1BD-CBE7-61EB-824D5224F5E3}"/>
              </a:ext>
            </a:extLst>
          </p:cNvPr>
          <p:cNvSpPr txBox="1"/>
          <p:nvPr/>
        </p:nvSpPr>
        <p:spPr>
          <a:xfrm>
            <a:off x="2013712" y="409837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Produktentstehungsprozess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14B4DA-05B4-679E-B2D3-73F1DB573A91}"/>
              </a:ext>
            </a:extLst>
          </p:cNvPr>
          <p:cNvSpPr txBox="1"/>
          <p:nvPr/>
        </p:nvSpPr>
        <p:spPr>
          <a:xfrm>
            <a:off x="594942" y="4607957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59ACFE-A62C-BEF1-0454-9C4FE5C93F85}"/>
              </a:ext>
            </a:extLst>
          </p:cNvPr>
          <p:cNvSpPr txBox="1"/>
          <p:nvPr/>
        </p:nvSpPr>
        <p:spPr>
          <a:xfrm>
            <a:off x="2964417" y="4607956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CC65F9-F333-12A2-E558-8121E487C351}"/>
              </a:ext>
            </a:extLst>
          </p:cNvPr>
          <p:cNvSpPr txBox="1"/>
          <p:nvPr/>
        </p:nvSpPr>
        <p:spPr>
          <a:xfrm>
            <a:off x="960166" y="4467706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7F43FE-4E2C-A062-C281-D675F55E5660}"/>
              </a:ext>
            </a:extLst>
          </p:cNvPr>
          <p:cNvSpPr txBox="1"/>
          <p:nvPr/>
        </p:nvSpPr>
        <p:spPr>
          <a:xfrm>
            <a:off x="3461122" y="4447378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1F53593-54A0-7C63-0606-88B7C5E76C7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876891" y="4503539"/>
            <a:ext cx="5292917" cy="0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7BB7D3-A2A2-8C2B-2AF8-387AB78488A4}"/>
              </a:ext>
            </a:extLst>
          </p:cNvPr>
          <p:cNvCxnSpPr>
            <a:cxnSpLocks/>
          </p:cNvCxnSpPr>
          <p:nvPr/>
        </p:nvCxnSpPr>
        <p:spPr>
          <a:xfrm flipV="1">
            <a:off x="2848217" y="4503539"/>
            <a:ext cx="116200" cy="337292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B067702-0F1B-694E-E71E-3EEDD7B666B6}"/>
              </a:ext>
            </a:extLst>
          </p:cNvPr>
          <p:cNvSpPr txBox="1"/>
          <p:nvPr/>
        </p:nvSpPr>
        <p:spPr>
          <a:xfrm>
            <a:off x="369721" y="5131998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Agile </a:t>
            </a:r>
            <a:r>
              <a:rPr lang="de-DE" sz="1400" dirty="0" err="1"/>
              <a:t>Manifesto</a:t>
            </a:r>
            <a:r>
              <a:rPr lang="de-DE" sz="1400" dirty="0"/>
              <a:t> Kernthese (1) besagt bereits, dass Prozesse und Werkzeuge vernachlässigt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Auch (3) widerspricht langwierigen Genehmigungsprozessen zur Erstellung verbindlicher Dokumente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Iterativer Prozess in ständiger Kommunikation mit dem Kunden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5983823-07B0-8985-D28E-0D3AE97FFB7A}"/>
              </a:ext>
            </a:extLst>
          </p:cNvPr>
          <p:cNvSpPr txBox="1"/>
          <p:nvPr/>
        </p:nvSpPr>
        <p:spPr>
          <a:xfrm>
            <a:off x="6373737" y="5138897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 der Anforderungen im Lastenheft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Zyklischer Prozess in ständiger Kommunikation mit dem Kunden zur Erstellung 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Definitionsphase wird abgeschlossen bevor Realisierungsphase gestartet wird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099276D-6BB6-E814-9BF6-884D09B4739E}"/>
              </a:ext>
            </a:extLst>
          </p:cNvPr>
          <p:cNvSpPr/>
          <p:nvPr/>
        </p:nvSpPr>
        <p:spPr>
          <a:xfrm>
            <a:off x="122432" y="1929775"/>
            <a:ext cx="289906" cy="2933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3D8F57-41D9-721F-9410-670AF71CBD96}"/>
              </a:ext>
            </a:extLst>
          </p:cNvPr>
          <p:cNvSpPr txBox="1"/>
          <p:nvPr/>
        </p:nvSpPr>
        <p:spPr>
          <a:xfrm rot="16200000">
            <a:off x="-486988" y="324261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Lieferant &amp; OEM</a:t>
            </a:r>
          </a:p>
        </p:txBody>
      </p:sp>
    </p:spTree>
    <p:extLst>
      <p:ext uri="{BB962C8B-B14F-4D97-AF65-F5344CB8AC3E}">
        <p14:creationId xmlns:p14="http://schemas.microsoft.com/office/powerpoint/2010/main" val="166885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1A3E-7A53-2846-4F46-0FCEF00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4FC17-2753-7F8F-0F90-2F36D20B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6A104-F9FB-59B4-D9CE-952E243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Schloßer</a:t>
            </a:r>
            <a:r>
              <a:rPr lang="de-DE" dirty="0"/>
              <a:t> et al, 2016]|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EAF6D-224C-D444-50E3-EADFD37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8535F1D-ED19-D310-1332-B326A16D72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946120633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68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1A3E-7A53-2846-4F46-0FCEF00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4FC17-2753-7F8F-0F90-2F36D20B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6A104-F9FB-59B4-D9CE-952E243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878" y="6515213"/>
            <a:ext cx="2630611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Anjum</a:t>
            </a:r>
            <a:r>
              <a:rPr lang="de-DE" dirty="0"/>
              <a:t> et al, 2020], [</a:t>
            </a:r>
            <a:r>
              <a:rPr lang="de-DE" dirty="0" err="1"/>
              <a:t>Schloßer</a:t>
            </a:r>
            <a:r>
              <a:rPr lang="de-DE" dirty="0"/>
              <a:t> et al, 2016]|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EAF6D-224C-D444-50E3-EADFD37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9D295F2-2C44-E663-8B67-EC86B9815E6D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5" y="2033700"/>
            <a:ext cx="11377084" cy="396000"/>
          </a:xfrm>
        </p:spPr>
        <p:txBody>
          <a:bodyPr/>
          <a:lstStyle/>
          <a:p>
            <a:r>
              <a:rPr lang="de-DE" dirty="0"/>
              <a:t>Herausforderungen und Lösungsansätze bei der Software-Entwicklung für automobile Anwendungen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8E0E81-0E7A-4BF2-7F46-59E6278B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Herausforderungen: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In vielen automobilen Anwendungen muss Hardware- und Software-Entwicklung synchronisiert werden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Hohe Sicherheitsanforderungen lassen keine „Bugfixes“ per Update zu</a:t>
            </a:r>
          </a:p>
          <a:p>
            <a:pPr marL="630903" lvl="1" indent="-342900">
              <a:buFontTx/>
              <a:buChar char="-"/>
            </a:pPr>
            <a:endParaRPr lang="de-DE" dirty="0"/>
          </a:p>
          <a:p>
            <a:pPr marL="630903" lvl="1" indent="-342900">
              <a:buFontTx/>
              <a:buChar char="-"/>
            </a:pP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7C3FC68-95AD-E0F6-E694-FB8B32D07A6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Lösungsansätze: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Ständiger Austausch zwischen SW- und HW- Team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Agiles Vorgehen an bereichsspezifische Anforderungen anpassen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Alle Aspekte des Softwareentwicklungsprozess soweit wie möglich automatisieren (Integration,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1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D5E3E-C938-1195-540C-02885C9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E1695F-6854-CEA6-77D9-1AFF3D58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95E07-0A5D-11B4-66C4-49E949D4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3EC401C-2EC7-13CC-FEE4-4980162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65AEAB23-8C61-57EA-6E40-E2185965CB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389338" y="2033588"/>
            <a:ext cx="5411736" cy="4210050"/>
          </a:xfrm>
        </p:spPr>
      </p:pic>
    </p:spTree>
    <p:extLst>
      <p:ext uri="{BB962C8B-B14F-4D97-AF65-F5344CB8AC3E}">
        <p14:creationId xmlns:p14="http://schemas.microsoft.com/office/powerpoint/2010/main" val="42914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Symbolgraphik Agile (Quelle: stock.adobe.com)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Komponentenlastenhefte im Produktentstehungsprozess (Quelle: [1])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Agiler Prozesszyklus (Quelle: </a:t>
            </a:r>
            <a:r>
              <a:rPr lang="de-DE" b="0" i="0" dirty="0">
                <a:effectLst/>
                <a:latin typeface="Arial" panose="020B0604020202020204" pitchFamily="34" charset="0"/>
                <a:hlinkClick r:id="rId2"/>
              </a:rPr>
              <a:t>https://blog.iconnewmedia.de/de/agile-softwareentwicklung/</a:t>
            </a:r>
            <a:r>
              <a:rPr lang="de-DE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Erhöhung der SW-Aktivitäten für die Fahrzeugproduktentwicklung auf der Kostenebene (Quelle: [5])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Prof. Dr. A.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Daberkow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“Prozessgestaltung in der Produktentstehung,” 2022.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H. Wolf and W. Bleek, Agile Softwareentwicklung: Werte, Konzepte und Methoden.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dpunkt.verlag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2011.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Alliance, “Agile 101.” https://www.agilealliance.org/agile101/. [Online; Stand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15.11.2022].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 K.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Anjum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C. Wolff, “Integration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agile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automotive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velopment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,” in 2020 IEEE 3rd International Conference and Workshop in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Óbuda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Electrical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Power Engineering (CANDO-EPE), pp. 000151–000154,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Schloßer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Schnitzler, T. Sentis, and J. Richenhagen, “Agile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au-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tomotive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,” in 16. Interna-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tionales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Stuttgarter Symposium (M.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Bargende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H.-C.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Reuss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J. Wiedemann,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.), (Wiesbaden), pp. 489–503, Springer Fachmedien Wiesbaden, 2016.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1]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1479</Words>
  <Application>Microsoft Office PowerPoint</Application>
  <PresentationFormat>Breitbild</PresentationFormat>
  <Paragraphs>176</Paragraphs>
  <Slides>19</Slides>
  <Notes>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Agile Methoden im Vergleich zum herkömmlichen Produktentstehungsprozess</vt:lpstr>
      <vt:lpstr>Agile Methoden im Vergleich zum herkömmlichen Produktentstehungsprozess</vt:lpstr>
      <vt:lpstr>Agile Methoden im Vergleich zum herkömmlichen Produktentstehungsprozess</vt:lpstr>
      <vt:lpstr>Ausblick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64</cp:revision>
  <dcterms:created xsi:type="dcterms:W3CDTF">2019-06-19T07:47:57Z</dcterms:created>
  <dcterms:modified xsi:type="dcterms:W3CDTF">2022-11-28T10:17:43Z</dcterms:modified>
</cp:coreProperties>
</file>