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40_36FCA5E5.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49_B4CCF0F3.xml" ContentType="application/vnd.ms-powerpoint.comments+xml"/>
  <Override PartName="/ppt/comments/modernComment_144_D458643F.xml" ContentType="application/vnd.ms-powerpoint.comments+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1" r:id="rId2"/>
  </p:sldMasterIdLst>
  <p:notesMasterIdLst>
    <p:notesMasterId r:id="rId19"/>
  </p:notesMasterIdLst>
  <p:sldIdLst>
    <p:sldId id="270" r:id="rId3"/>
    <p:sldId id="334" r:id="rId4"/>
    <p:sldId id="317" r:id="rId5"/>
    <p:sldId id="331" r:id="rId6"/>
    <p:sldId id="319" r:id="rId7"/>
    <p:sldId id="320" r:id="rId8"/>
    <p:sldId id="322" r:id="rId9"/>
    <p:sldId id="321" r:id="rId10"/>
    <p:sldId id="323" r:id="rId11"/>
    <p:sldId id="328" r:id="rId12"/>
    <p:sldId id="332" r:id="rId13"/>
    <p:sldId id="329" r:id="rId14"/>
    <p:sldId id="324" r:id="rId15"/>
    <p:sldId id="330" r:id="rId16"/>
    <p:sldId id="333" r:id="rId17"/>
    <p:sldId id="269"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pos="7423" userDrawn="1">
          <p15:clr>
            <a:srgbClr val="A4A3A4"/>
          </p15:clr>
        </p15:guide>
        <p15:guide id="4" orient="horz" pos="1275" userDrawn="1">
          <p15:clr>
            <a:srgbClr val="A4A3A4"/>
          </p15:clr>
        </p15:guide>
        <p15:guide id="5" orient="horz" pos="3932" userDrawn="1">
          <p15:clr>
            <a:srgbClr val="A4A3A4"/>
          </p15:clr>
        </p15:guide>
        <p15:guide id="6" orient="horz" pos="1110" userDrawn="1">
          <p15:clr>
            <a:srgbClr val="A4A3A4"/>
          </p15:clr>
        </p15:guide>
        <p15:guide id="7" pos="25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9D2F91-217D-5456-EE6C-AC8839F4322F}" name="Sarah-Anne Teuner" initials="SAT" userId="Sarah-Anne Teuner"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2896"/>
    <a:srgbClr val="D80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9" autoAdjust="0"/>
    <p:restoredTop sz="74148" autoAdjust="0"/>
  </p:normalViewPr>
  <p:slideViewPr>
    <p:cSldViewPr snapToGrid="0" showGuides="1">
      <p:cViewPr varScale="1">
        <p:scale>
          <a:sx n="62" d="100"/>
          <a:sy n="62" d="100"/>
        </p:scale>
        <p:origin x="51" y="81"/>
      </p:cViewPr>
      <p:guideLst>
        <p:guide orient="horz" pos="572"/>
        <p:guide pos="7423"/>
        <p:guide orient="horz" pos="1275"/>
        <p:guide orient="horz" pos="3932"/>
        <p:guide orient="horz" pos="1110"/>
        <p:guide pos="25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Anne Teuner" userId="9c61f1ed-1c27-4e79-8638-be4b0b69bb27" providerId="ADAL" clId="{44FE4FB5-120E-4436-A2CE-1F5AC5EFA7AB}"/>
    <pc:docChg chg="custSel modSld">
      <pc:chgData name="Sarah-Anne Teuner" userId="9c61f1ed-1c27-4e79-8638-be4b0b69bb27" providerId="ADAL" clId="{44FE4FB5-120E-4436-A2CE-1F5AC5EFA7AB}" dt="2022-12-06T11:03:43.473" v="205" actId="5793"/>
      <pc:docMkLst>
        <pc:docMk/>
      </pc:docMkLst>
      <pc:sldChg chg="addCm">
        <pc:chgData name="Sarah-Anne Teuner" userId="9c61f1ed-1c27-4e79-8638-be4b0b69bb27" providerId="ADAL" clId="{44FE4FB5-120E-4436-A2CE-1F5AC5EFA7AB}" dt="2022-12-06T11:00:28.587" v="200"/>
        <pc:sldMkLst>
          <pc:docMk/>
          <pc:sldMk cId="922527205" sldId="320"/>
        </pc:sldMkLst>
      </pc:sldChg>
      <pc:sldChg chg="addCm delCm">
        <pc:chgData name="Sarah-Anne Teuner" userId="9c61f1ed-1c27-4e79-8638-be4b0b69bb27" providerId="ADAL" clId="{44FE4FB5-120E-4436-A2CE-1F5AC5EFA7AB}" dt="2022-12-06T11:00:17.245" v="199"/>
        <pc:sldMkLst>
          <pc:docMk/>
          <pc:sldMk cId="1358502348" sldId="323"/>
        </pc:sldMkLst>
      </pc:sldChg>
      <pc:sldChg chg="modSp mod addCm">
        <pc:chgData name="Sarah-Anne Teuner" userId="9c61f1ed-1c27-4e79-8638-be4b0b69bb27" providerId="ADAL" clId="{44FE4FB5-120E-4436-A2CE-1F5AC5EFA7AB}" dt="2022-12-06T11:03:43.473" v="205" actId="5793"/>
        <pc:sldMkLst>
          <pc:docMk/>
          <pc:sldMk cId="3562562623" sldId="324"/>
        </pc:sldMkLst>
        <pc:spChg chg="mod">
          <ac:chgData name="Sarah-Anne Teuner" userId="9c61f1ed-1c27-4e79-8638-be4b0b69bb27" providerId="ADAL" clId="{44FE4FB5-120E-4436-A2CE-1F5AC5EFA7AB}" dt="2022-12-06T11:03:43.473" v="205" actId="5793"/>
          <ac:spMkLst>
            <pc:docMk/>
            <pc:sldMk cId="3562562623" sldId="324"/>
            <ac:spMk id="7" creationId="{1998831B-686E-EF41-B0E1-488B572F9AA8}"/>
          </ac:spMkLst>
        </pc:spChg>
      </pc:sldChg>
      <pc:sldChg chg="addCm modNotesTx">
        <pc:chgData name="Sarah-Anne Teuner" userId="9c61f1ed-1c27-4e79-8638-be4b0b69bb27" providerId="ADAL" clId="{44FE4FB5-120E-4436-A2CE-1F5AC5EFA7AB}" dt="2022-12-06T10:59:37.912" v="198" actId="5793"/>
        <pc:sldMkLst>
          <pc:docMk/>
          <pc:sldMk cId="3033329907" sldId="329"/>
        </pc:sldMkLst>
      </pc:sldChg>
    </pc:docChg>
  </pc:docChgLst>
</pc:chgInfo>
</file>

<file path=ppt/comments/modernComment_140_36FCA5E5.xml><?xml version="1.0" encoding="utf-8"?>
<p188:cmLst xmlns:a="http://schemas.openxmlformats.org/drawingml/2006/main" xmlns:r="http://schemas.openxmlformats.org/officeDocument/2006/relationships" xmlns:p188="http://schemas.microsoft.com/office/powerpoint/2018/8/main">
  <p188:cm id="{C54CEDE3-A52E-48CB-9171-A05961DD51BA}" authorId="{FD9D2F91-217D-5456-EE6C-AC8839F4322F}" created="2022-12-06T11:00:28.586">
    <pc:sldMkLst xmlns:pc="http://schemas.microsoft.com/office/powerpoint/2013/main/command">
      <pc:docMk/>
      <pc:sldMk cId="922527205" sldId="320"/>
    </pc:sldMkLst>
    <p188:txBody>
      <a:bodyPr/>
      <a:lstStyle/>
      <a:p>
        <a:r>
          <a:rPr lang="LID4096"/>
          <a:t>Achtung! Fehlerhaft, da das nicht zum Anforderungsmanagement gehört</a:t>
        </a:r>
      </a:p>
    </p188:txBody>
  </p188:cm>
</p188:cmLst>
</file>

<file path=ppt/comments/modernComment_144_D458643F.xml><?xml version="1.0" encoding="utf-8"?>
<p188:cmLst xmlns:a="http://schemas.openxmlformats.org/drawingml/2006/main" xmlns:r="http://schemas.openxmlformats.org/officeDocument/2006/relationships" xmlns:p188="http://schemas.microsoft.com/office/powerpoint/2018/8/main">
  <p188:cm id="{D95F75A9-29C1-4E9E-8A01-B849F67A5A29}" authorId="{FD9D2F91-217D-5456-EE6C-AC8839F4322F}" created="2022-12-06T11:03:38.015">
    <pc:sldMkLst xmlns:pc="http://schemas.microsoft.com/office/powerpoint/2013/main/command">
      <pc:docMk/>
      <pc:sldMk cId="3562562623" sldId="324"/>
    </pc:sldMkLst>
    <p188:txBody>
      <a:bodyPr/>
      <a:lstStyle/>
      <a:p>
        <a:r>
          <a:rPr lang="LID4096"/>
          <a:t>Anforderungsmanagement gehört auch zu den Phasen Entwicklung, Konstruktion und Versuch</a:t>
        </a:r>
      </a:p>
    </p188:txBody>
  </p188:cm>
</p188:cmLst>
</file>

<file path=ppt/comments/modernComment_149_B4CCF0F3.xml><?xml version="1.0" encoding="utf-8"?>
<p188:cmLst xmlns:a="http://schemas.openxmlformats.org/drawingml/2006/main" xmlns:r="http://schemas.openxmlformats.org/officeDocument/2006/relationships" xmlns:p188="http://schemas.microsoft.com/office/powerpoint/2018/8/main">
  <p188:cm id="{96B51E8D-AEC8-4887-9BEC-364345FA7878}" authorId="{FD9D2F91-217D-5456-EE6C-AC8839F4322F}" created="2022-12-06T10:59:31.346">
    <pc:sldMkLst xmlns:pc="http://schemas.microsoft.com/office/powerpoint/2013/main/command">
      <pc:docMk/>
      <pc:sldMk cId="3033329907" sldId="329"/>
    </pc:sldMkLst>
    <p188:txBody>
      <a:bodyPr/>
      <a:lstStyle/>
      <a:p>
        <a:r>
          <a:rPr lang="LID4096"/>
          <a:t>Achtung! Hier bezieht sich das Modell auf organisatorische Änderungen. Das hat erstmal nichts mit Requirements zu tun! (passt hier nicht so gut rein)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3AEB5-C303-4762-90A0-AF697EB357C4}" type="datetimeFigureOut">
              <a:rPr lang="de-DE" smtClean="0"/>
              <a:t>06.12.2022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C587F-9620-41AA-8442-404D6D597627}" type="slidenum">
              <a:rPr lang="de-DE" smtClean="0"/>
              <a:t>‹Nr.›</a:t>
            </a:fld>
            <a:endParaRPr lang="de-DE"/>
          </a:p>
        </p:txBody>
      </p:sp>
    </p:spTree>
    <p:extLst>
      <p:ext uri="{BB962C8B-B14F-4D97-AF65-F5344CB8AC3E}">
        <p14:creationId xmlns:p14="http://schemas.microsoft.com/office/powerpoint/2010/main" val="173688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90C587F-9620-41AA-8442-404D6D597627}" type="slidenum">
              <a:rPr lang="de-DE" smtClean="0"/>
              <a:t>3</a:t>
            </a:fld>
            <a:endParaRPr lang="de-DE"/>
          </a:p>
        </p:txBody>
      </p:sp>
    </p:spTree>
    <p:extLst>
      <p:ext uri="{BB962C8B-B14F-4D97-AF65-F5344CB8AC3E}">
        <p14:creationId xmlns:p14="http://schemas.microsoft.com/office/powerpoint/2010/main" val="1341864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Wingdings" panose="05000000000000000000" pitchFamily="2" charset="2"/>
              <a:buNone/>
            </a:pPr>
            <a:endParaRPr lang="de-DE" dirty="0"/>
          </a:p>
        </p:txBody>
      </p:sp>
      <p:sp>
        <p:nvSpPr>
          <p:cNvPr id="4" name="Foliennummernplatzhalter 3"/>
          <p:cNvSpPr>
            <a:spLocks noGrp="1"/>
          </p:cNvSpPr>
          <p:nvPr>
            <p:ph type="sldNum" sz="quarter" idx="5"/>
          </p:nvPr>
        </p:nvSpPr>
        <p:spPr/>
        <p:txBody>
          <a:bodyPr/>
          <a:lstStyle/>
          <a:p>
            <a:fld id="{590C587F-9620-41AA-8442-404D6D597627}" type="slidenum">
              <a:rPr lang="de-DE" smtClean="0"/>
              <a:t>12</a:t>
            </a:fld>
            <a:endParaRPr lang="de-DE"/>
          </a:p>
        </p:txBody>
      </p:sp>
    </p:spTree>
    <p:extLst>
      <p:ext uri="{BB962C8B-B14F-4D97-AF65-F5344CB8AC3E}">
        <p14:creationId xmlns:p14="http://schemas.microsoft.com/office/powerpoint/2010/main" val="1923684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Anforderungsmanagement:</a:t>
            </a:r>
          </a:p>
          <a:p>
            <a:pPr marL="0" indent="0">
              <a:buFont typeface="Arial" panose="020B0604020202020204" pitchFamily="34" charset="0"/>
              <a:buNone/>
            </a:pPr>
            <a:r>
              <a:rPr lang="de-DE" dirty="0"/>
              <a:t>https://asana.com/de/resources/requirements-management</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Änderungsmanagement:</a:t>
            </a:r>
          </a:p>
          <a:p>
            <a:pPr marL="0" indent="0">
              <a:buFont typeface="Arial" panose="020B0604020202020204" pitchFamily="34" charset="0"/>
              <a:buNone/>
            </a:pPr>
            <a:r>
              <a:rPr lang="de-DE" dirty="0"/>
              <a:t>Change Management ist sowohl für die Organisation und deren Führungskräfte als auch für die Mitarbeiter eine Herausforderung. </a:t>
            </a:r>
          </a:p>
          <a:p>
            <a:pPr marL="0" indent="0">
              <a:buFont typeface="Arial" panose="020B0604020202020204" pitchFamily="34" charset="0"/>
              <a:buNone/>
            </a:pPr>
            <a:r>
              <a:rPr lang="de-DE" dirty="0"/>
              <a:t>Change Management ist </a:t>
            </a:r>
          </a:p>
          <a:p>
            <a:pPr marL="171450" indent="-171450">
              <a:buFont typeface="Arial" panose="020B0604020202020204" pitchFamily="34" charset="0"/>
              <a:buChar char="•"/>
            </a:pPr>
            <a:r>
              <a:rPr lang="de-DE" dirty="0"/>
              <a:t>Wissen darüber, warum verändert werden soll, </a:t>
            </a:r>
          </a:p>
          <a:p>
            <a:pPr marL="171450" indent="-171450">
              <a:buFont typeface="Arial" panose="020B0604020202020204" pitchFamily="34" charset="0"/>
              <a:buChar char="•"/>
            </a:pPr>
            <a:r>
              <a:rPr lang="de-DE" dirty="0"/>
              <a:t>Management der Widerstände gegen die Veränderung, </a:t>
            </a:r>
          </a:p>
          <a:p>
            <a:pPr marL="171450" indent="-171450">
              <a:buFont typeface="Arial" panose="020B0604020202020204" pitchFamily="34" charset="0"/>
              <a:buChar char="•"/>
            </a:pPr>
            <a:r>
              <a:rPr lang="de-DE" dirty="0"/>
              <a:t>Wissen über persönliche psychologische Veränderungsprozesse, </a:t>
            </a:r>
          </a:p>
          <a:p>
            <a:pPr marL="171450" indent="-171450">
              <a:buFont typeface="Arial" panose="020B0604020202020204" pitchFamily="34" charset="0"/>
              <a:buChar char="•"/>
            </a:pPr>
            <a:r>
              <a:rPr lang="de-DE" dirty="0"/>
              <a:t>Kommunikation und eine neue Führungskompetenz, </a:t>
            </a:r>
          </a:p>
          <a:p>
            <a:pPr marL="171450" indent="-171450">
              <a:buFont typeface="Arial" panose="020B0604020202020204" pitchFamily="34" charset="0"/>
              <a:buChar char="•"/>
            </a:pPr>
            <a:r>
              <a:rPr lang="de-DE" dirty="0"/>
              <a:t>eine strategische Unternehmensdisziplin. </a:t>
            </a:r>
          </a:p>
          <a:p>
            <a:pPr marL="0" indent="0">
              <a:buFont typeface="Arial" panose="020B0604020202020204" pitchFamily="34" charset="0"/>
              <a:buNone/>
            </a:pPr>
            <a:r>
              <a:rPr lang="de-DE" dirty="0"/>
              <a:t>Dies umso mehr vor dem Hintergrund, dass sich ein echter Change oft nicht planen lässt. Umso wichtiger ist es für den Erfolg der Change-Prozesse, dass Mitarbeiter auf die Veränderungen vorbereitet werden und eine entsprechende Unterstützung in Form von Qualifizierung, Lern- und Arbeitsumgebungen und Empowerment erhalten.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effectLst/>
                <a:latin typeface="Times New Roman" panose="02020603050405020304" pitchFamily="18" charset="0"/>
                <a:ea typeface="Calibri" panose="020F0502020204030204" pitchFamily="34" charset="0"/>
                <a:cs typeface="Times New Roman" panose="02020603050405020304" pitchFamily="18" charset="0"/>
              </a:rPr>
              <a:t>Zusammengefasst sorgt das Anforderungs- und Änderungsmanagement dafür, dass die im Projektumfang festgelegten Ziele umgesetzt werden und die durch das Projekt ausgelösten Änderungen sich in allen Projektprozessen und -ergebnissen niederschlagen.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590C587F-9620-41AA-8442-404D6D597627}" type="slidenum">
              <a:rPr lang="de-DE" smtClean="0"/>
              <a:t>14</a:t>
            </a:fld>
            <a:endParaRPr lang="de-DE"/>
          </a:p>
        </p:txBody>
      </p:sp>
    </p:spTree>
    <p:extLst>
      <p:ext uri="{BB962C8B-B14F-4D97-AF65-F5344CB8AC3E}">
        <p14:creationId xmlns:p14="http://schemas.microsoft.com/office/powerpoint/2010/main" val="84147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Der </a:t>
            </a:r>
            <a:r>
              <a:rPr lang="de-DE" sz="1800" dirty="0">
                <a:effectLst/>
                <a:latin typeface="Calibri" panose="020F0502020204030204" pitchFamily="34" charset="0"/>
                <a:ea typeface="Calibri" panose="020F0502020204030204" pitchFamily="34" charset="0"/>
                <a:cs typeface="Times New Roman" panose="02020603050405020304" pitchFamily="18" charset="0"/>
              </a:rPr>
              <a:t>Produktentstehungsprozess (PEP) ist in </a:t>
            </a:r>
            <a:r>
              <a:rPr lang="de-DE"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Unternehmen</a:t>
            </a:r>
            <a:r>
              <a:rPr lang="de-DE"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ein </a:t>
            </a:r>
            <a:r>
              <a:rPr lang="de-DE"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Geschäftsprozess</a:t>
            </a:r>
            <a:r>
              <a:rPr lang="de-DE"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der die </a:t>
            </a:r>
            <a:r>
              <a:rPr lang="de-DE"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Arbeitsabläufe</a:t>
            </a:r>
            <a:r>
              <a:rPr lang="de-DE"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von der </a:t>
            </a:r>
            <a:r>
              <a:rPr lang="de-DE"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Idee</a:t>
            </a:r>
            <a:r>
              <a:rPr lang="de-DE"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für ein neues </a:t>
            </a:r>
            <a:r>
              <a:rPr lang="de-DE"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Produkt</a:t>
            </a:r>
            <a:r>
              <a:rPr lang="de-DE"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oder einer neuen </a:t>
            </a:r>
            <a:r>
              <a:rPr lang="de-DE"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Dienstleistung</a:t>
            </a:r>
            <a:r>
              <a:rPr lang="de-DE"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bis zu deren </a:t>
            </a:r>
            <a:r>
              <a:rPr lang="de-DE"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Produktion</a:t>
            </a:r>
            <a:r>
              <a:rPr lang="de-DE"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und </a:t>
            </a:r>
            <a:r>
              <a:rPr lang="de-DE"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Vertrieb</a:t>
            </a:r>
            <a:r>
              <a:rPr lang="de-DE"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umfasst.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de-DE" b="0" i="0" u="none" dirty="0">
              <a:highlight>
                <a:srgbClr val="FFFF00"/>
              </a:highlight>
            </a:endParaRPr>
          </a:p>
        </p:txBody>
      </p:sp>
      <p:sp>
        <p:nvSpPr>
          <p:cNvPr id="4" name="Foliennummernplatzhalter 3"/>
          <p:cNvSpPr>
            <a:spLocks noGrp="1"/>
          </p:cNvSpPr>
          <p:nvPr>
            <p:ph type="sldNum" sz="quarter" idx="5"/>
          </p:nvPr>
        </p:nvSpPr>
        <p:spPr/>
        <p:txBody>
          <a:bodyPr/>
          <a:lstStyle/>
          <a:p>
            <a:fld id="{590C587F-9620-41AA-8442-404D6D597627}" type="slidenum">
              <a:rPr lang="de-DE" smtClean="0"/>
              <a:t>4</a:t>
            </a:fld>
            <a:endParaRPr lang="de-DE"/>
          </a:p>
        </p:txBody>
      </p:sp>
    </p:spTree>
    <p:extLst>
      <p:ext uri="{BB962C8B-B14F-4D97-AF65-F5344CB8AC3E}">
        <p14:creationId xmlns:p14="http://schemas.microsoft.com/office/powerpoint/2010/main" val="425472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Das Anforderungsmanagement ist primär der sogenannten frühen Entwicklungsphase zugeordnet.</a:t>
            </a:r>
          </a:p>
          <a:p>
            <a:pPr marL="171450" indent="-171450">
              <a:buFont typeface="Arial" panose="020B0604020202020204" pitchFamily="34" charset="0"/>
              <a:buChar char="•"/>
            </a:pPr>
            <a:r>
              <a:rPr lang="de-DE" dirty="0"/>
              <a:t>Das Anforderungsmanagement ist dann mit Anforderungsspezifikationen wie Systemsteckbrief, Lasten- und Pflichtenheft verbunden. Diese Entwicklungsdokumente spielen auch im Entwicklungsverbund mit Lieferanten eine wichtige Rolle. Sie dokumentieren damit die Anforderungen an oder die Eigenschaften einer Komponente bzw. eines Systems und damit auch die kostenbestimmenden Eigenschaften. Als verbindliche Dokumente unterliegen sie in der Regel einem Genehmigungsprozess bei allen Entwicklungspartnern.</a:t>
            </a:r>
          </a:p>
          <a:p>
            <a:pPr marL="171450" indent="-171450">
              <a:buFont typeface="Arial" panose="020B0604020202020204" pitchFamily="34" charset="0"/>
              <a:buChar char="•"/>
            </a:pPr>
            <a:r>
              <a:rPr lang="de-DE" dirty="0"/>
              <a:t>Ziel des Anforderungsmanagements ist demnach die systematische Erfassung, Analyse, Prüfung, Aufbereitung, Dokumentation und Verfolgung von Anforderungen an ein Produkt.</a:t>
            </a:r>
          </a:p>
          <a:p>
            <a:endParaRPr lang="de-DE" dirty="0"/>
          </a:p>
        </p:txBody>
      </p:sp>
      <p:sp>
        <p:nvSpPr>
          <p:cNvPr id="4" name="Foliennummernplatzhalter 3"/>
          <p:cNvSpPr>
            <a:spLocks noGrp="1"/>
          </p:cNvSpPr>
          <p:nvPr>
            <p:ph type="sldNum" sz="quarter" idx="5"/>
          </p:nvPr>
        </p:nvSpPr>
        <p:spPr/>
        <p:txBody>
          <a:bodyPr/>
          <a:lstStyle/>
          <a:p>
            <a:fld id="{590C587F-9620-41AA-8442-404D6D597627}" type="slidenum">
              <a:rPr lang="de-DE" smtClean="0"/>
              <a:t>5</a:t>
            </a:fld>
            <a:endParaRPr lang="de-DE"/>
          </a:p>
        </p:txBody>
      </p:sp>
    </p:spTree>
    <p:extLst>
      <p:ext uri="{BB962C8B-B14F-4D97-AF65-F5344CB8AC3E}">
        <p14:creationId xmlns:p14="http://schemas.microsoft.com/office/powerpoint/2010/main" val="8397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Ein Anforderungsmanagement ist damit auch in späteren Prozessentwicklungseinheiten wie der sogenannten Serienentwicklungsphase denkbar. Anforderungen resultieren dann beispielsweise aus dem Fahrversuch, einer Kundenerprobung oder den Rückmeldungen aus Serviceprozessen der Prozessphase After Sales. Diese Anforderungen können dann nicht mehr in ein Lasten- oder Pflichtenheft zurückgeführt werden, sondern fließen im Rahmen eines sogenannten Serienbetreuungsprozesses in das Änderungsmanagement der Komponenten und Systeme ein</a:t>
            </a:r>
          </a:p>
        </p:txBody>
      </p:sp>
      <p:sp>
        <p:nvSpPr>
          <p:cNvPr id="4" name="Foliennummernplatzhalter 3"/>
          <p:cNvSpPr>
            <a:spLocks noGrp="1"/>
          </p:cNvSpPr>
          <p:nvPr>
            <p:ph type="sldNum" sz="quarter" idx="5"/>
          </p:nvPr>
        </p:nvSpPr>
        <p:spPr/>
        <p:txBody>
          <a:bodyPr/>
          <a:lstStyle/>
          <a:p>
            <a:fld id="{590C587F-9620-41AA-8442-404D6D597627}" type="slidenum">
              <a:rPr lang="de-DE" smtClean="0"/>
              <a:t>6</a:t>
            </a:fld>
            <a:endParaRPr lang="de-DE"/>
          </a:p>
        </p:txBody>
      </p:sp>
    </p:spTree>
    <p:extLst>
      <p:ext uri="{BB962C8B-B14F-4D97-AF65-F5344CB8AC3E}">
        <p14:creationId xmlns:p14="http://schemas.microsoft.com/office/powerpoint/2010/main" val="1645573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Das Anforderungsmanagement stellt demnach eine Prozesseinheit oder einen Teilprozess mit wiederum eigenen Prozessbausteinen innerhalb des Produktentwicklungsprozesses dar. Aufgrund der Vielzahl von Lieferanten für ein Produkt aus dem Fahrzeug oder Maschinenbau sollte dieser möglichst standardisiert durchlaufen werden.</a:t>
            </a:r>
          </a:p>
          <a:p>
            <a:pPr algn="l"/>
            <a:r>
              <a:rPr lang="de-DE" b="1" i="0" dirty="0">
                <a:solidFill>
                  <a:srgbClr val="1170BD"/>
                </a:solidFill>
                <a:effectLst/>
                <a:latin typeface="Lucida Grande"/>
              </a:rPr>
              <a:t>Lastenheft:</a:t>
            </a:r>
          </a:p>
          <a:p>
            <a:pPr algn="l">
              <a:buFont typeface="Arial" panose="020B0604020202020204" pitchFamily="34" charset="0"/>
              <a:buChar char="•"/>
            </a:pPr>
            <a:r>
              <a:rPr lang="de-DE" b="0" i="0" dirty="0">
                <a:solidFill>
                  <a:srgbClr val="000000"/>
                </a:solidFill>
                <a:effectLst/>
                <a:latin typeface="Lucida Grande"/>
              </a:rPr>
              <a:t> Spezifikation des Anforderungskataloges</a:t>
            </a:r>
          </a:p>
          <a:p>
            <a:pPr algn="l">
              <a:buFont typeface="Arial" panose="020B0604020202020204" pitchFamily="34" charset="0"/>
              <a:buChar char="•"/>
            </a:pPr>
            <a:r>
              <a:rPr lang="de-DE" b="0" i="0" dirty="0">
                <a:solidFill>
                  <a:srgbClr val="000000"/>
                </a:solidFill>
                <a:effectLst/>
                <a:latin typeface="Lucida Grande"/>
              </a:rPr>
              <a:t> Ist quasi ein detaillierter Anforderungskatalog, der nach den Präsentationen und ersten Workshops weiter konkretisiert wird.</a:t>
            </a:r>
          </a:p>
          <a:p>
            <a:pPr algn="l">
              <a:buFont typeface="Arial" panose="020B0604020202020204" pitchFamily="34" charset="0"/>
              <a:buChar char="•"/>
            </a:pPr>
            <a:r>
              <a:rPr lang="de-DE" b="0" i="0" dirty="0">
                <a:solidFill>
                  <a:srgbClr val="000000"/>
                </a:solidFill>
                <a:effectLst/>
                <a:latin typeface="Lucida Grande"/>
              </a:rPr>
              <a:t> Alle SOLL-Funktionen, sowie die SOLL-Prozesse des Produktes sollen definiert sein.</a:t>
            </a:r>
          </a:p>
          <a:p>
            <a:pPr algn="l">
              <a:buFont typeface="Arial" panose="020B0604020202020204" pitchFamily="34" charset="0"/>
              <a:buChar char="•"/>
            </a:pPr>
            <a:r>
              <a:rPr lang="de-DE" b="0" i="0" dirty="0">
                <a:solidFill>
                  <a:srgbClr val="000000"/>
                </a:solidFill>
                <a:effectLst/>
                <a:latin typeface="Lucida Grande"/>
              </a:rPr>
              <a:t> Ist Grundlage für das Angebot des Lieferanten</a:t>
            </a:r>
          </a:p>
          <a:p>
            <a:pPr algn="l">
              <a:buFont typeface="Arial" panose="020B0604020202020204" pitchFamily="34" charset="0"/>
              <a:buChar char="•"/>
            </a:pPr>
            <a:r>
              <a:rPr lang="de-DE" b="0" i="0" dirty="0">
                <a:solidFill>
                  <a:srgbClr val="000000"/>
                </a:solidFill>
                <a:effectLst/>
                <a:latin typeface="Lucida Grande"/>
              </a:rPr>
              <a:t> Dient als Basis für die Erstellung des Pflichtenheftes</a:t>
            </a:r>
          </a:p>
          <a:p>
            <a:pPr algn="l"/>
            <a:r>
              <a:rPr lang="de-DE" b="1" i="0" dirty="0">
                <a:solidFill>
                  <a:srgbClr val="1170BD"/>
                </a:solidFill>
                <a:effectLst/>
                <a:latin typeface="Lucida Grande"/>
              </a:rPr>
              <a:t>Pflichtenheft:</a:t>
            </a:r>
          </a:p>
          <a:p>
            <a:pPr algn="l">
              <a:buFont typeface="Arial" panose="020B0604020202020204" pitchFamily="34" charset="0"/>
              <a:buChar char="•"/>
            </a:pPr>
            <a:r>
              <a:rPr lang="de-DE" b="0" i="0" dirty="0">
                <a:solidFill>
                  <a:srgbClr val="000000"/>
                </a:solidFill>
                <a:effectLst/>
                <a:latin typeface="Lucida Grande"/>
              </a:rPr>
              <a:t> Wird zusammen von Auftraggeber und Lieferanten erstellt</a:t>
            </a:r>
          </a:p>
          <a:p>
            <a:pPr algn="l">
              <a:buFont typeface="Arial" panose="020B0604020202020204" pitchFamily="34" charset="0"/>
              <a:buChar char="•"/>
            </a:pPr>
            <a:r>
              <a:rPr lang="de-DE" b="0" i="0" dirty="0">
                <a:solidFill>
                  <a:srgbClr val="000000"/>
                </a:solidFill>
                <a:effectLst/>
                <a:latin typeface="Lucida Grande"/>
              </a:rPr>
              <a:t> Dient als elementare Arbeitsgrundlage für das Projekt.</a:t>
            </a:r>
          </a:p>
          <a:p>
            <a:pPr algn="l">
              <a:buFont typeface="Arial" panose="020B0604020202020204" pitchFamily="34" charset="0"/>
              <a:buChar char="•"/>
            </a:pPr>
            <a:r>
              <a:rPr lang="de-DE" b="0" i="0" dirty="0">
                <a:solidFill>
                  <a:srgbClr val="000000"/>
                </a:solidFill>
                <a:effectLst/>
                <a:latin typeface="Lucida Grande"/>
              </a:rPr>
              <a:t> Detaillierte Beschreibung: Welche Funktionalitäten auf welcher technischen Basis sind mit dem Produkt einzuführen, und wie wird der Dienstleister die gewünschten Funktionalitäten umsetzen.</a:t>
            </a:r>
          </a:p>
          <a:p>
            <a:pPr algn="l">
              <a:buFont typeface="Arial" panose="020B0604020202020204" pitchFamily="34" charset="0"/>
              <a:buChar char="•"/>
            </a:pPr>
            <a:r>
              <a:rPr lang="de-DE" b="0" i="0" dirty="0">
                <a:solidFill>
                  <a:srgbClr val="000000"/>
                </a:solidFill>
                <a:effectLst/>
                <a:latin typeface="Lucida Grande"/>
              </a:rPr>
              <a:t> Sollte Vertragsgrundlage werden und ist der Maßstab für die Beurteilung der späteren Abnahme des Werkes und für die Gewährleistung.</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http://www.softselect.de/wissenspool/erlaeuterung_lastenheft_vs_pflichtenheft#:~:text=Das%20Lastenheft%20beschreibt%20die%20gesamte,Lastenheft%20gew%C3%BCnschten%20Funktionen%20umgesetzt%20werden.</a:t>
            </a:r>
          </a:p>
        </p:txBody>
      </p:sp>
      <p:sp>
        <p:nvSpPr>
          <p:cNvPr id="4" name="Foliennummernplatzhalter 3"/>
          <p:cNvSpPr>
            <a:spLocks noGrp="1"/>
          </p:cNvSpPr>
          <p:nvPr>
            <p:ph type="sldNum" sz="quarter" idx="5"/>
          </p:nvPr>
        </p:nvSpPr>
        <p:spPr/>
        <p:txBody>
          <a:bodyPr/>
          <a:lstStyle/>
          <a:p>
            <a:fld id="{590C587F-9620-41AA-8442-404D6D597627}" type="slidenum">
              <a:rPr lang="de-DE" smtClean="0"/>
              <a:t>7</a:t>
            </a:fld>
            <a:endParaRPr lang="de-DE"/>
          </a:p>
        </p:txBody>
      </p:sp>
    </p:spTree>
    <p:extLst>
      <p:ext uri="{BB962C8B-B14F-4D97-AF65-F5344CB8AC3E}">
        <p14:creationId xmlns:p14="http://schemas.microsoft.com/office/powerpoint/2010/main" val="326279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Einige wichtige Merkmale von diesen IT-Ingenieurstools sind </a:t>
            </a:r>
          </a:p>
          <a:p>
            <a:pPr marL="628650" lvl="1" indent="-171450">
              <a:buFont typeface="Arial" panose="020B0604020202020204" pitchFamily="34" charset="0"/>
              <a:buChar char="•"/>
            </a:pPr>
            <a:r>
              <a:rPr lang="de-DE" dirty="0"/>
              <a:t>Datenbank als Basis: Durch Felder existieren fest vordefinierte Eingabemöglichkeiten für Texte, Zahlen, Auswahllisteninhalte, Statusinformationen usw.</a:t>
            </a:r>
          </a:p>
          <a:p>
            <a:pPr marL="628650" lvl="1" indent="-171450">
              <a:buFont typeface="Arial" panose="020B0604020202020204" pitchFamily="34" charset="0"/>
              <a:buChar char="•"/>
            </a:pPr>
            <a:r>
              <a:rPr lang="de-DE" dirty="0"/>
              <a:t>Gleichzeitiger Zugriff mehrerer Anwender möglich (mit Bearbeitungs-Einschränkungen auf Feld, Tabelle oder Datenbank) </a:t>
            </a:r>
          </a:p>
          <a:p>
            <a:pPr marL="628650" lvl="1" indent="-171450">
              <a:buFont typeface="Arial" panose="020B0604020202020204" pitchFamily="34" charset="0"/>
              <a:buChar char="•"/>
            </a:pPr>
            <a:r>
              <a:rPr lang="de-DE" dirty="0"/>
              <a:t>Komplexe Analyse- und Filtermöglichkeiten integriert </a:t>
            </a:r>
          </a:p>
          <a:p>
            <a:pPr marL="628650" lvl="1" indent="-171450">
              <a:buFont typeface="Arial" panose="020B0604020202020204" pitchFamily="34" charset="0"/>
              <a:buChar char="•"/>
            </a:pPr>
            <a:r>
              <a:rPr lang="de-DE" dirty="0"/>
              <a:t>Vordefinierte Einschränkungen (z.B. kann ID nur einmal vergeben werden) </a:t>
            </a:r>
          </a:p>
          <a:p>
            <a:pPr marL="628650" lvl="1" indent="-171450">
              <a:buFont typeface="Arial" panose="020B0604020202020204" pitchFamily="34" charset="0"/>
              <a:buChar char="•"/>
            </a:pPr>
            <a:r>
              <a:rPr lang="de-DE" dirty="0"/>
              <a:t>Versionierung, d.h. definierte Stände sind jederzeit reproduzierbar (z.B. in DOORS als sogenannte Baseline bezeichnet) </a:t>
            </a:r>
          </a:p>
          <a:p>
            <a:pPr marL="628650" lvl="1" indent="-171450">
              <a:buFont typeface="Arial" panose="020B0604020202020204" pitchFamily="34" charset="0"/>
              <a:buChar char="•"/>
            </a:pPr>
            <a:r>
              <a:rPr lang="de-DE" dirty="0"/>
              <a:t>Zugriffsschutz, d.h. nur bestimmte Anwender erhalten Schreib- und/oder Lesezugriff auf Lastenheft oder Teilen davon</a:t>
            </a:r>
            <a:endParaRPr lang="de-DE" b="0" i="0" dirty="0">
              <a:solidFill>
                <a:srgbClr val="161616"/>
              </a:solidFill>
              <a:effectLst/>
              <a:latin typeface="IBM Plex Sans" panose="020B0503050203000203" pitchFamily="34" charset="0"/>
            </a:endParaRPr>
          </a:p>
          <a:p>
            <a:pPr marL="0" indent="0">
              <a:buFont typeface="Arial" panose="020B0604020202020204" pitchFamily="34" charset="0"/>
              <a:buNone/>
            </a:pPr>
            <a:endParaRPr lang="de-DE" b="0" i="0" dirty="0">
              <a:solidFill>
                <a:srgbClr val="161616"/>
              </a:solidFill>
              <a:effectLst/>
              <a:latin typeface="IBM Plex Sans" panose="020B0604020202020204" pitchFamily="34" charset="0"/>
            </a:endParaRPr>
          </a:p>
          <a:p>
            <a:pPr marL="0" indent="0">
              <a:buFont typeface="Arial" panose="020B0604020202020204" pitchFamily="34" charset="0"/>
              <a:buNone/>
            </a:pPr>
            <a:r>
              <a:rPr lang="de-DE" b="0" i="0" dirty="0">
                <a:solidFill>
                  <a:srgbClr val="161616"/>
                </a:solidFill>
                <a:effectLst/>
                <a:latin typeface="IBM Plex Sans" panose="020B0604020202020204" pitchFamily="34" charset="0"/>
              </a:rPr>
              <a:t>Solch ein Tool ist Rational DOORS von IBM</a:t>
            </a:r>
          </a:p>
          <a:p>
            <a:pPr marL="171450" indent="-171450">
              <a:buFont typeface="Arial" panose="020B0604020202020204" pitchFamily="34" charset="0"/>
              <a:buChar char="•"/>
            </a:pPr>
            <a:r>
              <a:rPr lang="de-DE" b="0" i="0" dirty="0">
                <a:solidFill>
                  <a:srgbClr val="161616"/>
                </a:solidFill>
                <a:effectLst/>
                <a:latin typeface="IBM Plex Sans" panose="020B0604020202020204" pitchFamily="34" charset="0"/>
              </a:rPr>
              <a:t>Rational DOORS ist ein führendes Tool für das Anforderungsmanagement, mit dem sich Informationsänderungen einfach erfassen, zurückverfolgen, analysieren und verwalten lassen</a:t>
            </a:r>
          </a:p>
          <a:p>
            <a:pPr marL="171450" indent="-171450">
              <a:buFont typeface="Arial" panose="020B0604020202020204" pitchFamily="34" charset="0"/>
              <a:buChar char="•"/>
            </a:pPr>
            <a:r>
              <a:rPr lang="de-DE" b="0" i="0" dirty="0">
                <a:solidFill>
                  <a:srgbClr val="161616"/>
                </a:solidFill>
                <a:effectLst/>
                <a:latin typeface="IBM Plex Sans" panose="020B0503050203000203" pitchFamily="34" charset="0"/>
              </a:rPr>
              <a:t>DOORS ist die Abkürzung für Dynamic Object-Oriented Requirements System. </a:t>
            </a:r>
          </a:p>
          <a:p>
            <a:pPr marL="171450" indent="-171450">
              <a:buFont typeface="Arial" panose="020B0604020202020204" pitchFamily="34" charset="0"/>
              <a:buChar char="•"/>
            </a:pPr>
            <a:r>
              <a:rPr lang="de-DE" b="0" i="0" dirty="0">
                <a:solidFill>
                  <a:srgbClr val="161616"/>
                </a:solidFill>
                <a:effectLst/>
                <a:latin typeface="IBM Plex Sans" panose="020B0503050203000203" pitchFamily="34" charset="0"/>
              </a:rPr>
              <a:t>Dank des Requirements Interchange Formats (RIF) können Lieferanten und Entwicklungspartner in den Entwicklungsprozess direkt mit einbezogen werden</a:t>
            </a:r>
          </a:p>
          <a:p>
            <a:pPr marL="171450" indent="-171450">
              <a:buFont typeface="Arial" panose="020B0604020202020204" pitchFamily="34" charset="0"/>
              <a:buChar char="•"/>
            </a:pPr>
            <a:endParaRPr lang="de-DE" b="0" i="0" dirty="0">
              <a:solidFill>
                <a:srgbClr val="161616"/>
              </a:solidFill>
              <a:effectLst/>
              <a:latin typeface="IBM Plex Sans" panose="020B0503050203000203" pitchFamily="34" charset="0"/>
            </a:endParaRPr>
          </a:p>
          <a:p>
            <a:pPr marL="171450" indent="-171450">
              <a:buFont typeface="Arial" panose="020B0604020202020204" pitchFamily="34" charset="0"/>
              <a:buChar char="•"/>
            </a:pPr>
            <a:endParaRPr lang="de-DE" b="0" i="0" dirty="0">
              <a:solidFill>
                <a:srgbClr val="161616"/>
              </a:solidFill>
              <a:effectLst/>
              <a:latin typeface="IBM Plex Sans" panose="020B0503050203000203" pitchFamily="34" charset="0"/>
            </a:endParaRPr>
          </a:p>
          <a:p>
            <a:pPr marL="171450" indent="-171450">
              <a:buFont typeface="Arial" panose="020B0604020202020204" pitchFamily="34" charset="0"/>
              <a:buChar char="•"/>
            </a:pPr>
            <a:endParaRPr lang="de-DE" b="0" i="0" dirty="0">
              <a:solidFill>
                <a:srgbClr val="161616"/>
              </a:solidFill>
              <a:effectLst/>
              <a:latin typeface="IBM Plex Sans" panose="020B0503050203000203" pitchFamily="34" charset="0"/>
            </a:endParaRPr>
          </a:p>
          <a:p>
            <a:pPr marL="171450" indent="-171450">
              <a:buFont typeface="Arial" panose="020B0604020202020204" pitchFamily="34" charset="0"/>
              <a:buChar char="•"/>
            </a:pPr>
            <a:endParaRPr lang="de-DE" b="0" i="0" dirty="0">
              <a:solidFill>
                <a:srgbClr val="161616"/>
              </a:solidFill>
              <a:effectLst/>
              <a:latin typeface="IBM Plex Sans" panose="020B0503050203000203" pitchFamily="34" charset="0"/>
            </a:endParaRPr>
          </a:p>
          <a:p>
            <a:pPr marL="171450" indent="-171450">
              <a:buFont typeface="Arial" panose="020B0604020202020204" pitchFamily="34" charset="0"/>
              <a:buChar char="•"/>
            </a:pPr>
            <a:r>
              <a:rPr lang="de-DE" dirty="0"/>
              <a:t>https://www.ibm.com/docs/de/ermd/9.6.1?topic=overview-rational-doors</a:t>
            </a:r>
          </a:p>
          <a:p>
            <a:pPr marL="171450" indent="-171450">
              <a:buFont typeface="Arial" panose="020B0604020202020204" pitchFamily="34" charset="0"/>
              <a:buChar char="•"/>
            </a:pPr>
            <a:r>
              <a:rPr lang="de-DE" dirty="0"/>
              <a:t>https://de.wikipedia.org/wiki/DOORS</a:t>
            </a:r>
          </a:p>
          <a:p>
            <a:pPr marL="171450" indent="-171450">
              <a:buFont typeface="Arial" panose="020B0604020202020204" pitchFamily="34" charset="0"/>
              <a:buChar char="•"/>
            </a:pPr>
            <a:r>
              <a:rPr lang="de-DE" dirty="0"/>
              <a:t>https://www.connectall.com/integration/ibm-rational-doors/</a:t>
            </a:r>
          </a:p>
        </p:txBody>
      </p:sp>
      <p:sp>
        <p:nvSpPr>
          <p:cNvPr id="4" name="Foliennummernplatzhalter 3"/>
          <p:cNvSpPr>
            <a:spLocks noGrp="1"/>
          </p:cNvSpPr>
          <p:nvPr>
            <p:ph type="sldNum" sz="quarter" idx="5"/>
          </p:nvPr>
        </p:nvSpPr>
        <p:spPr/>
        <p:txBody>
          <a:bodyPr/>
          <a:lstStyle/>
          <a:p>
            <a:fld id="{590C587F-9620-41AA-8442-404D6D597627}" type="slidenum">
              <a:rPr lang="de-DE" smtClean="0"/>
              <a:t>8</a:t>
            </a:fld>
            <a:endParaRPr lang="de-DE"/>
          </a:p>
        </p:txBody>
      </p:sp>
    </p:spTree>
    <p:extLst>
      <p:ext uri="{BB962C8B-B14F-4D97-AF65-F5344CB8AC3E}">
        <p14:creationId xmlns:p14="http://schemas.microsoft.com/office/powerpoint/2010/main" val="408145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lgn="l">
              <a:buFont typeface="Arial" panose="020B0604020202020204" pitchFamily="34" charset="0"/>
              <a:buChar char="•"/>
            </a:pPr>
            <a:r>
              <a:rPr lang="de-DE" b="0" i="0" dirty="0">
                <a:solidFill>
                  <a:srgbClr val="231F20"/>
                </a:solidFill>
                <a:effectLst/>
                <a:latin typeface="ff3"/>
              </a:rPr>
              <a:t>Die Änderung ist ein natürlicher Bestandteil des Entwicklungsprozesses und tritt im Rahmen einer kontinuierlichen Verbesserung des Prozesses zwangsläufig auf. Im Idealfall führt ein stetiger Informationsgewinn im Verlauf des Prozesses zu einer Revision und Abänderung bestehender Annahmen und Konzepte.</a:t>
            </a:r>
          </a:p>
          <a:p>
            <a:pPr marL="171450" indent="-171450" algn="l">
              <a:buFont typeface="Arial" panose="020B0604020202020204" pitchFamily="34" charset="0"/>
              <a:buChar char="•"/>
            </a:pPr>
            <a:r>
              <a:rPr lang="de-DE" b="0" i="0" dirty="0">
                <a:solidFill>
                  <a:srgbClr val="231F20"/>
                </a:solidFill>
                <a:effectLst/>
                <a:latin typeface="ff3"/>
              </a:rPr>
              <a:t>Im komplexen Planungsumfeld kann die Auswirkung einer Änderung zumeist nicht frühzeitig erkannt werden und hat somit aufwändige Korrekturschleifen zur Folge.</a:t>
            </a:r>
          </a:p>
          <a:p>
            <a:pPr marL="171450" indent="-171450" algn="l">
              <a:buFont typeface="Arial" panose="020B0604020202020204" pitchFamily="34" charset="0"/>
              <a:buChar char="•"/>
            </a:pPr>
            <a:r>
              <a:rPr lang="de-DE" b="0" i="0" dirty="0">
                <a:solidFill>
                  <a:srgbClr val="231F20"/>
                </a:solidFill>
                <a:effectLst/>
                <a:latin typeface="ff1"/>
              </a:rPr>
              <a:t>Eine wesentliche Forderung des Änderungsmanagements ist die Vorverlagerung von Änderungen in die frühen Phasen der Produkt- und Prozessentwicklung. In diesen frühen Phasen können Änderungen zumeist noch relativ schnell und kostengünstig realisiert werden. </a:t>
            </a:r>
          </a:p>
          <a:p>
            <a:pPr marL="171450" indent="-171450" algn="l">
              <a:buFont typeface="Arial" panose="020B0604020202020204" pitchFamily="34" charset="0"/>
              <a:buChar char="•"/>
            </a:pPr>
            <a:r>
              <a:rPr lang="de-DE" b="0" i="0" dirty="0">
                <a:solidFill>
                  <a:srgbClr val="231F20"/>
                </a:solidFill>
                <a:effectLst/>
                <a:latin typeface="ff1"/>
              </a:rPr>
              <a:t>Im späteren Verlauf steigen die Änderungskosten zunehmend an und ziehen einen größeren personellen, sachlichen und auch zeitlichen Aufwand mit sich. Des Weiteren ist festzustellen, dass hierdurch eine weitergehende Bindung der Entwicklungskapazitäten erfolgt und somit auf Herausforderungen des Markts weniger flexibel begegnet werden kann. </a:t>
            </a:r>
          </a:p>
          <a:p>
            <a:pPr marL="171450" indent="-171450" algn="l">
              <a:buFont typeface="Arial" panose="020B0604020202020204" pitchFamily="34" charset="0"/>
              <a:buChar char="•"/>
            </a:pPr>
            <a:r>
              <a:rPr lang="de-DE" b="0" i="0" dirty="0" err="1">
                <a:solidFill>
                  <a:srgbClr val="231F20"/>
                </a:solidFill>
                <a:effectLst/>
                <a:latin typeface="ff1"/>
              </a:rPr>
              <a:t>Worst</a:t>
            </a:r>
            <a:r>
              <a:rPr lang="de-DE" b="0" i="0" dirty="0">
                <a:solidFill>
                  <a:srgbClr val="231F20"/>
                </a:solidFill>
                <a:effectLst/>
                <a:latin typeface="ff1"/>
              </a:rPr>
              <a:t> </a:t>
            </a:r>
            <a:r>
              <a:rPr lang="de-DE" b="0" i="0" dirty="0" err="1">
                <a:solidFill>
                  <a:srgbClr val="231F20"/>
                </a:solidFill>
                <a:effectLst/>
                <a:latin typeface="ff1"/>
              </a:rPr>
              <a:t>case</a:t>
            </a:r>
            <a:r>
              <a:rPr lang="de-DE" b="0" i="0" dirty="0">
                <a:solidFill>
                  <a:srgbClr val="231F20"/>
                </a:solidFill>
                <a:effectLst/>
                <a:latin typeface="ff1"/>
              </a:rPr>
              <a:t>: Rückrufaktion – Mangel konnte nicht frühzeitig erkannt werden, wird von Kunden erkannt und endet nun in einer Prozesslawine</a:t>
            </a:r>
          </a:p>
          <a:p>
            <a:pPr marL="171450" indent="-171450" algn="l">
              <a:buFont typeface="Arial" panose="020B0604020202020204" pitchFamily="34" charset="0"/>
              <a:buChar char="•"/>
            </a:pPr>
            <a:endParaRPr lang="de-DE" b="0" i="0" dirty="0">
              <a:solidFill>
                <a:srgbClr val="231F20"/>
              </a:solidFill>
              <a:effectLst/>
              <a:latin typeface="ff3"/>
            </a:endParaRPr>
          </a:p>
          <a:p>
            <a:endParaRPr lang="de-DE" dirty="0"/>
          </a:p>
        </p:txBody>
      </p:sp>
      <p:sp>
        <p:nvSpPr>
          <p:cNvPr id="4" name="Foliennummernplatzhalter 3"/>
          <p:cNvSpPr>
            <a:spLocks noGrp="1"/>
          </p:cNvSpPr>
          <p:nvPr>
            <p:ph type="sldNum" sz="quarter" idx="5"/>
          </p:nvPr>
        </p:nvSpPr>
        <p:spPr/>
        <p:txBody>
          <a:bodyPr/>
          <a:lstStyle/>
          <a:p>
            <a:fld id="{590C587F-9620-41AA-8442-404D6D597627}" type="slidenum">
              <a:rPr lang="de-DE" smtClean="0"/>
              <a:t>9</a:t>
            </a:fld>
            <a:endParaRPr lang="de-DE"/>
          </a:p>
        </p:txBody>
      </p:sp>
    </p:spTree>
    <p:extLst>
      <p:ext uri="{BB962C8B-B14F-4D97-AF65-F5344CB8AC3E}">
        <p14:creationId xmlns:p14="http://schemas.microsoft.com/office/powerpoint/2010/main" val="1002172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90C587F-9620-41AA-8442-404D6D597627}" type="slidenum">
              <a:rPr lang="de-DE" smtClean="0"/>
              <a:t>10</a:t>
            </a:fld>
            <a:endParaRPr lang="de-DE"/>
          </a:p>
        </p:txBody>
      </p:sp>
    </p:spTree>
    <p:extLst>
      <p:ext uri="{BB962C8B-B14F-4D97-AF65-F5344CB8AC3E}">
        <p14:creationId xmlns:p14="http://schemas.microsoft.com/office/powerpoint/2010/main" val="639420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1" i="0" dirty="0" err="1">
                <a:solidFill>
                  <a:srgbClr val="202122"/>
                </a:solidFill>
                <a:effectLst/>
                <a:latin typeface="Arial" panose="020B0604020202020204" pitchFamily="34" charset="0"/>
              </a:rPr>
              <a:t>Confluence</a:t>
            </a:r>
            <a:r>
              <a:rPr lang="de-DE" b="0" i="0" dirty="0">
                <a:solidFill>
                  <a:srgbClr val="202122"/>
                </a:solidFill>
                <a:effectLst/>
                <a:latin typeface="Arial" panose="020B0604020202020204" pitchFamily="34" charset="0"/>
              </a:rPr>
              <a:t> ist eine kommerzielle </a:t>
            </a:r>
            <a:r>
              <a:rPr lang="de-DE" b="0" i="0" u="none" strike="noStrike" dirty="0">
                <a:solidFill>
                  <a:srgbClr val="0645AD"/>
                </a:solidFill>
                <a:effectLst/>
                <a:latin typeface="Arial" panose="020B0604020202020204" pitchFamily="34" charset="0"/>
              </a:rPr>
              <a:t>Software, die </a:t>
            </a:r>
            <a:r>
              <a:rPr lang="de-DE" b="0" i="0" dirty="0">
                <a:solidFill>
                  <a:srgbClr val="202122"/>
                </a:solidFill>
                <a:effectLst/>
                <a:latin typeface="Arial" panose="020B0604020202020204" pitchFamily="34" charset="0"/>
              </a:rPr>
              <a:t>für Dokumentation und Kommunikation von Wissen und den Wissensaustausch in Unternehmen und Organisationen verwendet wird.</a:t>
            </a:r>
          </a:p>
          <a:p>
            <a:pPr marL="171450" indent="-171450">
              <a:buFont typeface="Arial" panose="020B0604020202020204" pitchFamily="34" charset="0"/>
              <a:buChar char="•"/>
            </a:pPr>
            <a:r>
              <a:rPr lang="de-DE" dirty="0"/>
              <a:t>Eine KI sortiert automatisch die Tickets nach Themen und Dringlichkeiten</a:t>
            </a:r>
          </a:p>
          <a:p>
            <a:pPr marL="171450" indent="-171450">
              <a:buFont typeface="Arial" panose="020B0604020202020204" pitchFamily="34" charset="0"/>
              <a:buChar char="•"/>
            </a:pPr>
            <a:r>
              <a:rPr lang="de-DE" dirty="0"/>
              <a:t>KI liest Inhaltsdaten von Tickets automatisch aus und strukturiert diese</a:t>
            </a:r>
          </a:p>
          <a:p>
            <a:pPr marL="171450" indent="-171450">
              <a:buFont typeface="Arial" panose="020B0604020202020204" pitchFamily="34" charset="0"/>
              <a:buChar char="•"/>
            </a:pPr>
            <a:r>
              <a:rPr lang="de-DE" dirty="0"/>
              <a:t>KI verteilt automatisch und im richtigen Moment die Tickets an den richtigen Experten</a:t>
            </a:r>
          </a:p>
          <a:p>
            <a:pPr marL="171450" indent="-171450">
              <a:buFont typeface="Arial" panose="020B0604020202020204" pitchFamily="34" charset="0"/>
              <a:buChar char="•"/>
            </a:pPr>
            <a:r>
              <a:rPr lang="de-DE" dirty="0"/>
              <a:t>Mitarbeiter können eigenes </a:t>
            </a:r>
            <a:r>
              <a:rPr lang="de-DE" dirty="0" err="1"/>
              <a:t>Know-How</a:t>
            </a:r>
            <a:r>
              <a:rPr lang="de-DE" dirty="0"/>
              <a:t> in die Tickets einfließen lassen</a:t>
            </a:r>
          </a:p>
          <a:p>
            <a:pPr marL="171450" indent="-171450">
              <a:buFont typeface="Arial" panose="020B0604020202020204" pitchFamily="34" charset="0"/>
              <a:buChar char="•"/>
            </a:pPr>
            <a:r>
              <a:rPr lang="de-DE" dirty="0"/>
              <a:t>KI stößt Freigabeprozesse und Nacharbeiten automatisch an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Dies kann alles auch in kostengünstigen Tools (Word/Excel) durchgeführt werden. </a:t>
            </a:r>
            <a:r>
              <a:rPr lang="de-DE" dirty="0" err="1"/>
              <a:t>Confluence</a:t>
            </a:r>
            <a:r>
              <a:rPr lang="de-DE" dirty="0"/>
              <a:t> ist preisintensiv aber unterstützt die Arbeit.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https://de.wikipedia.org/wiki/Confluence_(Atlassian)</a:t>
            </a:r>
          </a:p>
          <a:p>
            <a:pPr marL="171450" indent="-171450">
              <a:buFont typeface="Arial" panose="020B0604020202020204" pitchFamily="34" charset="0"/>
              <a:buChar char="•"/>
            </a:pPr>
            <a:r>
              <a:rPr lang="de-DE" dirty="0"/>
              <a:t>https://blog.seibert-media.net/blog/2020/11/10/seiten-und-massenarchivierung-in-confluence-cloud/</a:t>
            </a:r>
          </a:p>
        </p:txBody>
      </p:sp>
      <p:sp>
        <p:nvSpPr>
          <p:cNvPr id="4" name="Foliennummernplatzhalter 3"/>
          <p:cNvSpPr>
            <a:spLocks noGrp="1"/>
          </p:cNvSpPr>
          <p:nvPr>
            <p:ph type="sldNum" sz="quarter" idx="5"/>
          </p:nvPr>
        </p:nvSpPr>
        <p:spPr/>
        <p:txBody>
          <a:bodyPr/>
          <a:lstStyle/>
          <a:p>
            <a:fld id="{590C587F-9620-41AA-8442-404D6D597627}" type="slidenum">
              <a:rPr lang="de-DE" smtClean="0"/>
              <a:t>11</a:t>
            </a:fld>
            <a:endParaRPr lang="de-DE"/>
          </a:p>
        </p:txBody>
      </p:sp>
    </p:spTree>
    <p:extLst>
      <p:ext uri="{BB962C8B-B14F-4D97-AF65-F5344CB8AC3E}">
        <p14:creationId xmlns:p14="http://schemas.microsoft.com/office/powerpoint/2010/main" val="807463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9.emf"/><Relationship Id="rId5" Type="http://schemas.openxmlformats.org/officeDocument/2006/relationships/image" Target="../media/image3.emf"/><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Unter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3601" spc="200" baseline="0">
                <a:solidFill>
                  <a:schemeClr val="bg1"/>
                </a:solidFill>
              </a:defRPr>
            </a:lvl1pPr>
          </a:lstStyle>
          <a:p>
            <a:r>
              <a:rPr lang="de-DE" dirty="0"/>
              <a:t>Titel der Präsentation</a:t>
            </a:r>
          </a:p>
        </p:txBody>
      </p:sp>
      <p:grpSp>
        <p:nvGrpSpPr>
          <p:cNvPr id="27" name="Regieanweisungen"/>
          <p:cNvGrpSpPr/>
          <p:nvPr userDrawn="1"/>
        </p:nvGrpSpPr>
        <p:grpSpPr>
          <a:xfrm>
            <a:off x="406400" y="-468000"/>
            <a:ext cx="14521600" cy="1980001"/>
            <a:chOff x="304800" y="-468001"/>
            <a:chExt cx="10891200" cy="1980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sp>
        <p:nvSpPr>
          <p:cNvPr id="10" name="Fußzeilenplatzhalter 9">
            <a:extLst>
              <a:ext uri="{FF2B5EF4-FFF2-40B4-BE49-F238E27FC236}">
                <a16:creationId xmlns:a16="http://schemas.microsoft.com/office/drawing/2014/main" id="{CFB462B3-CEB1-499F-9A93-54BFC478EC19}"/>
              </a:ext>
            </a:extLst>
          </p:cNvPr>
          <p:cNvSpPr>
            <a:spLocks noGrp="1"/>
          </p:cNvSpPr>
          <p:nvPr>
            <p:ph type="ftr" sz="quarter" idx="17"/>
          </p:nvPr>
        </p:nvSpPr>
        <p:spPr>
          <a:xfrm>
            <a:off x="406401" y="6984001"/>
            <a:ext cx="7375299" cy="216000"/>
          </a:xfrm>
        </p:spPr>
        <p:txBody>
          <a:bodyPr/>
          <a:lstStyle/>
          <a:p>
            <a:r>
              <a:rPr lang="de-DE"/>
              <a:t>Cedric Schmitt, Tom Gabler | T1 | MMR | WiSe 22/23</a:t>
            </a:r>
            <a:endParaRPr lang="de-DE" dirty="0"/>
          </a:p>
        </p:txBody>
      </p:sp>
      <p:sp>
        <p:nvSpPr>
          <p:cNvPr id="12" name="Foliennummernplatzhalter 11">
            <a:extLst>
              <a:ext uri="{FF2B5EF4-FFF2-40B4-BE49-F238E27FC236}">
                <a16:creationId xmlns:a16="http://schemas.microsoft.com/office/drawing/2014/main" id="{AAD5C655-E4E0-43F9-B6D2-6069D0E19D55}"/>
              </a:ext>
            </a:extLst>
          </p:cNvPr>
          <p:cNvSpPr>
            <a:spLocks noGrp="1"/>
          </p:cNvSpPr>
          <p:nvPr>
            <p:ph type="sldNum" sz="quarter" idx="18"/>
          </p:nvPr>
        </p:nvSpPr>
        <p:spPr>
          <a:xfrm>
            <a:off x="9883778" y="6984001"/>
            <a:ext cx="1899711" cy="216000"/>
          </a:xfrm>
        </p:spPr>
        <p:txBody>
          <a:bodyPr/>
          <a:lstStyle/>
          <a:p>
            <a:r>
              <a:rPr lang="de-DE"/>
              <a:t>|  </a:t>
            </a:r>
            <a:fld id="{E6B5151A-17C4-4431-8407-112C0160A8B6}" type="slidenum">
              <a:rPr lang="de-DE" smtClean="0"/>
              <a:pPr/>
              <a:t>‹Nr.›</a:t>
            </a:fld>
            <a:endParaRPr lang="de-DE" dirty="0"/>
          </a:p>
        </p:txBody>
      </p:sp>
      <p:sp>
        <p:nvSpPr>
          <p:cNvPr id="21" name="Datumsplatzhalter 3">
            <a:extLst>
              <a:ext uri="{FF2B5EF4-FFF2-40B4-BE49-F238E27FC236}">
                <a16:creationId xmlns:a16="http://schemas.microsoft.com/office/drawing/2014/main" id="{C76965CB-8BC6-40F7-9EE1-139D59169898}"/>
              </a:ext>
            </a:extLst>
          </p:cNvPr>
          <p:cNvSpPr>
            <a:spLocks noGrp="1"/>
          </p:cNvSpPr>
          <p:nvPr>
            <p:ph type="dt" sz="half" idx="10"/>
          </p:nvPr>
        </p:nvSpPr>
        <p:spPr>
          <a:xfrm>
            <a:off x="406401" y="260078"/>
            <a:ext cx="7375299" cy="252000"/>
          </a:xfrm>
        </p:spPr>
        <p:txBody>
          <a:bodyPr/>
          <a:lstStyle>
            <a:lvl1pPr>
              <a:defRPr sz="1420" spc="60" baseline="0">
                <a:solidFill>
                  <a:schemeClr val="tx1"/>
                </a:solidFill>
              </a:defRPr>
            </a:lvl1pPr>
          </a:lstStyle>
          <a:p>
            <a:r>
              <a:rPr lang="de-DE"/>
              <a:t>Campus Sontheim</a:t>
            </a:r>
            <a:endParaRPr lang="de-DE" dirty="0"/>
          </a:p>
        </p:txBody>
      </p:sp>
      <p:sp>
        <p:nvSpPr>
          <p:cNvPr id="22" name="Vertikaler Textplatzhalter 2">
            <a:extLst>
              <a:ext uri="{FF2B5EF4-FFF2-40B4-BE49-F238E27FC236}">
                <a16:creationId xmlns:a16="http://schemas.microsoft.com/office/drawing/2014/main" id="{33F9B68E-1F14-4F70-9B07-D77470E5CBEB}"/>
              </a:ext>
            </a:extLst>
          </p:cNvPr>
          <p:cNvSpPr>
            <a:spLocks noGrp="1"/>
          </p:cNvSpPr>
          <p:nvPr>
            <p:ph type="body" orient="vert" idx="19" hasCustomPrompt="1"/>
          </p:nvPr>
        </p:nvSpPr>
        <p:spPr>
          <a:xfrm>
            <a:off x="1386000" y="5311011"/>
            <a:ext cx="10397484" cy="792000"/>
          </a:xfrm>
        </p:spPr>
        <p:txBody>
          <a:bodyPr vert="horz"/>
          <a:lstStyle>
            <a:lvl1pPr marL="0" indent="0">
              <a:lnSpc>
                <a:spcPct val="97000"/>
              </a:lnSpc>
              <a:spcBef>
                <a:spcPts val="0"/>
              </a:spcBef>
              <a:spcAft>
                <a:spcPts val="0"/>
              </a:spcAft>
              <a:buFont typeface="+mj-lt"/>
              <a:buNone/>
              <a:defRPr lang="de-DE" sz="2400" b="1" i="0" u="none" strike="noStrike" baseline="0" smtClean="0">
                <a:solidFill>
                  <a:schemeClr val="bg1"/>
                </a:solidFill>
                <a:latin typeface="+mj-lt"/>
              </a:defRPr>
            </a:lvl1pPr>
            <a:lvl2pPr marL="0" indent="0">
              <a:lnSpc>
                <a:spcPct val="97000"/>
              </a:lnSpc>
              <a:spcBef>
                <a:spcPts val="0"/>
              </a:spcBef>
              <a:spcAft>
                <a:spcPts val="0"/>
              </a:spcAft>
              <a:buFont typeface="+mj-lt"/>
              <a:buNone/>
              <a:defRPr sz="2400" b="1">
                <a:solidFill>
                  <a:schemeClr val="bg1"/>
                </a:solidFill>
                <a:latin typeface="+mj-lt"/>
              </a:defRPr>
            </a:lvl2pPr>
            <a:lvl3pPr marL="0" indent="0">
              <a:lnSpc>
                <a:spcPct val="97000"/>
              </a:lnSpc>
              <a:spcBef>
                <a:spcPts val="0"/>
              </a:spcBef>
              <a:spcAft>
                <a:spcPts val="0"/>
              </a:spcAft>
              <a:buFont typeface="+mj-lt"/>
              <a:buNone/>
              <a:defRPr sz="2400" b="1">
                <a:solidFill>
                  <a:schemeClr val="bg1"/>
                </a:solidFill>
                <a:latin typeface="+mj-lt"/>
              </a:defRPr>
            </a:lvl3pPr>
            <a:lvl4pPr marL="0" indent="0">
              <a:lnSpc>
                <a:spcPct val="97000"/>
              </a:lnSpc>
              <a:spcBef>
                <a:spcPts val="0"/>
              </a:spcBef>
              <a:spcAft>
                <a:spcPts val="0"/>
              </a:spcAft>
              <a:buFont typeface="+mj-lt"/>
              <a:buNone/>
              <a:defRPr sz="2400" b="1">
                <a:solidFill>
                  <a:schemeClr val="bg1"/>
                </a:solidFill>
                <a:latin typeface="+mj-lt"/>
              </a:defRPr>
            </a:lvl4pPr>
            <a:lvl5pPr marL="0" indent="0">
              <a:lnSpc>
                <a:spcPct val="97000"/>
              </a:lnSpc>
              <a:spcBef>
                <a:spcPts val="0"/>
              </a:spcBef>
              <a:spcAft>
                <a:spcPts val="0"/>
              </a:spcAft>
              <a:buFont typeface="+mj-lt"/>
              <a:buNone/>
              <a:defRPr sz="2400" b="1">
                <a:solidFill>
                  <a:schemeClr val="bg1"/>
                </a:solidFill>
                <a:latin typeface="+mj-lt"/>
              </a:defRPr>
            </a:lvl5pPr>
            <a:lvl6pPr marL="0" indent="0">
              <a:lnSpc>
                <a:spcPct val="97000"/>
              </a:lnSpc>
              <a:spcBef>
                <a:spcPts val="0"/>
              </a:spcBef>
              <a:spcAft>
                <a:spcPts val="0"/>
              </a:spcAft>
              <a:buFont typeface="+mj-lt"/>
              <a:buNone/>
              <a:defRPr sz="2400" b="1">
                <a:solidFill>
                  <a:schemeClr val="bg1"/>
                </a:solidFill>
                <a:latin typeface="+mj-lt"/>
              </a:defRPr>
            </a:lvl6pPr>
            <a:lvl7pPr marL="0" indent="0">
              <a:lnSpc>
                <a:spcPct val="97000"/>
              </a:lnSpc>
              <a:spcBef>
                <a:spcPts val="0"/>
              </a:spcBef>
              <a:spcAft>
                <a:spcPts val="0"/>
              </a:spcAft>
              <a:buFont typeface="+mj-lt"/>
              <a:buNone/>
              <a:defRPr sz="2400" b="1">
                <a:solidFill>
                  <a:schemeClr val="bg1"/>
                </a:solidFill>
                <a:latin typeface="+mj-lt"/>
              </a:defRPr>
            </a:lvl7pPr>
            <a:lvl8pPr marL="0" indent="0">
              <a:lnSpc>
                <a:spcPct val="97000"/>
              </a:lnSpc>
              <a:spcBef>
                <a:spcPts val="0"/>
              </a:spcBef>
              <a:spcAft>
                <a:spcPts val="0"/>
              </a:spcAft>
              <a:buFont typeface="+mj-lt"/>
              <a:buNone/>
              <a:defRPr sz="2400" b="1">
                <a:solidFill>
                  <a:schemeClr val="bg1"/>
                </a:solidFill>
                <a:latin typeface="+mj-lt"/>
              </a:defRPr>
            </a:lvl8pPr>
            <a:lvl9pPr marL="0" indent="0">
              <a:lnSpc>
                <a:spcPct val="97000"/>
              </a:lnSpc>
              <a:spcBef>
                <a:spcPts val="0"/>
              </a:spcBef>
              <a:spcAft>
                <a:spcPts val="0"/>
              </a:spcAft>
              <a:buFont typeface="+mj-lt"/>
              <a:buNone/>
              <a:defRPr sz="2400" b="1">
                <a:solidFill>
                  <a:schemeClr val="bg1"/>
                </a:solidFill>
                <a:latin typeface="+mj-lt"/>
              </a:defRPr>
            </a:lvl9pPr>
          </a:lstStyle>
          <a:p>
            <a:pPr lvl="0"/>
            <a:r>
              <a:rPr lang="de-DE" dirty="0"/>
              <a:t>Thema des Referats Thema des Referats Thema des Referats Thema des Referats </a:t>
            </a:r>
          </a:p>
        </p:txBody>
      </p:sp>
      <p:sp>
        <p:nvSpPr>
          <p:cNvPr id="23" name="Vertikaler Textplatzhalter 2">
            <a:extLst>
              <a:ext uri="{FF2B5EF4-FFF2-40B4-BE49-F238E27FC236}">
                <a16:creationId xmlns:a16="http://schemas.microsoft.com/office/drawing/2014/main" id="{6354D33E-28C2-47F2-851F-773C0FE0AB9E}"/>
              </a:ext>
            </a:extLst>
          </p:cNvPr>
          <p:cNvSpPr>
            <a:spLocks noGrp="1"/>
          </p:cNvSpPr>
          <p:nvPr>
            <p:ph type="body" orient="vert" idx="20" hasCustomPrompt="1"/>
          </p:nvPr>
        </p:nvSpPr>
        <p:spPr>
          <a:xfrm>
            <a:off x="1386000" y="6372000"/>
            <a:ext cx="10397489" cy="252000"/>
          </a:xfrm>
        </p:spPr>
        <p:txBody>
          <a:bodyPr vert="horz"/>
          <a:lstStyle>
            <a:lvl1pPr marL="0" indent="0">
              <a:lnSpc>
                <a:spcPct val="97000"/>
              </a:lnSpc>
              <a:spcBef>
                <a:spcPts val="0"/>
              </a:spcBef>
              <a:spcAft>
                <a:spcPts val="0"/>
              </a:spcAft>
              <a:buFont typeface="+mj-lt"/>
              <a:buNone/>
              <a:defRPr sz="1300" b="1" spc="60" baseline="0">
                <a:solidFill>
                  <a:schemeClr val="bg1"/>
                </a:solidFill>
                <a:latin typeface="+mj-lt"/>
              </a:defRPr>
            </a:lvl1pPr>
            <a:lvl2pPr marL="0" indent="0">
              <a:lnSpc>
                <a:spcPct val="97000"/>
              </a:lnSpc>
              <a:spcBef>
                <a:spcPts val="0"/>
              </a:spcBef>
              <a:spcAft>
                <a:spcPts val="0"/>
              </a:spcAft>
              <a:buFont typeface="+mj-lt"/>
              <a:buNone/>
              <a:defRPr sz="1300" b="1" spc="60" baseline="0">
                <a:solidFill>
                  <a:schemeClr val="bg1"/>
                </a:solidFill>
                <a:latin typeface="+mj-lt"/>
              </a:defRPr>
            </a:lvl2pPr>
            <a:lvl3pPr marL="0" indent="0">
              <a:lnSpc>
                <a:spcPct val="97000"/>
              </a:lnSpc>
              <a:spcBef>
                <a:spcPts val="0"/>
              </a:spcBef>
              <a:spcAft>
                <a:spcPts val="0"/>
              </a:spcAft>
              <a:buFont typeface="+mj-lt"/>
              <a:buNone/>
              <a:defRPr sz="1300" b="1" spc="60" baseline="0">
                <a:solidFill>
                  <a:schemeClr val="bg1"/>
                </a:solidFill>
                <a:latin typeface="+mj-lt"/>
              </a:defRPr>
            </a:lvl3pPr>
            <a:lvl4pPr marL="0" indent="0">
              <a:lnSpc>
                <a:spcPct val="97000"/>
              </a:lnSpc>
              <a:spcBef>
                <a:spcPts val="0"/>
              </a:spcBef>
              <a:spcAft>
                <a:spcPts val="0"/>
              </a:spcAft>
              <a:buFont typeface="+mj-lt"/>
              <a:buNone/>
              <a:defRPr sz="1300" b="1" spc="60" baseline="0">
                <a:solidFill>
                  <a:schemeClr val="bg1"/>
                </a:solidFill>
                <a:latin typeface="+mj-lt"/>
              </a:defRPr>
            </a:lvl4pPr>
            <a:lvl5pPr marL="0" indent="0">
              <a:lnSpc>
                <a:spcPct val="97000"/>
              </a:lnSpc>
              <a:spcBef>
                <a:spcPts val="0"/>
              </a:spcBef>
              <a:spcAft>
                <a:spcPts val="0"/>
              </a:spcAft>
              <a:buFont typeface="+mj-lt"/>
              <a:buNone/>
              <a:defRPr sz="1300" b="1" spc="60" baseline="0">
                <a:solidFill>
                  <a:schemeClr val="bg1"/>
                </a:solidFill>
                <a:latin typeface="+mj-lt"/>
              </a:defRPr>
            </a:lvl5pPr>
            <a:lvl6pPr marL="0" indent="0">
              <a:lnSpc>
                <a:spcPct val="97000"/>
              </a:lnSpc>
              <a:spcBef>
                <a:spcPts val="0"/>
              </a:spcBef>
              <a:spcAft>
                <a:spcPts val="0"/>
              </a:spcAft>
              <a:buFont typeface="+mj-lt"/>
              <a:buNone/>
              <a:defRPr sz="1300" b="1" spc="60" baseline="0">
                <a:solidFill>
                  <a:schemeClr val="bg1"/>
                </a:solidFill>
                <a:latin typeface="+mj-lt"/>
              </a:defRPr>
            </a:lvl6pPr>
            <a:lvl7pPr marL="0" indent="0">
              <a:lnSpc>
                <a:spcPct val="97000"/>
              </a:lnSpc>
              <a:spcBef>
                <a:spcPts val="0"/>
              </a:spcBef>
              <a:spcAft>
                <a:spcPts val="0"/>
              </a:spcAft>
              <a:buFont typeface="+mj-lt"/>
              <a:buNone/>
              <a:defRPr sz="1300" b="1" spc="60" baseline="0">
                <a:solidFill>
                  <a:schemeClr val="bg1"/>
                </a:solidFill>
                <a:latin typeface="+mj-lt"/>
              </a:defRPr>
            </a:lvl7pPr>
            <a:lvl8pPr marL="0" indent="0">
              <a:lnSpc>
                <a:spcPct val="97000"/>
              </a:lnSpc>
              <a:spcBef>
                <a:spcPts val="0"/>
              </a:spcBef>
              <a:spcAft>
                <a:spcPts val="0"/>
              </a:spcAft>
              <a:buFont typeface="+mj-lt"/>
              <a:buNone/>
              <a:defRPr sz="1300" b="1" spc="60" baseline="0">
                <a:solidFill>
                  <a:schemeClr val="bg1"/>
                </a:solidFill>
                <a:latin typeface="+mj-lt"/>
              </a:defRPr>
            </a:lvl8pPr>
            <a:lvl9pPr marL="0" indent="0">
              <a:lnSpc>
                <a:spcPct val="97000"/>
              </a:lnSpc>
              <a:spcBef>
                <a:spcPts val="0"/>
              </a:spcBef>
              <a:spcAft>
                <a:spcPts val="0"/>
              </a:spcAft>
              <a:buFont typeface="+mj-lt"/>
              <a:buNone/>
              <a:defRPr sz="1300" b="1" spc="60" baseline="0">
                <a:solidFill>
                  <a:schemeClr val="bg1"/>
                </a:solidFill>
                <a:latin typeface="+mj-lt"/>
              </a:defRPr>
            </a:lvl9pPr>
          </a:lstStyle>
          <a:p>
            <a:pPr lvl="0"/>
            <a:r>
              <a:rPr lang="de-DE" dirty="0"/>
              <a:t>Referent / Fakultät / Studiengang | </a:t>
            </a:r>
            <a:r>
              <a:rPr lang="de-DE" dirty="0" err="1"/>
              <a:t>WiSe</a:t>
            </a:r>
            <a:r>
              <a:rPr lang="de-DE" dirty="0"/>
              <a:t>/</a:t>
            </a:r>
            <a:r>
              <a:rPr lang="de-DE" dirty="0" err="1"/>
              <a:t>SoSe</a:t>
            </a:r>
            <a:r>
              <a:rPr lang="de-DE" dirty="0"/>
              <a:t> 2017/19</a:t>
            </a:r>
          </a:p>
        </p:txBody>
      </p:sp>
      <p:pic>
        <p:nvPicPr>
          <p:cNvPr id="17" name="Logo HHN">
            <a:extLst>
              <a:ext uri="{FF2B5EF4-FFF2-40B4-BE49-F238E27FC236}">
                <a16:creationId xmlns:a16="http://schemas.microsoft.com/office/drawing/2014/main" id="{C84B1A6D-3DF8-4F58-88C7-3F544E41EF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18" name="Vertikaler Textplatzhalter 2">
            <a:extLst>
              <a:ext uri="{FF2B5EF4-FFF2-40B4-BE49-F238E27FC236}">
                <a16:creationId xmlns:a16="http://schemas.microsoft.com/office/drawing/2014/main" id="{0066C18D-46D1-4FD0-B624-24CB6294D971}"/>
              </a:ext>
            </a:extLst>
          </p:cNvPr>
          <p:cNvSpPr>
            <a:spLocks noGrp="1" noChangeAspect="1"/>
          </p:cNvSpPr>
          <p:nvPr>
            <p:ph type="body" orient="vert" idx="21" hasCustomPrompt="1"/>
          </p:nvPr>
        </p:nvSpPr>
        <p:spPr>
          <a:xfrm>
            <a:off x="1152000" y="4904882"/>
            <a:ext cx="128025" cy="204840"/>
          </a:xfrm>
          <a:blipFill>
            <a:blip r:embed="rId4"/>
            <a:stretch>
              <a:fillRect/>
            </a:stretch>
          </a:blipFill>
        </p:spPr>
        <p:txBody>
          <a:bodyPr vert="horz" wrap="none" tIns="7200" rIns="2574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Tree>
    <p:extLst>
      <p:ext uri="{BB962C8B-B14F-4D97-AF65-F5344CB8AC3E}">
        <p14:creationId xmlns:p14="http://schemas.microsoft.com/office/powerpoint/2010/main" val="225263842"/>
      </p:ext>
    </p:extLst>
  </p:cSld>
  <p:clrMapOvr>
    <a:masterClrMapping/>
  </p:clrMapOvr>
  <p:extLst>
    <p:ext uri="{DCECCB84-F9BA-43D5-87BE-67443E8EF086}">
      <p15:sldGuideLst xmlns:p15="http://schemas.microsoft.com/office/powerpoint/2012/main">
        <p15:guide id="1" orient="horz" pos="2631" userDrawn="1">
          <p15:clr>
            <a:srgbClr val="FBAE40"/>
          </p15:clr>
        </p15:guide>
        <p15:guide id="2" orient="horz" pos="78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Info // 2 Inhalte">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Cedric Schmitt, Tom Gabler | T1 | MMR | WiSe 22/23</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5" y="2033700"/>
            <a:ext cx="11377084" cy="396000"/>
          </a:xfrm>
        </p:spPr>
        <p:txBody>
          <a:bodyPr vert="horz"/>
          <a:lstStyle>
            <a:lvl1pPr marL="0" indent="0">
              <a:lnSpc>
                <a:spcPct val="108000"/>
              </a:lnSpc>
              <a:spcBef>
                <a:spcPts val="0"/>
              </a:spcBef>
              <a:spcAft>
                <a:spcPts val="0"/>
              </a:spcAft>
              <a:buFont typeface="Arial" panose="020B0604020202020204" pitchFamily="34" charset="0"/>
              <a:buNone/>
              <a:defRPr sz="1999" b="0">
                <a:solidFill>
                  <a:schemeClr val="tx1"/>
                </a:solidFill>
                <a:latin typeface="+mn-lt"/>
              </a:defRPr>
            </a:lvl1pPr>
            <a:lvl2pPr marL="0" indent="0">
              <a:lnSpc>
                <a:spcPct val="108000"/>
              </a:lnSpc>
              <a:spcBef>
                <a:spcPts val="0"/>
              </a:spcBef>
              <a:spcAft>
                <a:spcPts val="0"/>
              </a:spcAft>
              <a:buNone/>
              <a:defRPr sz="1999"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1999"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1999" b="0">
                <a:solidFill>
                  <a:schemeClr val="tx1"/>
                </a:solidFill>
                <a:latin typeface="+mn-lt"/>
              </a:defRPr>
            </a:lvl4pPr>
            <a:lvl5pPr marL="0" indent="0">
              <a:lnSpc>
                <a:spcPct val="108000"/>
              </a:lnSpc>
              <a:spcBef>
                <a:spcPts val="0"/>
              </a:spcBef>
              <a:spcAft>
                <a:spcPts val="0"/>
              </a:spcAft>
              <a:buNone/>
              <a:defRPr sz="1999" b="0">
                <a:solidFill>
                  <a:schemeClr val="tx1"/>
                </a:solidFill>
                <a:latin typeface="+mn-lt"/>
              </a:defRPr>
            </a:lvl5pPr>
            <a:lvl6pPr marL="0" indent="0">
              <a:lnSpc>
                <a:spcPct val="108000"/>
              </a:lnSpc>
              <a:spcBef>
                <a:spcPts val="0"/>
              </a:spcBef>
              <a:spcAft>
                <a:spcPts val="0"/>
              </a:spcAft>
              <a:buNone/>
              <a:defRPr sz="1999"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1999"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1999"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1999" b="0">
                <a:solidFill>
                  <a:schemeClr val="tx1"/>
                </a:solidFill>
                <a:latin typeface="+mn-lt"/>
              </a:defRPr>
            </a:lvl9pPr>
          </a:lstStyle>
          <a:p>
            <a:pPr lvl="0"/>
            <a:r>
              <a:rPr lang="de-DE" dirty="0"/>
              <a:t>Kurze Info zum Inhalt</a:t>
            </a:r>
          </a:p>
        </p:txBody>
      </p:sp>
      <p:sp>
        <p:nvSpPr>
          <p:cNvPr id="12" name="Inhaltsplatzhalter 2"/>
          <p:cNvSpPr>
            <a:spLocks noGrp="1"/>
          </p:cNvSpPr>
          <p:nvPr>
            <p:ph idx="1" hasCustomPrompt="1"/>
          </p:nvPr>
        </p:nvSpPr>
        <p:spPr>
          <a:xfrm>
            <a:off x="406405" y="2565404"/>
            <a:ext cx="5592519" cy="3678237"/>
          </a:xfrm>
        </p:spPr>
        <p:txBody>
          <a:bodyPr/>
          <a:lstStyle>
            <a:lvl3pPr>
              <a:spcAft>
                <a:spcPts val="599"/>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p:txBody>
      </p:sp>
      <p:sp>
        <p:nvSpPr>
          <p:cNvPr id="13" name="Inhaltsplatzhalter 2"/>
          <p:cNvSpPr>
            <a:spLocks noGrp="1"/>
          </p:cNvSpPr>
          <p:nvPr>
            <p:ph idx="14" hasCustomPrompt="1"/>
          </p:nvPr>
        </p:nvSpPr>
        <p:spPr>
          <a:xfrm>
            <a:off x="6192002" y="2565404"/>
            <a:ext cx="5591487" cy="3678237"/>
          </a:xfrm>
        </p:spPr>
        <p:txBody>
          <a:bodyPr/>
          <a:lstStyle>
            <a:lvl3pPr>
              <a:spcAft>
                <a:spcPts val="599"/>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2431733392"/>
      </p:ext>
    </p:extLst>
  </p:cSld>
  <p:clrMapOvr>
    <a:masterClrMapping/>
  </p:clrMapOvr>
  <p:extLst>
    <p:ext uri="{DCECCB84-F9BA-43D5-87BE-67443E8EF086}">
      <p15:sldGuideLst xmlns:p15="http://schemas.microsoft.com/office/powerpoint/2012/main">
        <p15:guide id="1" orient="horz" pos="161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line // Info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Cedric Schmitt, Tom Gabler | T1 | MMR | WiSe 22/23</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0" y="2033700"/>
            <a:ext cx="11377085" cy="396000"/>
          </a:xfrm>
        </p:spPr>
        <p:txBody>
          <a:bodyPr vert="horz"/>
          <a:lstStyle>
            <a:lvl1pPr marL="0" indent="0">
              <a:lnSpc>
                <a:spcPct val="108000"/>
              </a:lnSpc>
              <a:spcBef>
                <a:spcPts val="0"/>
              </a:spcBef>
              <a:spcAft>
                <a:spcPts val="0"/>
              </a:spcAft>
              <a:buFont typeface="Arial" panose="020B0604020202020204" pitchFamily="34" charset="0"/>
              <a:buNone/>
              <a:defRPr sz="1999" b="0">
                <a:solidFill>
                  <a:schemeClr val="tx1"/>
                </a:solidFill>
                <a:latin typeface="+mn-lt"/>
              </a:defRPr>
            </a:lvl1pPr>
            <a:lvl2pPr marL="0" indent="0">
              <a:lnSpc>
                <a:spcPct val="108000"/>
              </a:lnSpc>
              <a:spcBef>
                <a:spcPts val="0"/>
              </a:spcBef>
              <a:spcAft>
                <a:spcPts val="0"/>
              </a:spcAft>
              <a:buNone/>
              <a:defRPr sz="1999" b="0">
                <a:solidFill>
                  <a:schemeClr val="tx1"/>
                </a:solidFill>
                <a:latin typeface="+mn-lt"/>
              </a:defRPr>
            </a:lvl2pPr>
            <a:lvl3pPr marL="0" indent="0">
              <a:lnSpc>
                <a:spcPct val="108000"/>
              </a:lnSpc>
              <a:spcBef>
                <a:spcPts val="0"/>
              </a:spcBef>
              <a:spcAft>
                <a:spcPts val="0"/>
              </a:spcAft>
              <a:buFont typeface="Arial" panose="020B0604020202020204" pitchFamily="34" charset="0"/>
              <a:buNone/>
              <a:defRPr sz="1999" b="0">
                <a:solidFill>
                  <a:schemeClr val="tx1"/>
                </a:solidFill>
                <a:latin typeface="+mn-lt"/>
              </a:defRPr>
            </a:lvl3pPr>
            <a:lvl4pPr marL="0" indent="0">
              <a:lnSpc>
                <a:spcPct val="108000"/>
              </a:lnSpc>
              <a:spcBef>
                <a:spcPts val="0"/>
              </a:spcBef>
              <a:spcAft>
                <a:spcPts val="0"/>
              </a:spcAft>
              <a:buFont typeface="Arial" panose="020B0604020202020204" pitchFamily="34" charset="0"/>
              <a:buNone/>
              <a:defRPr sz="1999" b="0">
                <a:solidFill>
                  <a:schemeClr val="tx1"/>
                </a:solidFill>
                <a:latin typeface="+mn-lt"/>
              </a:defRPr>
            </a:lvl4pPr>
            <a:lvl5pPr marL="0" indent="0">
              <a:lnSpc>
                <a:spcPct val="108000"/>
              </a:lnSpc>
              <a:spcBef>
                <a:spcPts val="0"/>
              </a:spcBef>
              <a:spcAft>
                <a:spcPts val="0"/>
              </a:spcAft>
              <a:buNone/>
              <a:defRPr sz="1999" b="0">
                <a:solidFill>
                  <a:schemeClr val="tx1"/>
                </a:solidFill>
                <a:latin typeface="+mn-lt"/>
              </a:defRPr>
            </a:lvl5pPr>
            <a:lvl6pPr marL="0" indent="0">
              <a:lnSpc>
                <a:spcPct val="108000"/>
              </a:lnSpc>
              <a:spcBef>
                <a:spcPts val="0"/>
              </a:spcBef>
              <a:spcAft>
                <a:spcPts val="0"/>
              </a:spcAft>
              <a:buNone/>
              <a:defRPr sz="1999" b="0">
                <a:solidFill>
                  <a:schemeClr val="tx1"/>
                </a:solidFill>
                <a:latin typeface="+mn-lt"/>
              </a:defRPr>
            </a:lvl6pPr>
            <a:lvl7pPr marL="0" indent="0">
              <a:lnSpc>
                <a:spcPct val="108000"/>
              </a:lnSpc>
              <a:spcBef>
                <a:spcPts val="0"/>
              </a:spcBef>
              <a:spcAft>
                <a:spcPts val="0"/>
              </a:spcAft>
              <a:buFont typeface="Arial" panose="020B0604020202020204" pitchFamily="34" charset="0"/>
              <a:buNone/>
              <a:defRPr sz="1999" b="0">
                <a:solidFill>
                  <a:schemeClr val="tx1"/>
                </a:solidFill>
                <a:latin typeface="+mn-lt"/>
              </a:defRPr>
            </a:lvl7pPr>
            <a:lvl8pPr marL="0" indent="0">
              <a:lnSpc>
                <a:spcPct val="108000"/>
              </a:lnSpc>
              <a:spcBef>
                <a:spcPts val="0"/>
              </a:spcBef>
              <a:spcAft>
                <a:spcPts val="0"/>
              </a:spcAft>
              <a:buFont typeface="Arial" panose="020B0604020202020204" pitchFamily="34" charset="0"/>
              <a:buNone/>
              <a:defRPr sz="1999" b="0">
                <a:solidFill>
                  <a:schemeClr val="tx1"/>
                </a:solidFill>
                <a:latin typeface="+mn-lt"/>
              </a:defRPr>
            </a:lvl8pPr>
            <a:lvl9pPr marL="0" indent="0">
              <a:lnSpc>
                <a:spcPct val="108000"/>
              </a:lnSpc>
              <a:spcBef>
                <a:spcPts val="0"/>
              </a:spcBef>
              <a:spcAft>
                <a:spcPts val="0"/>
              </a:spcAft>
              <a:buFont typeface="Arial" panose="020B0604020202020204" pitchFamily="34" charset="0"/>
              <a:buNone/>
              <a:defRPr sz="1999" b="0">
                <a:solidFill>
                  <a:schemeClr val="tx1"/>
                </a:solidFill>
                <a:latin typeface="+mn-lt"/>
              </a:defRPr>
            </a:lvl9pPr>
          </a:lstStyle>
          <a:p>
            <a:pPr lvl="0"/>
            <a:r>
              <a:rPr lang="de-DE" dirty="0"/>
              <a:t>Kurze Info zum Inhalt</a:t>
            </a:r>
          </a:p>
        </p:txBody>
      </p:sp>
      <p:sp>
        <p:nvSpPr>
          <p:cNvPr id="12" name="Inhaltsplatzhalter 2"/>
          <p:cNvSpPr>
            <a:spLocks noGrp="1"/>
          </p:cNvSpPr>
          <p:nvPr>
            <p:ph idx="1" hasCustomPrompt="1"/>
          </p:nvPr>
        </p:nvSpPr>
        <p:spPr>
          <a:xfrm>
            <a:off x="406405" y="2565404"/>
            <a:ext cx="11377084" cy="3678237"/>
          </a:xfrm>
        </p:spPr>
        <p:txBody>
          <a:bodyPr/>
          <a:lstStyle>
            <a:lvl3pPr>
              <a:spcAft>
                <a:spcPts val="599"/>
              </a:spcAft>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Tree>
    <p:extLst>
      <p:ext uri="{BB962C8B-B14F-4D97-AF65-F5344CB8AC3E}">
        <p14:creationId xmlns:p14="http://schemas.microsoft.com/office/powerpoint/2010/main" val="1814554561"/>
      </p:ext>
    </p:extLst>
  </p:cSld>
  <p:clrMapOvr>
    <a:masterClrMapping/>
  </p:clrMapOvr>
  <p:extLst>
    <p:ext uri="{DCECCB84-F9BA-43D5-87BE-67443E8EF086}">
      <p15:sldGuideLst xmlns:p15="http://schemas.microsoft.com/office/powerpoint/2012/main">
        <p15:guide id="1" orient="horz" pos="161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6" name="Datumsplatzhalter 5">
            <a:extLst>
              <a:ext uri="{FF2B5EF4-FFF2-40B4-BE49-F238E27FC236}">
                <a16:creationId xmlns:a16="http://schemas.microsoft.com/office/drawing/2014/main" id="{654071D8-9D4F-4737-9753-5A4E0952EBE7}"/>
              </a:ext>
            </a:extLst>
          </p:cNvPr>
          <p:cNvSpPr>
            <a:spLocks noGrp="1"/>
          </p:cNvSpPr>
          <p:nvPr>
            <p:ph type="dt" sz="half" idx="10"/>
          </p:nvPr>
        </p:nvSpPr>
        <p:spPr/>
        <p:txBody>
          <a:bodyPr/>
          <a:lstStyle/>
          <a:p>
            <a:r>
              <a:rPr lang="de-DE"/>
              <a:t>Campus Sontheim</a:t>
            </a:r>
            <a:endParaRPr lang="de-DE" dirty="0"/>
          </a:p>
        </p:txBody>
      </p:sp>
      <p:sp>
        <p:nvSpPr>
          <p:cNvPr id="7" name="Fußzeilenplatzhalter 6">
            <a:extLst>
              <a:ext uri="{FF2B5EF4-FFF2-40B4-BE49-F238E27FC236}">
                <a16:creationId xmlns:a16="http://schemas.microsoft.com/office/drawing/2014/main" id="{5FA9BD1D-40AC-4766-9D87-7CD9F9338F55}"/>
              </a:ext>
            </a:extLst>
          </p:cNvPr>
          <p:cNvSpPr>
            <a:spLocks noGrp="1"/>
          </p:cNvSpPr>
          <p:nvPr>
            <p:ph type="ftr" sz="quarter" idx="11"/>
          </p:nvPr>
        </p:nvSpPr>
        <p:spPr/>
        <p:txBody>
          <a:bodyPr/>
          <a:lstStyle/>
          <a:p>
            <a:r>
              <a:rPr lang="de-DE"/>
              <a:t>Cedric Schmitt, Tom Gabler | T1 | MMR | WiSe 22/23</a:t>
            </a:r>
            <a:endParaRPr lang="de-DE" dirty="0"/>
          </a:p>
        </p:txBody>
      </p:sp>
      <p:sp>
        <p:nvSpPr>
          <p:cNvPr id="8" name="Foliennummernplatzhalter 7">
            <a:extLst>
              <a:ext uri="{FF2B5EF4-FFF2-40B4-BE49-F238E27FC236}">
                <a16:creationId xmlns:a16="http://schemas.microsoft.com/office/drawing/2014/main" id="{EB7C7B69-B03E-4D33-9FE9-AB156C53B1B6}"/>
              </a:ext>
            </a:extLst>
          </p:cNvPr>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4001056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pic>
        <p:nvPicPr>
          <p:cNvPr id="7" name="Hintergrund"/>
          <p:cNvPicPr>
            <a:picLocks noChangeAspect="1"/>
          </p:cNvPicPr>
          <p:nvPr userDrawn="1"/>
        </p:nvPicPr>
        <p:blipFill rotWithShape="1">
          <a:blip r:embed="rId2">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3" name="Datumsplatzhalter 2"/>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Cedric Schmitt, Tom Gabler | T1 | MMR | WiSe 22/23</a:t>
            </a:r>
            <a:endParaRPr lang="de-DE" dirty="0"/>
          </a:p>
        </p:txBody>
      </p:sp>
      <p:sp>
        <p:nvSpPr>
          <p:cNvPr id="11" name="Foliennummernplatzhalter 10"/>
          <p:cNvSpPr>
            <a:spLocks noGrp="1"/>
          </p:cNvSpPr>
          <p:nvPr>
            <p:ph type="sldNum" sz="quarter" idx="12"/>
          </p:nvPr>
        </p:nvSpPr>
        <p:spPr/>
        <p:txBody>
          <a:bodyPr/>
          <a:lstStyle>
            <a:lvl1pPr>
              <a:defRPr>
                <a:solidFill>
                  <a:schemeClr val="bg1"/>
                </a:solidFill>
              </a:defRPr>
            </a:lvl1pPr>
          </a:lstStyle>
          <a:p>
            <a:r>
              <a:rPr lang="de-DE"/>
              <a:t>|  </a:t>
            </a:r>
            <a:fld id="{E6B5151A-17C4-4431-8407-112C0160A8B6}" type="slidenum">
              <a:rPr lang="de-DE" smtClean="0"/>
              <a:pPr/>
              <a:t>‹Nr.›</a:t>
            </a:fld>
            <a:endParaRPr lang="de-DE" dirty="0"/>
          </a:p>
        </p:txBody>
      </p:sp>
      <p:sp>
        <p:nvSpPr>
          <p:cNvPr id="13" name="Vertikaler Textplatzhalter 2"/>
          <p:cNvSpPr>
            <a:spLocks noGrp="1"/>
          </p:cNvSpPr>
          <p:nvPr>
            <p:ph type="body" orient="vert" idx="13" hasCustomPrompt="1"/>
          </p:nvPr>
        </p:nvSpPr>
        <p:spPr>
          <a:xfrm>
            <a:off x="2088000" y="4284000"/>
            <a:ext cx="9695489" cy="1959639"/>
          </a:xfrm>
        </p:spPr>
        <p:txBody>
          <a:bodyPr vert="horz"/>
          <a:lstStyle>
            <a:lvl1pPr marL="0" marR="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sz="1999" b="0">
                <a:solidFill>
                  <a:schemeClr val="bg1"/>
                </a:solidFill>
                <a:latin typeface="+mn-lt"/>
              </a:defRPr>
            </a:lvl1pPr>
            <a:lvl2pPr marL="0" indent="0">
              <a:lnSpc>
                <a:spcPct val="105000"/>
              </a:lnSpc>
              <a:spcBef>
                <a:spcPts val="1250"/>
              </a:spcBef>
              <a:spcAft>
                <a:spcPts val="0"/>
              </a:spcAft>
              <a:buNone/>
              <a:defRPr sz="1999" b="1">
                <a:solidFill>
                  <a:schemeClr val="bg1"/>
                </a:solidFill>
                <a:latin typeface="+mj-lt"/>
              </a:defRPr>
            </a:lvl2pPr>
            <a:lvl3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3pPr>
            <a:lvl4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4pPr>
            <a:lvl5pPr marL="0" indent="0">
              <a:lnSpc>
                <a:spcPct val="105000"/>
              </a:lnSpc>
              <a:spcBef>
                <a:spcPts val="1250"/>
              </a:spcBef>
              <a:spcAft>
                <a:spcPts val="0"/>
              </a:spcAft>
              <a:buNone/>
              <a:defRPr sz="1999" b="1">
                <a:solidFill>
                  <a:schemeClr val="bg1"/>
                </a:solidFill>
                <a:latin typeface="+mj-lt"/>
              </a:defRPr>
            </a:lvl5pPr>
            <a:lvl6pPr marL="0" indent="0">
              <a:lnSpc>
                <a:spcPct val="105000"/>
              </a:lnSpc>
              <a:spcBef>
                <a:spcPts val="1250"/>
              </a:spcBef>
              <a:spcAft>
                <a:spcPts val="0"/>
              </a:spcAft>
              <a:buNone/>
              <a:defRPr sz="1999" b="1">
                <a:solidFill>
                  <a:schemeClr val="bg1"/>
                </a:solidFill>
                <a:latin typeface="+mj-lt"/>
              </a:defRPr>
            </a:lvl6pPr>
            <a:lvl7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7pPr>
            <a:lvl8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8pPr>
            <a:lvl9pPr marL="0" indent="0">
              <a:lnSpc>
                <a:spcPct val="105000"/>
              </a:lnSpc>
              <a:spcBef>
                <a:spcPts val="1250"/>
              </a:spcBef>
              <a:spcAft>
                <a:spcPts val="0"/>
              </a:spcAft>
              <a:buFont typeface="Arial" panose="020B0604020202020204" pitchFamily="34" charset="0"/>
              <a:buNone/>
              <a:defRPr sz="1999" b="1">
                <a:solidFill>
                  <a:schemeClr val="bg1"/>
                </a:solidFill>
                <a:latin typeface="+mj-lt"/>
              </a:defRPr>
            </a:lvl9pPr>
          </a:lstStyle>
          <a:p>
            <a:pPr marL="0" marR="0" lvl="0" indent="0" algn="l" defTabSz="914407" rtl="0" eaLnBrk="1" fontAlgn="auto" latinLnBrk="0" hangingPunct="1">
              <a:lnSpc>
                <a:spcPct val="105000"/>
              </a:lnSpc>
              <a:spcBef>
                <a:spcPts val="0"/>
              </a:spcBef>
              <a:spcAft>
                <a:spcPts val="0"/>
              </a:spcAft>
              <a:buClrTx/>
              <a:buSzTx/>
              <a:buFont typeface="Arial" panose="020B0604020202020204" pitchFamily="34" charset="0"/>
              <a:buNone/>
              <a:tabLst/>
              <a:defRPr/>
            </a:pPr>
            <a:r>
              <a:rPr lang="de-DE" dirty="0"/>
              <a:t>Bei Fragen kontaktieren Sie bitte:</a:t>
            </a:r>
            <a:br>
              <a:rPr lang="de-DE" dirty="0"/>
            </a:br>
            <a:r>
              <a:rPr lang="de-DE" dirty="0"/>
              <a:t>Vorname Nachname (Menü &gt; Listenebne erhöhen)</a:t>
            </a:r>
            <a:br>
              <a:rPr lang="de-DE" dirty="0"/>
            </a:br>
            <a:r>
              <a:rPr lang="de-DE" dirty="0"/>
              <a:t>Fakultät XY | Fachrichtung </a:t>
            </a:r>
            <a:br>
              <a:rPr lang="de-DE" dirty="0"/>
            </a:br>
            <a:r>
              <a:rPr lang="de-DE" dirty="0"/>
              <a:t>meike.muster@hs-heilbronn.de</a:t>
            </a:r>
          </a:p>
        </p:txBody>
      </p:sp>
      <p:sp>
        <p:nvSpPr>
          <p:cNvPr id="12" name="Vertikaler Textplatzhalter 2"/>
          <p:cNvSpPr>
            <a:spLocks noGrp="1"/>
          </p:cNvSpPr>
          <p:nvPr>
            <p:ph type="body" orient="vert" idx="14" hasCustomPrompt="1"/>
          </p:nvPr>
        </p:nvSpPr>
        <p:spPr>
          <a:xfrm>
            <a:off x="2087996" y="2097092"/>
            <a:ext cx="9695489" cy="1915337"/>
          </a:xfrm>
        </p:spPr>
        <p:txBody>
          <a:bodyPr vert="horz" anchor="ctr" anchorCtr="0"/>
          <a:lstStyle>
            <a:lvl1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1pPr>
            <a:lvl2pPr marL="0" indent="0">
              <a:lnSpc>
                <a:spcPct val="100000"/>
              </a:lnSpc>
              <a:spcBef>
                <a:spcPts val="0"/>
              </a:spcBef>
              <a:spcAft>
                <a:spcPts val="0"/>
              </a:spcAft>
              <a:buFont typeface="Arial" panose="020B0604020202020204" pitchFamily="34" charset="0"/>
              <a:buNone/>
              <a:defRPr sz="5800" b="1" cap="all" spc="300" baseline="0">
                <a:solidFill>
                  <a:schemeClr val="bg1"/>
                </a:solidFill>
                <a:latin typeface="+mj-lt"/>
              </a:defRPr>
            </a:lvl2pPr>
            <a:lvl3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3pPr>
            <a:lvl4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4pPr>
            <a:lvl5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5pPr>
            <a:lvl6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6pPr>
            <a:lvl7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7pPr>
            <a:lvl8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8pPr>
            <a:lvl9pPr marL="0" indent="0">
              <a:lnSpc>
                <a:spcPct val="100000"/>
              </a:lnSpc>
              <a:spcBef>
                <a:spcPts val="0"/>
              </a:spcBef>
              <a:spcAft>
                <a:spcPts val="0"/>
              </a:spcAft>
              <a:buFont typeface="Arial" panose="020B0604020202020204" pitchFamily="34" charset="0"/>
              <a:buNone/>
              <a:defRPr sz="5800" b="1" cap="all" spc="180" baseline="0">
                <a:solidFill>
                  <a:schemeClr val="bg1"/>
                </a:solidFill>
                <a:latin typeface="+mj-lt"/>
              </a:defRPr>
            </a:lvl9pPr>
          </a:lstStyle>
          <a:p>
            <a:pPr lvl="0"/>
            <a:r>
              <a:rPr lang="de-DE" dirty="0"/>
              <a:t>Schlusswort</a:t>
            </a:r>
          </a:p>
        </p:txBody>
      </p:sp>
      <p:sp>
        <p:nvSpPr>
          <p:cNvPr id="15" name="Bildplatzhalter 2">
            <a:extLst>
              <a:ext uri="{FF2B5EF4-FFF2-40B4-BE49-F238E27FC236}">
                <a16:creationId xmlns:a16="http://schemas.microsoft.com/office/drawing/2014/main" id="{BCE84AFA-A866-402D-A07B-4A22F5614A57}"/>
              </a:ext>
            </a:extLst>
          </p:cNvPr>
          <p:cNvSpPr>
            <a:spLocks noGrp="1"/>
          </p:cNvSpPr>
          <p:nvPr>
            <p:ph type="pic" idx="15" hasCustomPrompt="1"/>
          </p:nvPr>
        </p:nvSpPr>
        <p:spPr>
          <a:xfrm>
            <a:off x="576000" y="4716000"/>
            <a:ext cx="1080000" cy="1080000"/>
          </a:xfrm>
          <a:prstGeom prst="ellipse">
            <a:avLst/>
          </a:prstGeom>
          <a:noFill/>
        </p:spPr>
        <p:txBody>
          <a:bodyPr/>
          <a:lstStyle>
            <a:lvl1pPr marL="0" indent="0" algn="ctr">
              <a:spcAft>
                <a:spcPts val="0"/>
              </a:spcAft>
              <a:buNone/>
              <a:defRPr sz="1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einfügen</a:t>
            </a:r>
          </a:p>
        </p:txBody>
      </p:sp>
    </p:spTree>
    <p:extLst>
      <p:ext uri="{BB962C8B-B14F-4D97-AF65-F5344CB8AC3E}">
        <p14:creationId xmlns:p14="http://schemas.microsoft.com/office/powerpoint/2010/main" val="2983600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Datumsplatzhalter 5">
            <a:extLst>
              <a:ext uri="{FF2B5EF4-FFF2-40B4-BE49-F238E27FC236}">
                <a16:creationId xmlns:a16="http://schemas.microsoft.com/office/drawing/2014/main" id="{654071D8-9D4F-4737-9753-5A4E0952EBE7}"/>
              </a:ext>
            </a:extLst>
          </p:cNvPr>
          <p:cNvSpPr>
            <a:spLocks noGrp="1"/>
          </p:cNvSpPr>
          <p:nvPr>
            <p:ph type="dt" sz="half" idx="10"/>
          </p:nvPr>
        </p:nvSpPr>
        <p:spPr/>
        <p:txBody>
          <a:bodyPr/>
          <a:lstStyle/>
          <a:p>
            <a:r>
              <a:rPr lang="de-DE"/>
              <a:t>Campus Sontheim</a:t>
            </a:r>
            <a:endParaRPr lang="de-DE" dirty="0"/>
          </a:p>
        </p:txBody>
      </p:sp>
      <p:sp>
        <p:nvSpPr>
          <p:cNvPr id="7" name="Fußzeilenplatzhalter 6">
            <a:extLst>
              <a:ext uri="{FF2B5EF4-FFF2-40B4-BE49-F238E27FC236}">
                <a16:creationId xmlns:a16="http://schemas.microsoft.com/office/drawing/2014/main" id="{5FA9BD1D-40AC-4766-9D87-7CD9F9338F55}"/>
              </a:ext>
            </a:extLst>
          </p:cNvPr>
          <p:cNvSpPr>
            <a:spLocks noGrp="1"/>
          </p:cNvSpPr>
          <p:nvPr>
            <p:ph type="ftr" sz="quarter" idx="11"/>
          </p:nvPr>
        </p:nvSpPr>
        <p:spPr/>
        <p:txBody>
          <a:bodyPr/>
          <a:lstStyle/>
          <a:p>
            <a:r>
              <a:rPr lang="de-DE"/>
              <a:t>Cedric Schmitt, Tom Gabler | T1 | MMR | WiSe 22/23</a:t>
            </a:r>
            <a:endParaRPr lang="de-DE" dirty="0"/>
          </a:p>
        </p:txBody>
      </p:sp>
      <p:sp>
        <p:nvSpPr>
          <p:cNvPr id="8" name="Foliennummernplatzhalter 7">
            <a:extLst>
              <a:ext uri="{FF2B5EF4-FFF2-40B4-BE49-F238E27FC236}">
                <a16:creationId xmlns:a16="http://schemas.microsoft.com/office/drawing/2014/main" id="{EB7C7B69-B03E-4D33-9FE9-AB156C53B1B6}"/>
              </a:ext>
            </a:extLst>
          </p:cNvPr>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158635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mit Bild">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260078"/>
            <a:ext cx="7375299" cy="252000"/>
          </a:xfrm>
        </p:spPr>
        <p:txBody>
          <a:bodyPr/>
          <a:lstStyle>
            <a:lvl1pPr>
              <a:defRPr sz="1420" spc="60" baseline="0">
                <a:solidFill>
                  <a:schemeClr val="tx1"/>
                </a:solidFill>
              </a:defRPr>
            </a:lvl1pPr>
          </a:lstStyle>
          <a:p>
            <a:r>
              <a:rPr lang="de-DE"/>
              <a:t>Campus Sontheim</a:t>
            </a:r>
            <a:endParaRPr lang="de-DE" dirty="0"/>
          </a:p>
        </p:txBody>
      </p:sp>
      <p:sp>
        <p:nvSpPr>
          <p:cNvPr id="5" name="Fußzeilenplatzhalter 4"/>
          <p:cNvSpPr>
            <a:spLocks noGrp="1"/>
          </p:cNvSpPr>
          <p:nvPr>
            <p:ph type="ftr" sz="quarter" idx="11"/>
          </p:nvPr>
        </p:nvSpPr>
        <p:spPr>
          <a:xfrm>
            <a:off x="1386000" y="6372000"/>
            <a:ext cx="10398013" cy="252000"/>
          </a:xfrm>
        </p:spPr>
        <p:txBody>
          <a:bodyPr/>
          <a:lstStyle>
            <a:lvl1pPr>
              <a:defRPr sz="1300" b="1" spc="60" baseline="0">
                <a:solidFill>
                  <a:schemeClr val="bg1"/>
                </a:solidFill>
                <a:latin typeface="+mj-lt"/>
              </a:defRPr>
            </a:lvl1pPr>
          </a:lstStyle>
          <a:p>
            <a:r>
              <a:rPr lang="de-DE"/>
              <a:t>Cedric Schmitt, Tom Gabler | T1 | MMR | WiSe 22/23</a:t>
            </a:r>
            <a:endParaRPr lang="de-DE" dirty="0"/>
          </a:p>
        </p:txBody>
      </p:sp>
      <p:grpSp>
        <p:nvGrpSpPr>
          <p:cNvPr id="27" name="Regieanweisungen"/>
          <p:cNvGrpSpPr/>
          <p:nvPr userDrawn="1"/>
        </p:nvGrpSpPr>
        <p:grpSpPr>
          <a:xfrm>
            <a:off x="406400" y="-468000"/>
            <a:ext cx="14521600" cy="7668001"/>
            <a:chOff x="304800" y="-468001"/>
            <a:chExt cx="10891200" cy="7668001"/>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6"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37"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17" name="Logo HHN">
            <a:extLst>
              <a:ext uri="{FF2B5EF4-FFF2-40B4-BE49-F238E27FC236}">
                <a16:creationId xmlns:a16="http://schemas.microsoft.com/office/drawing/2014/main" id="{0D523BEA-89A6-4B17-B26B-DE39D28062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18" name="Vertikaler Textplatzhalter 2">
            <a:extLst>
              <a:ext uri="{FF2B5EF4-FFF2-40B4-BE49-F238E27FC236}">
                <a16:creationId xmlns:a16="http://schemas.microsoft.com/office/drawing/2014/main" id="{1F5623E0-8437-4337-9981-520C5E63F5F5}"/>
              </a:ext>
            </a:extLst>
          </p:cNvPr>
          <p:cNvSpPr>
            <a:spLocks noGrp="1" noChangeAspect="1"/>
          </p:cNvSpPr>
          <p:nvPr>
            <p:ph type="body" orient="vert" idx="13" hasCustomPrompt="1"/>
          </p:nvPr>
        </p:nvSpPr>
        <p:spPr>
          <a:xfrm>
            <a:off x="1026073" y="4914407"/>
            <a:ext cx="18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
        <p:nvSpPr>
          <p:cNvPr id="20" name="Foliennummernplatzhalter 10">
            <a:extLst>
              <a:ext uri="{FF2B5EF4-FFF2-40B4-BE49-F238E27FC236}">
                <a16:creationId xmlns:a16="http://schemas.microsoft.com/office/drawing/2014/main" id="{F1B52C2C-34E9-4D95-8194-0BDCF58A8AA4}"/>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2471409344"/>
      </p:ext>
    </p:extLst>
  </p:cSld>
  <p:clrMapOvr>
    <a:masterClrMapping/>
  </p:clrMapOvr>
  <p:extLst>
    <p:ext uri="{DCECCB84-F9BA-43D5-87BE-67443E8EF086}">
      <p15:sldGuideLst xmlns:p15="http://schemas.microsoft.com/office/powerpoint/2012/main">
        <p15:guide id="1" orient="horz" pos="2631" userDrawn="1">
          <p15:clr>
            <a:srgbClr val="FBAE40"/>
          </p15:clr>
        </p15:guide>
        <p15:guide id="2" orient="horz" pos="78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Bild INSTITUTS-LOGO">
    <p:spTree>
      <p:nvGrpSpPr>
        <p:cNvPr id="1" name=""/>
        <p:cNvGrpSpPr/>
        <p:nvPr/>
      </p:nvGrpSpPr>
      <p:grpSpPr>
        <a:xfrm>
          <a:off x="0" y="0"/>
          <a:ext cx="0" cy="0"/>
          <a:chOff x="0" y="0"/>
          <a:chExt cx="0" cy="0"/>
        </a:xfrm>
      </p:grpSpPr>
      <p:sp>
        <p:nvSpPr>
          <p:cNvPr id="16" name="Bildplatzhalter 2"/>
          <p:cNvSpPr>
            <a:spLocks noGrp="1"/>
          </p:cNvSpPr>
          <p:nvPr>
            <p:ph type="pic" idx="15" hasCustomPrompt="1"/>
          </p:nvPr>
        </p:nvSpPr>
        <p:spPr>
          <a:xfrm>
            <a:off x="0" y="1247779"/>
            <a:ext cx="12192000" cy="5610225"/>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
        <p:nvSpPr>
          <p:cNvPr id="2" name="Titel 1"/>
          <p:cNvSpPr>
            <a:spLocks noGrp="1"/>
          </p:cNvSpPr>
          <p:nvPr>
            <p:ph type="ctrTitle" hasCustomPrompt="1"/>
          </p:nvPr>
        </p:nvSpPr>
        <p:spPr>
          <a:xfrm>
            <a:off x="0" y="4176717"/>
            <a:ext cx="12192000" cy="2681286"/>
          </a:xfrm>
          <a:blipFill>
            <a:blip r:embed="rId2"/>
            <a:stretch>
              <a:fillRect/>
            </a:stretch>
          </a:blipFill>
        </p:spPr>
        <p:txBody>
          <a:bodyPr lIns="1386000" tIns="626400" rIns="612000" anchor="t" anchorCtr="0"/>
          <a:lstStyle>
            <a:lvl1pPr algn="l">
              <a:lnSpc>
                <a:spcPct val="82000"/>
              </a:lnSpc>
              <a:defRPr sz="5030"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359999"/>
            <a:ext cx="7375299" cy="252000"/>
          </a:xfrm>
        </p:spPr>
        <p:txBody>
          <a:bodyPr/>
          <a:lstStyle>
            <a:lvl1pPr>
              <a:defRPr sz="1420" spc="60" baseline="0">
                <a:solidFill>
                  <a:schemeClr val="tx1"/>
                </a:solidFill>
              </a:defRPr>
            </a:lvl1pPr>
          </a:lstStyle>
          <a:p>
            <a:r>
              <a:rPr lang="de-DE"/>
              <a:t>Campus Sontheim</a:t>
            </a:r>
            <a:endParaRPr lang="de-DE" dirty="0"/>
          </a:p>
        </p:txBody>
      </p:sp>
      <p:sp>
        <p:nvSpPr>
          <p:cNvPr id="5" name="Fußzeilenplatzhalter 4"/>
          <p:cNvSpPr>
            <a:spLocks noGrp="1"/>
          </p:cNvSpPr>
          <p:nvPr>
            <p:ph type="ftr" sz="quarter" idx="11"/>
          </p:nvPr>
        </p:nvSpPr>
        <p:spPr>
          <a:xfrm>
            <a:off x="1386000" y="6372000"/>
            <a:ext cx="10397484" cy="252000"/>
          </a:xfrm>
        </p:spPr>
        <p:txBody>
          <a:bodyPr/>
          <a:lstStyle>
            <a:lvl1pPr>
              <a:defRPr sz="1300" b="1" spc="60" baseline="0">
                <a:solidFill>
                  <a:schemeClr val="bg1"/>
                </a:solidFill>
                <a:latin typeface="+mj-lt"/>
              </a:defRPr>
            </a:lvl1pPr>
          </a:lstStyle>
          <a:p>
            <a:r>
              <a:rPr lang="de-DE"/>
              <a:t>Cedric Schmitt, Tom Gabler | T1 | MMR | WiSe 22/23</a:t>
            </a:r>
            <a:endParaRPr lang="de-DE" dirty="0"/>
          </a:p>
        </p:txBody>
      </p:sp>
      <p:grpSp>
        <p:nvGrpSpPr>
          <p:cNvPr id="27" name="Regieanweisungen"/>
          <p:cNvGrpSpPr/>
          <p:nvPr userDrawn="1"/>
        </p:nvGrpSpPr>
        <p:grpSpPr>
          <a:xfrm>
            <a:off x="406400" y="-468000"/>
            <a:ext cx="14521600" cy="7668001"/>
            <a:chOff x="304800" y="-468000"/>
            <a:chExt cx="10891200" cy="7668000"/>
          </a:xfrm>
        </p:grpSpPr>
        <p:sp>
          <p:nvSpPr>
            <p:cNvPr id="28"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29"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30"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36" name="Fußzeile"/>
            <p:cNvSpPr txBox="1"/>
            <p:nvPr userDrawn="1"/>
          </p:nvSpPr>
          <p:spPr>
            <a:xfrm rot="10800000" flipH="1" flipV="1">
              <a:off x="304800"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grpSp>
      <p:pic>
        <p:nvPicPr>
          <p:cNvPr id="21" name="Logo HHN">
            <a:extLst>
              <a:ext uri="{FF2B5EF4-FFF2-40B4-BE49-F238E27FC236}">
                <a16:creationId xmlns:a16="http://schemas.microsoft.com/office/drawing/2014/main" id="{3E29E0E6-E9A4-45BD-AC05-6A30C96DF27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7084" y="305319"/>
            <a:ext cx="2066400" cy="697790"/>
          </a:xfrm>
          <a:prstGeom prst="rect">
            <a:avLst/>
          </a:prstGeom>
        </p:spPr>
      </p:pic>
      <p:sp>
        <p:nvSpPr>
          <p:cNvPr id="24" name="Vertikaler Textplatzhalter 2">
            <a:extLst>
              <a:ext uri="{FF2B5EF4-FFF2-40B4-BE49-F238E27FC236}">
                <a16:creationId xmlns:a16="http://schemas.microsoft.com/office/drawing/2014/main" id="{F57B46E9-4640-4F5B-9593-5773681046DA}"/>
              </a:ext>
            </a:extLst>
          </p:cNvPr>
          <p:cNvSpPr>
            <a:spLocks noGrp="1" noChangeAspect="1"/>
          </p:cNvSpPr>
          <p:nvPr>
            <p:ph type="body" orient="vert" idx="20" hasCustomPrompt="1"/>
          </p:nvPr>
        </p:nvSpPr>
        <p:spPr>
          <a:xfrm>
            <a:off x="1026000" y="4914406"/>
            <a:ext cx="180000" cy="288000"/>
          </a:xfrm>
          <a:blipFill>
            <a:blip r:embed="rId4"/>
            <a:stretch>
              <a:fillRect/>
            </a:stretch>
          </a:blipFill>
        </p:spPr>
        <p:txBody>
          <a:bodyPr vert="horz" wrap="none" rIns="2376000"/>
          <a:lstStyle>
            <a:lvl1pPr marL="0" indent="0" algn="r">
              <a:lnSpc>
                <a:spcPct val="100000"/>
              </a:lnSpc>
              <a:spcBef>
                <a:spcPts val="0"/>
              </a:spcBef>
              <a:spcAft>
                <a:spcPts val="0"/>
              </a:spcAft>
              <a:buFont typeface="Arial" panose="020B0604020202020204" pitchFamily="34" charset="0"/>
              <a:buNone/>
              <a:defRPr sz="1000" b="1" cap="all" baseline="0">
                <a:solidFill>
                  <a:schemeClr val="tx1"/>
                </a:solidFill>
                <a:latin typeface="+mj-lt"/>
              </a:defRPr>
            </a:lvl1pPr>
            <a:lvl2pPr marL="0" indent="0" algn="r">
              <a:lnSpc>
                <a:spcPct val="100000"/>
              </a:lnSpc>
              <a:spcBef>
                <a:spcPts val="0"/>
              </a:spcBef>
              <a:spcAft>
                <a:spcPts val="0"/>
              </a:spcAft>
              <a:buNone/>
              <a:defRPr sz="1000" b="1" cap="all">
                <a:solidFill>
                  <a:schemeClr val="tx1"/>
                </a:solidFill>
                <a:latin typeface="+mj-lt"/>
              </a:defRPr>
            </a:lvl2pPr>
            <a:lvl3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3pPr>
            <a:lvl4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4pPr>
            <a:lvl5pPr marL="0" indent="0" algn="r">
              <a:lnSpc>
                <a:spcPct val="100000"/>
              </a:lnSpc>
              <a:spcBef>
                <a:spcPts val="0"/>
              </a:spcBef>
              <a:spcAft>
                <a:spcPts val="0"/>
              </a:spcAft>
              <a:buNone/>
              <a:defRPr sz="1000" b="1" cap="all">
                <a:solidFill>
                  <a:schemeClr val="tx1"/>
                </a:solidFill>
                <a:latin typeface="+mj-lt"/>
              </a:defRPr>
            </a:lvl5pPr>
            <a:lvl6pPr marL="0" indent="0" algn="r">
              <a:lnSpc>
                <a:spcPct val="100000"/>
              </a:lnSpc>
              <a:spcBef>
                <a:spcPts val="0"/>
              </a:spcBef>
              <a:spcAft>
                <a:spcPts val="0"/>
              </a:spcAft>
              <a:buNone/>
              <a:defRPr sz="1000" b="1" cap="all">
                <a:solidFill>
                  <a:schemeClr val="tx1"/>
                </a:solidFill>
                <a:latin typeface="+mj-lt"/>
              </a:defRPr>
            </a:lvl6pPr>
            <a:lvl7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7pPr>
            <a:lvl8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8pPr>
            <a:lvl9pPr marL="0" indent="0" algn="r">
              <a:lnSpc>
                <a:spcPct val="100000"/>
              </a:lnSpc>
              <a:spcBef>
                <a:spcPts val="0"/>
              </a:spcBef>
              <a:spcAft>
                <a:spcPts val="0"/>
              </a:spcAft>
              <a:buFont typeface="Arial" panose="020B0604020202020204" pitchFamily="34" charset="0"/>
              <a:buNone/>
              <a:defRPr sz="1000" b="1" cap="all">
                <a:solidFill>
                  <a:schemeClr val="tx1"/>
                </a:solidFill>
                <a:latin typeface="+mj-lt"/>
              </a:defRPr>
            </a:lvl9pPr>
          </a:lstStyle>
          <a:p>
            <a:pPr lvl="0"/>
            <a:r>
              <a:rPr lang="de-DE" dirty="0"/>
              <a:t>Bitte nicht</a:t>
            </a:r>
            <a:br>
              <a:rPr lang="de-DE" dirty="0"/>
            </a:br>
            <a:r>
              <a:rPr lang="de-DE" dirty="0"/>
              <a:t>verschieben</a:t>
            </a:r>
          </a:p>
        </p:txBody>
      </p:sp>
      <p:sp>
        <p:nvSpPr>
          <p:cNvPr id="17" name="Inhaltsplatzhalter 2">
            <a:extLst>
              <a:ext uri="{FF2B5EF4-FFF2-40B4-BE49-F238E27FC236}">
                <a16:creationId xmlns:a16="http://schemas.microsoft.com/office/drawing/2014/main" id="{54A18A00-C4DE-4EFB-897C-5FA7DAA4A4DC}"/>
              </a:ext>
            </a:extLst>
          </p:cNvPr>
          <p:cNvSpPr>
            <a:spLocks noGrp="1"/>
          </p:cNvSpPr>
          <p:nvPr>
            <p:ph idx="16" hasCustomPrompt="1"/>
          </p:nvPr>
        </p:nvSpPr>
        <p:spPr>
          <a:xfrm>
            <a:off x="407200" y="305319"/>
            <a:ext cx="2088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dirty="0"/>
              <a:t>PLATZHALTER INSTITUTS-LOGO über den Button Bild einfügen Logo laden </a:t>
            </a:r>
          </a:p>
        </p:txBody>
      </p:sp>
      <p:sp>
        <p:nvSpPr>
          <p:cNvPr id="18" name="Inhaltsplatzhalter 2">
            <a:extLst>
              <a:ext uri="{FF2B5EF4-FFF2-40B4-BE49-F238E27FC236}">
                <a16:creationId xmlns:a16="http://schemas.microsoft.com/office/drawing/2014/main" id="{4BA0EB51-026E-42B4-8C5C-5B7C35506F20}"/>
              </a:ext>
            </a:extLst>
          </p:cNvPr>
          <p:cNvSpPr>
            <a:spLocks noGrp="1"/>
          </p:cNvSpPr>
          <p:nvPr>
            <p:ph idx="17" hasCustomPrompt="1"/>
          </p:nvPr>
        </p:nvSpPr>
        <p:spPr>
          <a:xfrm>
            <a:off x="2622400" y="304709"/>
            <a:ext cx="2088000" cy="698400"/>
          </a:xfrm>
        </p:spPr>
        <p:txBody>
          <a:bodyPr/>
          <a:lstStyle>
            <a:lvl1pPr marL="0" indent="0">
              <a:lnSpc>
                <a:spcPct val="100000"/>
              </a:lnSpc>
              <a:spcBef>
                <a:spcPts val="0"/>
              </a:spcBef>
              <a:spcAft>
                <a:spcPts val="0"/>
              </a:spcAft>
              <a:buFont typeface="+mj-lt"/>
              <a:buNone/>
              <a:defRPr sz="1000" b="0">
                <a:solidFill>
                  <a:schemeClr val="tx1"/>
                </a:solidFill>
                <a:latin typeface="+mn-lt"/>
              </a:defRPr>
            </a:lvl1pPr>
            <a:lvl2pPr marL="0" indent="0">
              <a:lnSpc>
                <a:spcPct val="100000"/>
              </a:lnSpc>
              <a:spcBef>
                <a:spcPts val="0"/>
              </a:spcBef>
              <a:spcAft>
                <a:spcPts val="0"/>
              </a:spcAft>
              <a:buFont typeface="+mj-lt"/>
              <a:buNone/>
              <a:defRPr sz="1000" b="0">
                <a:solidFill>
                  <a:schemeClr val="tx1"/>
                </a:solidFill>
                <a:latin typeface="+mn-lt"/>
              </a:defRPr>
            </a:lvl2pPr>
            <a:lvl3pPr marL="0" indent="0">
              <a:lnSpc>
                <a:spcPct val="100000"/>
              </a:lnSpc>
              <a:spcBef>
                <a:spcPts val="0"/>
              </a:spcBef>
              <a:spcAft>
                <a:spcPts val="0"/>
              </a:spcAft>
              <a:buFont typeface="+mj-lt"/>
              <a:buNone/>
              <a:defRPr sz="1000" b="0">
                <a:solidFill>
                  <a:schemeClr val="tx1"/>
                </a:solidFill>
                <a:latin typeface="+mn-lt"/>
              </a:defRPr>
            </a:lvl3pPr>
            <a:lvl4pPr marL="0" indent="0">
              <a:lnSpc>
                <a:spcPct val="100000"/>
              </a:lnSpc>
              <a:spcBef>
                <a:spcPts val="0"/>
              </a:spcBef>
              <a:spcAft>
                <a:spcPts val="0"/>
              </a:spcAft>
              <a:buFont typeface="+mj-lt"/>
              <a:buNone/>
              <a:defRPr sz="1000" b="0">
                <a:solidFill>
                  <a:schemeClr val="tx1"/>
                </a:solidFill>
                <a:latin typeface="+mn-lt"/>
              </a:defRPr>
            </a:lvl4pPr>
            <a:lvl5pPr marL="0" indent="0">
              <a:lnSpc>
                <a:spcPct val="100000"/>
              </a:lnSpc>
              <a:spcBef>
                <a:spcPts val="0"/>
              </a:spcBef>
              <a:spcAft>
                <a:spcPts val="0"/>
              </a:spcAft>
              <a:buFont typeface="+mj-lt"/>
              <a:buNone/>
              <a:defRPr sz="1000" b="0">
                <a:solidFill>
                  <a:schemeClr val="tx1"/>
                </a:solidFill>
                <a:latin typeface="+mn-lt"/>
              </a:defRPr>
            </a:lvl5pPr>
            <a:lvl6pPr marL="0" indent="0">
              <a:lnSpc>
                <a:spcPct val="100000"/>
              </a:lnSpc>
              <a:spcBef>
                <a:spcPts val="0"/>
              </a:spcBef>
              <a:spcAft>
                <a:spcPts val="0"/>
              </a:spcAft>
              <a:buFont typeface="+mj-lt"/>
              <a:buNone/>
              <a:defRPr sz="1000" b="0">
                <a:solidFill>
                  <a:schemeClr val="tx1"/>
                </a:solidFill>
                <a:latin typeface="+mn-lt"/>
              </a:defRPr>
            </a:lvl6pPr>
            <a:lvl7pPr marL="0" indent="0">
              <a:lnSpc>
                <a:spcPct val="100000"/>
              </a:lnSpc>
              <a:spcBef>
                <a:spcPts val="0"/>
              </a:spcBef>
              <a:spcAft>
                <a:spcPts val="0"/>
              </a:spcAft>
              <a:buFont typeface="+mj-lt"/>
              <a:buNone/>
              <a:defRPr sz="1000" b="0">
                <a:solidFill>
                  <a:schemeClr val="tx1"/>
                </a:solidFill>
                <a:latin typeface="+mn-lt"/>
              </a:defRPr>
            </a:lvl7pPr>
            <a:lvl8pPr marL="0" indent="0">
              <a:lnSpc>
                <a:spcPct val="100000"/>
              </a:lnSpc>
              <a:spcBef>
                <a:spcPts val="0"/>
              </a:spcBef>
              <a:spcAft>
                <a:spcPts val="0"/>
              </a:spcAft>
              <a:buFont typeface="+mj-lt"/>
              <a:buNone/>
              <a:defRPr sz="1000" b="0">
                <a:solidFill>
                  <a:schemeClr val="tx1"/>
                </a:solidFill>
                <a:latin typeface="+mn-lt"/>
              </a:defRPr>
            </a:lvl8pPr>
            <a:lvl9pPr marL="0" indent="0">
              <a:lnSpc>
                <a:spcPct val="100000"/>
              </a:lnSpc>
              <a:spcBef>
                <a:spcPts val="0"/>
              </a:spcBef>
              <a:spcAft>
                <a:spcPts val="0"/>
              </a:spcAft>
              <a:buFont typeface="+mj-lt"/>
              <a:buNone/>
              <a:defRPr sz="1000" b="0">
                <a:solidFill>
                  <a:schemeClr val="tx1"/>
                </a:solidFill>
                <a:latin typeface="+mn-lt"/>
              </a:defRPr>
            </a:lvl9pPr>
          </a:lstStyle>
          <a:p>
            <a:pPr lvl="0"/>
            <a:r>
              <a:rPr lang="de-DE" dirty="0"/>
              <a:t>PLATZHALTER INSTITUTS-LOGO über den Button Bild einfügen Logo laden </a:t>
            </a:r>
          </a:p>
        </p:txBody>
      </p:sp>
      <p:sp>
        <p:nvSpPr>
          <p:cNvPr id="22" name="Foliennummernplatzhalter 10">
            <a:extLst>
              <a:ext uri="{FF2B5EF4-FFF2-40B4-BE49-F238E27FC236}">
                <a16:creationId xmlns:a16="http://schemas.microsoft.com/office/drawing/2014/main" id="{6548D90A-54FB-4C5B-81B4-F47C54D4DBDB}"/>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2054078173"/>
      </p:ext>
    </p:extLst>
  </p:cSld>
  <p:clrMapOvr>
    <a:masterClrMapping/>
  </p:clrMapOvr>
  <p:extLst>
    <p:ext uri="{DCECCB84-F9BA-43D5-87BE-67443E8EF086}">
      <p15:sldGuideLst xmlns:p15="http://schemas.microsoft.com/office/powerpoint/2012/main">
        <p15:guide id="1" orient="horz" pos="2631" userDrawn="1">
          <p15:clr>
            <a:srgbClr val="FBAE40"/>
          </p15:clr>
        </p15:guide>
        <p15:guide id="2" orient="horz" pos="78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7" name="Hintergrun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el 1"/>
          <p:cNvSpPr>
            <a:spLocks noGrp="1"/>
          </p:cNvSpPr>
          <p:nvPr>
            <p:ph type="ctrTitle" hasCustomPrompt="1"/>
          </p:nvPr>
        </p:nvSpPr>
        <p:spPr>
          <a:xfrm>
            <a:off x="727085" y="3768205"/>
            <a:ext cx="11056403" cy="1531425"/>
          </a:xfrm>
        </p:spPr>
        <p:txBody>
          <a:bodyPr anchor="t" anchorCtr="0"/>
          <a:lstStyle>
            <a:lvl1pPr algn="l">
              <a:lnSpc>
                <a:spcPct val="91000"/>
              </a:lnSpc>
              <a:defRPr sz="5201" spc="200" baseline="0">
                <a:solidFill>
                  <a:schemeClr val="bg1"/>
                </a:solidFill>
              </a:defRPr>
            </a:lvl1pPr>
          </a:lstStyle>
          <a:p>
            <a:r>
              <a:rPr lang="de-DE" dirty="0"/>
              <a:t>Titel der Präsentation</a:t>
            </a:r>
          </a:p>
        </p:txBody>
      </p:sp>
      <p:sp>
        <p:nvSpPr>
          <p:cNvPr id="4" name="Datumsplatzhalter 3"/>
          <p:cNvSpPr>
            <a:spLocks noGrp="1"/>
          </p:cNvSpPr>
          <p:nvPr>
            <p:ph type="dt" sz="half" idx="10"/>
          </p:nvPr>
        </p:nvSpPr>
        <p:spPr>
          <a:xfrm>
            <a:off x="406401" y="260078"/>
            <a:ext cx="7375299" cy="252000"/>
          </a:xfrm>
        </p:spPr>
        <p:txBody>
          <a:bodyPr/>
          <a:lstStyle>
            <a:lvl1pPr>
              <a:defRPr sz="1420" spc="60" baseline="0">
                <a:solidFill>
                  <a:schemeClr val="bg1"/>
                </a:solidFill>
              </a:defRPr>
            </a:lvl1pPr>
          </a:lstStyle>
          <a:p>
            <a:r>
              <a:rPr lang="de-DE"/>
              <a:t>Campus Sontheim</a:t>
            </a:r>
            <a:endParaRPr lang="de-DE" dirty="0"/>
          </a:p>
        </p:txBody>
      </p:sp>
      <p:sp>
        <p:nvSpPr>
          <p:cNvPr id="5" name="Fußzeilenplatzhalter 4"/>
          <p:cNvSpPr>
            <a:spLocks noGrp="1"/>
          </p:cNvSpPr>
          <p:nvPr>
            <p:ph type="ftr" sz="quarter" idx="11"/>
          </p:nvPr>
        </p:nvSpPr>
        <p:spPr>
          <a:xfrm>
            <a:off x="727081" y="5399999"/>
            <a:ext cx="11056403" cy="288000"/>
          </a:xfrm>
        </p:spPr>
        <p:txBody>
          <a:bodyPr/>
          <a:lstStyle>
            <a:lvl1pPr>
              <a:defRPr sz="1500" b="1" spc="80" baseline="0">
                <a:solidFill>
                  <a:schemeClr val="bg1"/>
                </a:solidFill>
                <a:latin typeface="+mj-lt"/>
              </a:defRPr>
            </a:lvl1pPr>
          </a:lstStyle>
          <a:p>
            <a:r>
              <a:rPr lang="de-DE"/>
              <a:t>Cedric Schmitt, Tom Gabler | T1 | MMR | WiSe 22/23</a:t>
            </a:r>
            <a:endParaRPr lang="de-DE" dirty="0"/>
          </a:p>
        </p:txBody>
      </p:sp>
      <p:grpSp>
        <p:nvGrpSpPr>
          <p:cNvPr id="13" name="Regieanweisungen"/>
          <p:cNvGrpSpPr/>
          <p:nvPr userDrawn="1"/>
        </p:nvGrpSpPr>
        <p:grpSpPr>
          <a:xfrm>
            <a:off x="406400" y="-468000"/>
            <a:ext cx="14521600" cy="7668001"/>
            <a:chOff x="304800" y="-468001"/>
            <a:chExt cx="108912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7"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18"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19" name="Logo HHN">
            <a:extLst>
              <a:ext uri="{FF2B5EF4-FFF2-40B4-BE49-F238E27FC236}">
                <a16:creationId xmlns:a16="http://schemas.microsoft.com/office/drawing/2014/main" id="{89C540CF-8626-4B8A-AECD-DE59103C58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8874" y="305319"/>
            <a:ext cx="2064615" cy="697187"/>
          </a:xfrm>
          <a:prstGeom prst="rect">
            <a:avLst/>
          </a:prstGeom>
        </p:spPr>
      </p:pic>
      <p:pic>
        <p:nvPicPr>
          <p:cNvPr id="21" name="Pfeil">
            <a:extLst>
              <a:ext uri="{FF2B5EF4-FFF2-40B4-BE49-F238E27FC236}">
                <a16:creationId xmlns:a16="http://schemas.microsoft.com/office/drawing/2014/main" id="{9B7553C5-A51D-4F5E-A635-F506117CD78D}"/>
              </a:ext>
            </a:extLst>
          </p:cNvPr>
          <p:cNvPicPr preferRelativeResize="0">
            <a:picLocks/>
          </p:cNvPicPr>
          <p:nvPr userDrawn="1"/>
        </p:nvPicPr>
        <p:blipFill>
          <a:blip r:embed="rId4">
            <a:extLst>
              <a:ext uri="{28A0092B-C50C-407E-A947-70E740481C1C}">
                <a14:useLocalDpi xmlns:a14="http://schemas.microsoft.com/office/drawing/2010/main" val="0"/>
              </a:ext>
            </a:extLst>
          </a:blip>
          <a:stretch>
            <a:fillRect/>
          </a:stretch>
        </p:blipFill>
        <p:spPr>
          <a:xfrm>
            <a:off x="406800" y="3943332"/>
            <a:ext cx="180000" cy="288000"/>
          </a:xfrm>
          <a:prstGeom prst="rect">
            <a:avLst/>
          </a:prstGeom>
        </p:spPr>
      </p:pic>
      <p:sp>
        <p:nvSpPr>
          <p:cNvPr id="23" name="Foliennummernplatzhalter 10">
            <a:extLst>
              <a:ext uri="{FF2B5EF4-FFF2-40B4-BE49-F238E27FC236}">
                <a16:creationId xmlns:a16="http://schemas.microsoft.com/office/drawing/2014/main" id="{24F3020E-5E4D-4241-944A-A34A6AA4C949}"/>
              </a:ext>
            </a:extLst>
          </p:cNvPr>
          <p:cNvSpPr>
            <a:spLocks noGrp="1"/>
          </p:cNvSpPr>
          <p:nvPr>
            <p:ph type="sldNum" sz="quarter" idx="12"/>
          </p:nvPr>
        </p:nvSpPr>
        <p:spPr>
          <a:xfrm>
            <a:off x="9883778" y="6984000"/>
            <a:ext cx="1899711" cy="216000"/>
          </a:xfrm>
        </p:spPr>
        <p:txBody>
          <a:bodyPr/>
          <a:lstStyle>
            <a:lvl1pPr>
              <a:defRPr>
                <a:solidFill>
                  <a:schemeClr val="tx1"/>
                </a:solidFill>
              </a:defRPr>
            </a:lvl1pPr>
          </a:lstStyle>
          <a:p>
            <a:r>
              <a:rPr lang="de-DE"/>
              <a:t>|  </a:t>
            </a:r>
            <a:fld id="{E6B5151A-17C4-4431-8407-112C0160A8B6}" type="slidenum">
              <a:rPr lang="de-DE" smtClean="0"/>
              <a:pPr/>
              <a:t>‹Nr.›</a:t>
            </a:fld>
            <a:endParaRPr lang="de-DE" dirty="0"/>
          </a:p>
        </p:txBody>
      </p:sp>
    </p:spTree>
    <p:extLst>
      <p:ext uri="{BB962C8B-B14F-4D97-AF65-F5344CB8AC3E}">
        <p14:creationId xmlns:p14="http://schemas.microsoft.com/office/powerpoint/2010/main" val="207391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Zwischentitel">
    <p:spTree>
      <p:nvGrpSpPr>
        <p:cNvPr id="1" name=""/>
        <p:cNvGrpSpPr/>
        <p:nvPr/>
      </p:nvGrpSpPr>
      <p:grpSpPr>
        <a:xfrm>
          <a:off x="0" y="0"/>
          <a:ext cx="0" cy="0"/>
          <a:chOff x="0" y="0"/>
          <a:chExt cx="0" cy="0"/>
        </a:xfrm>
      </p:grpSpPr>
      <p:pic>
        <p:nvPicPr>
          <p:cNvPr id="7" name="Hintergrund"/>
          <p:cNvPicPr>
            <a:picLocks noChangeAspect="1"/>
          </p:cNvPicPr>
          <p:nvPr userDrawn="1"/>
        </p:nvPicPr>
        <p:blipFill rotWithShape="1">
          <a:blip r:embed="rId2">
            <a:extLst>
              <a:ext uri="{28A0092B-C50C-407E-A947-70E740481C1C}">
                <a14:useLocalDpi xmlns:a14="http://schemas.microsoft.com/office/drawing/2010/main" val="0"/>
              </a:ext>
            </a:extLst>
          </a:blip>
          <a:srcRect t="14167"/>
          <a:stretch/>
        </p:blipFill>
        <p:spPr>
          <a:xfrm>
            <a:off x="0" y="971552"/>
            <a:ext cx="12192000" cy="5886449"/>
          </a:xfrm>
          <a:prstGeom prst="rect">
            <a:avLst/>
          </a:prstGeom>
        </p:spPr>
      </p:pic>
      <p:sp>
        <p:nvSpPr>
          <p:cNvPr id="2" name="Titel 1"/>
          <p:cNvSpPr>
            <a:spLocks noGrp="1"/>
          </p:cNvSpPr>
          <p:nvPr>
            <p:ph type="ctrTitle" hasCustomPrompt="1"/>
          </p:nvPr>
        </p:nvSpPr>
        <p:spPr>
          <a:xfrm>
            <a:off x="1530728" y="2160001"/>
            <a:ext cx="10252761" cy="1531425"/>
          </a:xfrm>
        </p:spPr>
        <p:txBody>
          <a:bodyPr anchor="t" anchorCtr="0"/>
          <a:lstStyle>
            <a:lvl1pPr algn="l">
              <a:lnSpc>
                <a:spcPct val="100000"/>
              </a:lnSpc>
              <a:defRPr sz="4800" spc="200" baseline="0">
                <a:solidFill>
                  <a:schemeClr val="bg1"/>
                </a:solidFill>
              </a:defRPr>
            </a:lvl1pPr>
          </a:lstStyle>
          <a:p>
            <a:r>
              <a:rPr lang="de-DE" dirty="0"/>
              <a:t>ZWISCHENTITEL TRENNERSEITE</a:t>
            </a:r>
          </a:p>
        </p:txBody>
      </p:sp>
      <p:sp>
        <p:nvSpPr>
          <p:cNvPr id="3" name="Datumsplatzhalter 2"/>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Cedric Schmitt, Tom Gabler | T1 | MMR | WiSe 22/23</a:t>
            </a:r>
            <a:endParaRPr lang="de-DE" dirty="0"/>
          </a:p>
        </p:txBody>
      </p:sp>
      <p:sp>
        <p:nvSpPr>
          <p:cNvPr id="11" name="Foliennummernplatzhalter 10"/>
          <p:cNvSpPr>
            <a:spLocks noGrp="1"/>
          </p:cNvSpPr>
          <p:nvPr>
            <p:ph type="sldNum" sz="quarter" idx="12"/>
          </p:nvPr>
        </p:nvSpPr>
        <p:spPr/>
        <p:txBody>
          <a:bodyPr/>
          <a:lstStyle>
            <a:lvl1pPr>
              <a:defRPr>
                <a:solidFill>
                  <a:schemeClr val="bg1"/>
                </a:solidFill>
              </a:defRPr>
            </a:lvl1pPr>
          </a:lstStyle>
          <a:p>
            <a:r>
              <a:rPr lang="de-DE"/>
              <a:t>|  </a:t>
            </a:r>
            <a:fld id="{E6B5151A-17C4-4431-8407-112C0160A8B6}" type="slidenum">
              <a:rPr lang="de-DE" smtClean="0"/>
              <a:pPr/>
              <a:t>‹Nr.›</a:t>
            </a:fld>
            <a:endParaRPr lang="de-DE" dirty="0"/>
          </a:p>
        </p:txBody>
      </p:sp>
      <p:sp>
        <p:nvSpPr>
          <p:cNvPr id="13" name="Vertikaler Textplatzhalter 2"/>
          <p:cNvSpPr>
            <a:spLocks noGrp="1"/>
          </p:cNvSpPr>
          <p:nvPr>
            <p:ph type="body" orient="vert" idx="13" hasCustomPrompt="1"/>
          </p:nvPr>
        </p:nvSpPr>
        <p:spPr>
          <a:xfrm>
            <a:off x="1530728" y="3905249"/>
            <a:ext cx="10252761" cy="2338391"/>
          </a:xfrm>
        </p:spPr>
        <p:txBody>
          <a:bodyPr vert="horz"/>
          <a:lstStyle>
            <a:lvl1pPr marL="0" indent="0">
              <a:lnSpc>
                <a:spcPct val="108000"/>
              </a:lnSpc>
              <a:spcBef>
                <a:spcPts val="0"/>
              </a:spcBef>
              <a:spcAft>
                <a:spcPts val="0"/>
              </a:spcAft>
              <a:buFont typeface="Arial" panose="020B0604020202020204" pitchFamily="34" charset="0"/>
              <a:buNone/>
              <a:defRPr sz="1999" b="1">
                <a:solidFill>
                  <a:schemeClr val="bg1"/>
                </a:solidFill>
                <a:latin typeface="+mj-lt"/>
              </a:defRPr>
            </a:lvl1pPr>
            <a:lvl2pPr marL="0" indent="0">
              <a:lnSpc>
                <a:spcPct val="108000"/>
              </a:lnSpc>
              <a:spcBef>
                <a:spcPts val="0"/>
              </a:spcBef>
              <a:spcAft>
                <a:spcPts val="0"/>
              </a:spcAft>
              <a:buNone/>
              <a:defRPr sz="1999" b="1">
                <a:solidFill>
                  <a:schemeClr val="bg1"/>
                </a:solidFill>
                <a:latin typeface="+mj-lt"/>
              </a:defRPr>
            </a:lvl2pPr>
            <a:lvl3pPr marL="0" indent="0">
              <a:lnSpc>
                <a:spcPct val="108000"/>
              </a:lnSpc>
              <a:spcBef>
                <a:spcPts val="0"/>
              </a:spcBef>
              <a:spcAft>
                <a:spcPts val="0"/>
              </a:spcAft>
              <a:buFont typeface="Arial" panose="020B0604020202020204" pitchFamily="34" charset="0"/>
              <a:buNone/>
              <a:defRPr sz="1999" b="1">
                <a:solidFill>
                  <a:schemeClr val="bg1"/>
                </a:solidFill>
                <a:latin typeface="+mj-lt"/>
              </a:defRPr>
            </a:lvl3pPr>
            <a:lvl4pPr marL="0" indent="0">
              <a:lnSpc>
                <a:spcPct val="108000"/>
              </a:lnSpc>
              <a:spcBef>
                <a:spcPts val="0"/>
              </a:spcBef>
              <a:spcAft>
                <a:spcPts val="0"/>
              </a:spcAft>
              <a:buFont typeface="Arial" panose="020B0604020202020204" pitchFamily="34" charset="0"/>
              <a:buNone/>
              <a:defRPr sz="1999" b="1">
                <a:solidFill>
                  <a:schemeClr val="bg1"/>
                </a:solidFill>
                <a:latin typeface="+mj-lt"/>
              </a:defRPr>
            </a:lvl4pPr>
            <a:lvl5pPr marL="0" indent="0">
              <a:lnSpc>
                <a:spcPct val="108000"/>
              </a:lnSpc>
              <a:spcBef>
                <a:spcPts val="0"/>
              </a:spcBef>
              <a:spcAft>
                <a:spcPts val="0"/>
              </a:spcAft>
              <a:buNone/>
              <a:defRPr sz="1999" b="1">
                <a:solidFill>
                  <a:schemeClr val="bg1"/>
                </a:solidFill>
                <a:latin typeface="+mj-lt"/>
              </a:defRPr>
            </a:lvl5pPr>
            <a:lvl6pPr marL="0" indent="0">
              <a:lnSpc>
                <a:spcPct val="108000"/>
              </a:lnSpc>
              <a:spcBef>
                <a:spcPts val="0"/>
              </a:spcBef>
              <a:spcAft>
                <a:spcPts val="0"/>
              </a:spcAft>
              <a:buNone/>
              <a:defRPr sz="1999" b="1">
                <a:solidFill>
                  <a:schemeClr val="bg1"/>
                </a:solidFill>
                <a:latin typeface="+mj-lt"/>
              </a:defRPr>
            </a:lvl6pPr>
            <a:lvl7pPr marL="0" indent="0">
              <a:lnSpc>
                <a:spcPct val="108000"/>
              </a:lnSpc>
              <a:spcBef>
                <a:spcPts val="0"/>
              </a:spcBef>
              <a:spcAft>
                <a:spcPts val="0"/>
              </a:spcAft>
              <a:buFont typeface="Arial" panose="020B0604020202020204" pitchFamily="34" charset="0"/>
              <a:buNone/>
              <a:defRPr sz="1999" b="1">
                <a:solidFill>
                  <a:schemeClr val="bg1"/>
                </a:solidFill>
                <a:latin typeface="+mj-lt"/>
              </a:defRPr>
            </a:lvl7pPr>
            <a:lvl8pPr marL="0" indent="0">
              <a:lnSpc>
                <a:spcPct val="108000"/>
              </a:lnSpc>
              <a:spcBef>
                <a:spcPts val="0"/>
              </a:spcBef>
              <a:spcAft>
                <a:spcPts val="0"/>
              </a:spcAft>
              <a:buFont typeface="Arial" panose="020B0604020202020204" pitchFamily="34" charset="0"/>
              <a:buNone/>
              <a:defRPr sz="1999" b="1">
                <a:solidFill>
                  <a:schemeClr val="bg1"/>
                </a:solidFill>
                <a:latin typeface="+mj-lt"/>
              </a:defRPr>
            </a:lvl8pPr>
            <a:lvl9pPr marL="0" indent="0">
              <a:lnSpc>
                <a:spcPct val="108000"/>
              </a:lnSpc>
              <a:spcBef>
                <a:spcPts val="0"/>
              </a:spcBef>
              <a:spcAft>
                <a:spcPts val="0"/>
              </a:spcAft>
              <a:buFont typeface="Arial" panose="020B0604020202020204" pitchFamily="34" charset="0"/>
              <a:buNone/>
              <a:defRPr sz="1999" b="1">
                <a:solidFill>
                  <a:schemeClr val="bg1"/>
                </a:solidFill>
                <a:latin typeface="+mj-lt"/>
              </a:defRPr>
            </a:lvl9pPr>
          </a:lstStyle>
          <a:p>
            <a:pPr lvl="0"/>
            <a:r>
              <a:rPr lang="de-DE" dirty="0"/>
              <a:t>Zusatz Info</a:t>
            </a:r>
          </a:p>
        </p:txBody>
      </p:sp>
      <p:grpSp>
        <p:nvGrpSpPr>
          <p:cNvPr id="14" name="Regieanweisungen"/>
          <p:cNvGrpSpPr/>
          <p:nvPr userDrawn="1"/>
        </p:nvGrpSpPr>
        <p:grpSpPr>
          <a:xfrm>
            <a:off x="406400" y="-468000"/>
            <a:ext cx="14521600" cy="7668001"/>
            <a:chOff x="304800" y="-468001"/>
            <a:chExt cx="10891200" cy="7668001"/>
          </a:xfrm>
        </p:grpSpPr>
        <p:sp>
          <p:nvSpPr>
            <p:cNvPr id="15"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6"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7"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8"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19"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21" name="Logo HHN">
            <a:extLst>
              <a:ext uri="{FF2B5EF4-FFF2-40B4-BE49-F238E27FC236}">
                <a16:creationId xmlns:a16="http://schemas.microsoft.com/office/drawing/2014/main" id="{04368BE0-163A-441F-AAC7-4D3A9B1541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pic>
        <p:nvPicPr>
          <p:cNvPr id="23" name="Pfeil">
            <a:extLst>
              <a:ext uri="{FF2B5EF4-FFF2-40B4-BE49-F238E27FC236}">
                <a16:creationId xmlns:a16="http://schemas.microsoft.com/office/drawing/2014/main" id="{BDD3B1C6-5D65-4396-8DAA-35F5FC78C81C}"/>
              </a:ext>
            </a:extLst>
          </p:cNvPr>
          <p:cNvPicPr preferRelativeResize="0">
            <a:picLocks/>
          </p:cNvPicPr>
          <p:nvPr userDrawn="1"/>
        </p:nvPicPr>
        <p:blipFill>
          <a:blip r:embed="rId4">
            <a:extLst>
              <a:ext uri="{28A0092B-C50C-407E-A947-70E740481C1C}">
                <a14:useLocalDpi xmlns:a14="http://schemas.microsoft.com/office/drawing/2010/main" val="0"/>
              </a:ext>
            </a:extLst>
          </a:blip>
          <a:stretch>
            <a:fillRect/>
          </a:stretch>
        </p:blipFill>
        <p:spPr>
          <a:xfrm>
            <a:off x="1206000" y="2376000"/>
            <a:ext cx="180000" cy="288000"/>
          </a:xfrm>
          <a:prstGeom prst="rect">
            <a:avLst/>
          </a:prstGeom>
        </p:spPr>
      </p:pic>
    </p:spTree>
    <p:extLst>
      <p:ext uri="{BB962C8B-B14F-4D97-AF65-F5344CB8AC3E}">
        <p14:creationId xmlns:p14="http://schemas.microsoft.com/office/powerpoint/2010/main" val="1625300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Inhalt">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Cedric Schmitt, Tom Gabler | T1 | MMR | WiSe 22/23</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Inhaltsplatzhalter 2">
            <a:extLst>
              <a:ext uri="{FF2B5EF4-FFF2-40B4-BE49-F238E27FC236}">
                <a16:creationId xmlns:a16="http://schemas.microsoft.com/office/drawing/2014/main" id="{0B166E63-50B0-4138-AD32-6428E7F6058D}"/>
              </a:ext>
            </a:extLst>
          </p:cNvPr>
          <p:cNvSpPr>
            <a:spLocks noGrp="1"/>
          </p:cNvSpPr>
          <p:nvPr>
            <p:ph idx="13" hasCustomPrompt="1"/>
          </p:nvPr>
        </p:nvSpPr>
        <p:spPr>
          <a:xfrm>
            <a:off x="406405" y="2033591"/>
            <a:ext cx="11377084" cy="421004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Tree>
    <p:extLst>
      <p:ext uri="{BB962C8B-B14F-4D97-AF65-F5344CB8AC3E}">
        <p14:creationId xmlns:p14="http://schemas.microsoft.com/office/powerpoint/2010/main" val="117315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 Inhalt // 3 Bilder">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Cedric Schmitt, Tom Gabler | T1 | MMR | WiSe 22/23</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5" y="2033701"/>
            <a:ext cx="11377084" cy="223188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p:txBody>
      </p:sp>
      <p:sp>
        <p:nvSpPr>
          <p:cNvPr id="15" name="Bildplatzhalter 2"/>
          <p:cNvSpPr>
            <a:spLocks noGrp="1"/>
          </p:cNvSpPr>
          <p:nvPr>
            <p:ph type="pic" idx="1" hasCustomPrompt="1"/>
          </p:nvPr>
        </p:nvSpPr>
        <p:spPr>
          <a:xfrm>
            <a:off x="406400"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
        <p:nvSpPr>
          <p:cNvPr id="16" name="Bildplatzhalter 2"/>
          <p:cNvSpPr>
            <a:spLocks noGrp="1"/>
          </p:cNvSpPr>
          <p:nvPr>
            <p:ph type="pic" idx="14" hasCustomPrompt="1"/>
          </p:nvPr>
        </p:nvSpPr>
        <p:spPr>
          <a:xfrm>
            <a:off x="4265901"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
        <p:nvSpPr>
          <p:cNvPr id="17" name="Bildplatzhalter 2"/>
          <p:cNvSpPr>
            <a:spLocks noGrp="1"/>
          </p:cNvSpPr>
          <p:nvPr>
            <p:ph type="pic" idx="15" hasCustomPrompt="1"/>
          </p:nvPr>
        </p:nvSpPr>
        <p:spPr>
          <a:xfrm>
            <a:off x="8125404" y="4361763"/>
            <a:ext cx="3658080" cy="1881877"/>
          </a:xfrm>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a:t>
            </a:r>
          </a:p>
        </p:txBody>
      </p:sp>
    </p:spTree>
    <p:extLst>
      <p:ext uri="{BB962C8B-B14F-4D97-AF65-F5344CB8AC3E}">
        <p14:creationId xmlns:p14="http://schemas.microsoft.com/office/powerpoint/2010/main" val="150172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Inhalt // Bild">
    <p:spTree>
      <p:nvGrpSpPr>
        <p:cNvPr id="1" name=""/>
        <p:cNvGrpSpPr/>
        <p:nvPr/>
      </p:nvGrpSpPr>
      <p:grpSpPr>
        <a:xfrm>
          <a:off x="0" y="0"/>
          <a:ext cx="0" cy="0"/>
          <a:chOff x="0" y="0"/>
          <a:chExt cx="0" cy="0"/>
        </a:xfrm>
      </p:grpSpPr>
      <p:sp>
        <p:nvSpPr>
          <p:cNvPr id="7" name="Datumsplatzhalter 6"/>
          <p:cNvSpPr>
            <a:spLocks noGrp="1"/>
          </p:cNvSpPr>
          <p:nvPr>
            <p:ph type="dt" sz="half" idx="10"/>
          </p:nvPr>
        </p:nvSpPr>
        <p:spPr/>
        <p:txBody>
          <a:bodyPr/>
          <a:lstStyle/>
          <a:p>
            <a:r>
              <a:rPr lang="de-DE"/>
              <a:t>Campus Sontheim</a:t>
            </a:r>
            <a:endParaRPr lang="de-DE" dirty="0"/>
          </a:p>
        </p:txBody>
      </p:sp>
      <p:sp>
        <p:nvSpPr>
          <p:cNvPr id="8" name="Fußzeilenplatzhalter 7"/>
          <p:cNvSpPr>
            <a:spLocks noGrp="1"/>
          </p:cNvSpPr>
          <p:nvPr>
            <p:ph type="ftr" sz="quarter" idx="11"/>
          </p:nvPr>
        </p:nvSpPr>
        <p:spPr/>
        <p:txBody>
          <a:bodyPr/>
          <a:lstStyle/>
          <a:p>
            <a:r>
              <a:rPr lang="de-DE"/>
              <a:t>Cedric Schmitt, Tom Gabler | T1 | MMR | WiSe 22/23</a:t>
            </a:r>
            <a:endParaRPr lang="de-DE" dirty="0"/>
          </a:p>
        </p:txBody>
      </p:sp>
      <p:sp>
        <p:nvSpPr>
          <p:cNvPr id="9" name="Foliennummernplatzhalter 8"/>
          <p:cNvSpPr>
            <a:spLocks noGrp="1"/>
          </p:cNvSpPr>
          <p:nvPr>
            <p:ph type="sldNum" sz="quarter" idx="12"/>
          </p:nvPr>
        </p:nvSpPr>
        <p:spPr/>
        <p:txBody>
          <a:bodyPr/>
          <a:lstStyle/>
          <a:p>
            <a:r>
              <a:rPr lang="de-DE"/>
              <a:t>|  </a:t>
            </a:r>
            <a:fld id="{E6B5151A-17C4-4431-8407-112C0160A8B6}" type="slidenum">
              <a:rPr lang="de-DE" smtClean="0"/>
              <a:pPr/>
              <a:t>‹Nr.›</a:t>
            </a:fld>
            <a:endParaRPr lang="de-DE" dirty="0"/>
          </a:p>
        </p:txBody>
      </p:sp>
      <p:sp>
        <p:nvSpPr>
          <p:cNvPr id="10" name="Titel 9"/>
          <p:cNvSpPr>
            <a:spLocks noGrp="1"/>
          </p:cNvSpPr>
          <p:nvPr>
            <p:ph type="title" hasCustomPrompt="1"/>
          </p:nvPr>
        </p:nvSpPr>
        <p:spPr/>
        <p:txBody>
          <a:bodyPr/>
          <a:lstStyle/>
          <a:p>
            <a:r>
              <a:rPr lang="pt-BR" dirty="0"/>
              <a:t>Headline einfügen</a:t>
            </a:r>
            <a:br>
              <a:rPr lang="pt-BR" dirty="0"/>
            </a:br>
            <a:r>
              <a:rPr lang="pt-BR" dirty="0"/>
              <a:t>über zwei Zeilen</a:t>
            </a:r>
            <a:endParaRPr lang="de-DE" dirty="0"/>
          </a:p>
        </p:txBody>
      </p:sp>
      <p:sp>
        <p:nvSpPr>
          <p:cNvPr id="11" name="Vertikaler Textplatzhalter 2"/>
          <p:cNvSpPr>
            <a:spLocks noGrp="1"/>
          </p:cNvSpPr>
          <p:nvPr>
            <p:ph type="body" orient="vert" idx="13" hasCustomPrompt="1"/>
          </p:nvPr>
        </p:nvSpPr>
        <p:spPr>
          <a:xfrm>
            <a:off x="406400" y="2033702"/>
            <a:ext cx="7128933" cy="4209936"/>
          </a:xfrm>
        </p:spPr>
        <p:txBody>
          <a:bodyPr vert="horz"/>
          <a:lstStyle>
            <a:lvl3pPr>
              <a:defRPr/>
            </a:lvl3p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17" name="Bildplatzhalter 2"/>
          <p:cNvSpPr>
            <a:spLocks noGrp="1"/>
          </p:cNvSpPr>
          <p:nvPr>
            <p:ph type="pic" idx="15" hasCustomPrompt="1"/>
          </p:nvPr>
        </p:nvSpPr>
        <p:spPr>
          <a:xfrm>
            <a:off x="7920568" y="2097883"/>
            <a:ext cx="3862917" cy="3960020"/>
          </a:xfrm>
          <a:noFill/>
        </p:spPr>
        <p:txBody>
          <a:bodyPr/>
          <a:lstStyle>
            <a:lvl1pPr marL="0" indent="0" algn="ctr">
              <a:spcAft>
                <a:spcPts val="0"/>
              </a:spcAft>
              <a:buNone/>
              <a:defRPr sz="1999"/>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br>
              <a:rPr lang="de-DE" dirty="0"/>
            </a:br>
            <a:br>
              <a:rPr lang="de-DE" dirty="0"/>
            </a:br>
            <a:br>
              <a:rPr lang="de-DE" dirty="0"/>
            </a:br>
            <a:r>
              <a:rPr lang="de-DE" dirty="0"/>
              <a:t>Bild einfügen</a:t>
            </a:r>
          </a:p>
        </p:txBody>
      </p:sp>
    </p:spTree>
    <p:extLst>
      <p:ext uri="{BB962C8B-B14F-4D97-AF65-F5344CB8AC3E}">
        <p14:creationId xmlns:p14="http://schemas.microsoft.com/office/powerpoint/2010/main" val="1123772814"/>
      </p:ext>
    </p:extLst>
  </p:cSld>
  <p:clrMapOvr>
    <a:masterClrMapping/>
  </p:clrMapOvr>
  <p:extLst>
    <p:ext uri="{DCECCB84-F9BA-43D5-87BE-67443E8EF086}">
      <p15:sldGuideLst xmlns:p15="http://schemas.microsoft.com/office/powerpoint/2012/main">
        <p15:guide id="1" pos="4747" userDrawn="1">
          <p15:clr>
            <a:srgbClr val="FBAE40"/>
          </p15:clr>
        </p15:guide>
        <p15:guide id="2" pos="4989" userDrawn="1">
          <p15:clr>
            <a:srgbClr val="FBAE40"/>
          </p15:clr>
        </p15:guide>
        <p15:guide id="3" orient="horz" pos="38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sp>
        <p:nvSpPr>
          <p:cNvPr id="17" name="Bildplatzhalter 2"/>
          <p:cNvSpPr>
            <a:spLocks noGrp="1"/>
          </p:cNvSpPr>
          <p:nvPr>
            <p:ph type="pic" idx="15" hasCustomPrompt="1"/>
          </p:nvPr>
        </p:nvSpPr>
        <p:spPr>
          <a:xfrm>
            <a:off x="5" y="971550"/>
            <a:ext cx="12191999" cy="5886450"/>
          </a:xfrm>
          <a:noFill/>
        </p:spPr>
        <p:txBody>
          <a:bodyPr/>
          <a:lstStyle>
            <a:lvl1pPr marL="0" indent="0" algn="ctr">
              <a:buNone/>
              <a:defRPr sz="1999" b="1">
                <a:solidFill>
                  <a:schemeClr val="tx1"/>
                </a:solidFill>
                <a:latin typeface="+mj-lt"/>
              </a:defRPr>
            </a:lvl1pPr>
            <a:lvl2pPr marL="457203" indent="0">
              <a:buNone/>
              <a:defRPr sz="2800"/>
            </a:lvl2pPr>
            <a:lvl3pPr marL="914407" indent="0">
              <a:buNone/>
              <a:defRPr sz="2400"/>
            </a:lvl3pPr>
            <a:lvl4pPr marL="1371610" indent="0">
              <a:buNone/>
              <a:defRPr sz="1999"/>
            </a:lvl4pPr>
            <a:lvl5pPr marL="1828813" indent="0">
              <a:buNone/>
              <a:defRPr sz="1999"/>
            </a:lvl5pPr>
            <a:lvl6pPr marL="2286017" indent="0">
              <a:buNone/>
              <a:defRPr sz="1999"/>
            </a:lvl6pPr>
            <a:lvl7pPr marL="2743220" indent="0">
              <a:buNone/>
              <a:defRPr sz="1999"/>
            </a:lvl7pPr>
            <a:lvl8pPr marL="3200424" indent="0">
              <a:buNone/>
              <a:defRPr sz="1999"/>
            </a:lvl8pPr>
            <a:lvl9pPr marL="3657627" indent="0">
              <a:buNone/>
              <a:defRPr sz="1999"/>
            </a:lvl9pPr>
          </a:lstStyle>
          <a:p>
            <a:br>
              <a:rPr lang="de-DE" dirty="0"/>
            </a:br>
            <a:r>
              <a:rPr lang="de-DE" dirty="0"/>
              <a:t>Bild einfügen &gt;&gt; Menü &gt; Einfügen &gt; Bilder</a:t>
            </a:r>
          </a:p>
        </p:txBody>
      </p:sp>
      <p:sp>
        <p:nvSpPr>
          <p:cNvPr id="7" name="Datumsplatzhalter 6"/>
          <p:cNvSpPr>
            <a:spLocks noGrp="1"/>
          </p:cNvSpPr>
          <p:nvPr>
            <p:ph type="dt" sz="half" idx="10"/>
          </p:nvPr>
        </p:nvSpPr>
        <p:spPr/>
        <p:txBody>
          <a:bodyPr/>
          <a:lstStyle/>
          <a:p>
            <a:r>
              <a:rPr lang="de-DE"/>
              <a:t>Campus Sontheim</a:t>
            </a:r>
            <a:endParaRPr lang="de-DE" dirty="0"/>
          </a:p>
        </p:txBody>
      </p:sp>
      <p:sp>
        <p:nvSpPr>
          <p:cNvPr id="11" name="Vertikaler Textplatzhalter 2"/>
          <p:cNvSpPr>
            <a:spLocks noGrp="1"/>
          </p:cNvSpPr>
          <p:nvPr>
            <p:ph type="body" orient="vert" idx="13" hasCustomPrompt="1"/>
          </p:nvPr>
        </p:nvSpPr>
        <p:spPr>
          <a:xfrm>
            <a:off x="0" y="971552"/>
            <a:ext cx="12192000" cy="5886449"/>
          </a:xfrm>
          <a:blipFill>
            <a:blip r:embed="rId2"/>
            <a:stretch>
              <a:fillRect/>
            </a:stretch>
          </a:blipFill>
        </p:spPr>
        <p:txBody>
          <a:bodyPr vert="horz" lIns="1954800" tIns="1389600" rIns="1501200"/>
          <a:lstStyle>
            <a:lvl1pPr>
              <a:lnSpc>
                <a:spcPct val="108000"/>
              </a:lnSpc>
              <a:spcAft>
                <a:spcPts val="0"/>
              </a:spcAft>
              <a:defRPr sz="3300" b="1">
                <a:solidFill>
                  <a:schemeClr val="bg1"/>
                </a:solidFill>
                <a:latin typeface="+mj-lt"/>
              </a:defRPr>
            </a:lvl1pPr>
            <a:lvl2pPr marL="0" indent="0">
              <a:lnSpc>
                <a:spcPct val="144000"/>
              </a:lnSpc>
              <a:spcBef>
                <a:spcPts val="2800"/>
              </a:spcBef>
              <a:spcAft>
                <a:spcPts val="0"/>
              </a:spcAft>
              <a:buNone/>
              <a:defRPr sz="1500" b="1">
                <a:solidFill>
                  <a:schemeClr val="bg1"/>
                </a:solidFill>
                <a:latin typeface="+mj-lt"/>
              </a:defRPr>
            </a:lvl2pPr>
            <a:lvl3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3pPr>
            <a:lvl4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4pPr>
            <a:lvl5pPr marL="0" indent="0">
              <a:lnSpc>
                <a:spcPct val="144000"/>
              </a:lnSpc>
              <a:spcBef>
                <a:spcPts val="2800"/>
              </a:spcBef>
              <a:spcAft>
                <a:spcPts val="0"/>
              </a:spcAft>
              <a:buNone/>
              <a:defRPr sz="1500" b="1">
                <a:solidFill>
                  <a:schemeClr val="bg1"/>
                </a:solidFill>
                <a:latin typeface="+mj-lt"/>
              </a:defRPr>
            </a:lvl5pPr>
            <a:lvl6pPr marL="0" indent="0">
              <a:lnSpc>
                <a:spcPct val="144000"/>
              </a:lnSpc>
              <a:spcBef>
                <a:spcPts val="2800"/>
              </a:spcBef>
              <a:spcAft>
                <a:spcPts val="0"/>
              </a:spcAft>
              <a:buNone/>
              <a:defRPr sz="1500" b="1">
                <a:solidFill>
                  <a:schemeClr val="bg1"/>
                </a:solidFill>
                <a:latin typeface="+mj-lt"/>
              </a:defRPr>
            </a:lvl6pPr>
            <a:lvl7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7pPr>
            <a:lvl8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8pPr>
            <a:lvl9pPr marL="0" indent="0">
              <a:lnSpc>
                <a:spcPct val="144000"/>
              </a:lnSpc>
              <a:spcBef>
                <a:spcPts val="2800"/>
              </a:spcBef>
              <a:spcAft>
                <a:spcPts val="0"/>
              </a:spcAft>
              <a:buFont typeface="Arial" panose="020B0604020202020204" pitchFamily="34" charset="0"/>
              <a:buNone/>
              <a:defRPr sz="1500" b="1">
                <a:solidFill>
                  <a:schemeClr val="bg1"/>
                </a:solidFill>
                <a:latin typeface="+mj-lt"/>
              </a:defRPr>
            </a:lvl9pPr>
          </a:lstStyle>
          <a:p>
            <a:pPr lvl="0"/>
            <a:r>
              <a:rPr lang="de-DE" dirty="0"/>
              <a:t>Zitat auf erster Ebene // für Autor &gt;&gt; Menü &gt; Start &gt; Absatz &gt; Listenebne erhöhen </a:t>
            </a:r>
          </a:p>
          <a:p>
            <a:pPr lvl="1"/>
            <a:r>
              <a:rPr lang="de-DE" dirty="0"/>
              <a:t>Zweite Ebene</a:t>
            </a:r>
          </a:p>
        </p:txBody>
      </p:sp>
      <p:sp>
        <p:nvSpPr>
          <p:cNvPr id="8" name="Fußzeilenplatzhalter 7"/>
          <p:cNvSpPr>
            <a:spLocks noGrp="1"/>
          </p:cNvSpPr>
          <p:nvPr>
            <p:ph type="ftr" sz="quarter" idx="11"/>
          </p:nvPr>
        </p:nvSpPr>
        <p:spPr/>
        <p:txBody>
          <a:bodyPr/>
          <a:lstStyle>
            <a:lvl1pPr>
              <a:defRPr>
                <a:solidFill>
                  <a:schemeClr val="bg1"/>
                </a:solidFill>
              </a:defRPr>
            </a:lvl1pPr>
          </a:lstStyle>
          <a:p>
            <a:r>
              <a:rPr lang="de-DE"/>
              <a:t>Cedric Schmitt, Tom Gabler | T1 | MMR | WiSe 22/23</a:t>
            </a:r>
            <a:endParaRPr lang="de-DE" dirty="0"/>
          </a:p>
        </p:txBody>
      </p:sp>
      <p:sp>
        <p:nvSpPr>
          <p:cNvPr id="9" name="Foliennummernplatzhalter 8"/>
          <p:cNvSpPr>
            <a:spLocks noGrp="1"/>
          </p:cNvSpPr>
          <p:nvPr>
            <p:ph type="sldNum" sz="quarter" idx="12"/>
          </p:nvPr>
        </p:nvSpPr>
        <p:spPr>
          <a:xfrm>
            <a:off x="9883778" y="6515213"/>
            <a:ext cx="1899711" cy="216000"/>
          </a:xfrm>
        </p:spPr>
        <p:txBody>
          <a:bodyPr/>
          <a:lstStyle>
            <a:lvl1pPr>
              <a:defRPr>
                <a:solidFill>
                  <a:schemeClr val="bg1"/>
                </a:solidFill>
              </a:defRPr>
            </a:lvl1pPr>
          </a:lstStyle>
          <a:p>
            <a:r>
              <a:rPr lang="de-DE"/>
              <a:t>|  </a:t>
            </a:r>
            <a:fld id="{E6B5151A-17C4-4431-8407-112C0160A8B6}" type="slidenum">
              <a:rPr lang="de-DE" smtClean="0"/>
              <a:pPr/>
              <a:t>‹Nr.›</a:t>
            </a:fld>
            <a:endParaRPr lang="de-DE" dirty="0"/>
          </a:p>
        </p:txBody>
      </p:sp>
      <p:grpSp>
        <p:nvGrpSpPr>
          <p:cNvPr id="13" name="Regieanweisungen"/>
          <p:cNvGrpSpPr/>
          <p:nvPr userDrawn="1"/>
        </p:nvGrpSpPr>
        <p:grpSpPr>
          <a:xfrm>
            <a:off x="-2352000" y="-468000"/>
            <a:ext cx="17280000" cy="7668001"/>
            <a:chOff x="-1764000" y="-468001"/>
            <a:chExt cx="12960000" cy="7668001"/>
          </a:xfrm>
        </p:grpSpPr>
        <p:sp>
          <p:nvSpPr>
            <p:cNvPr id="14" name="Hilfslinien"/>
            <p:cNvSpPr txBox="1"/>
            <p:nvPr userDrawn="1"/>
          </p:nvSpPr>
          <p:spPr>
            <a:xfrm rot="10800000" flipH="1" flipV="1">
              <a:off x="4571999" y="-468000"/>
              <a:ext cx="4265614"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5"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6"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8" name="Text // Listenebene erhöhen"/>
            <p:cNvSpPr txBox="1"/>
            <p:nvPr userDrawn="1"/>
          </p:nvSpPr>
          <p:spPr>
            <a:xfrm>
              <a:off x="-1764000" y="3042062"/>
              <a:ext cx="898412" cy="288000"/>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9" name="Text // Listenebene verringern"/>
            <p:cNvSpPr txBox="1"/>
            <p:nvPr userDrawn="1"/>
          </p:nvSpPr>
          <p:spPr>
            <a:xfrm>
              <a:off x="-1764000" y="3438062"/>
              <a:ext cx="898412" cy="288001"/>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20"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21" name="Bild // Listenebene verringern"/>
            <p:cNvPicPr>
              <a:picLocks noChangeAspect="1"/>
            </p:cNvPicPr>
            <p:nvPr userDrawn="1"/>
          </p:nvPicPr>
          <p:blipFill>
            <a:blip r:embed="rId3"/>
            <a:stretch>
              <a:fillRect/>
            </a:stretch>
          </p:blipFill>
          <p:spPr>
            <a:xfrm>
              <a:off x="-792000" y="3438062"/>
              <a:ext cx="622082" cy="288000"/>
            </a:xfrm>
            <a:prstGeom prst="rect">
              <a:avLst/>
            </a:prstGeom>
            <a:noFill/>
            <a:ln>
              <a:noFill/>
            </a:ln>
          </p:spPr>
        </p:pic>
        <p:pic>
          <p:nvPicPr>
            <p:cNvPr id="22" name="Bild // Listenebene erhöhen"/>
            <p:cNvPicPr>
              <a:picLocks noChangeAspect="1"/>
            </p:cNvPicPr>
            <p:nvPr userDrawn="1"/>
          </p:nvPicPr>
          <p:blipFill>
            <a:blip r:embed="rId4"/>
            <a:stretch>
              <a:fillRect/>
            </a:stretch>
          </p:blipFill>
          <p:spPr>
            <a:xfrm>
              <a:off x="-792000" y="3042062"/>
              <a:ext cx="622082" cy="288000"/>
            </a:xfrm>
            <a:prstGeom prst="rect">
              <a:avLst/>
            </a:prstGeom>
            <a:noFill/>
            <a:ln>
              <a:noFill/>
            </a:ln>
          </p:spPr>
        </p:pic>
        <p:sp>
          <p:nvSpPr>
            <p:cNvPr id="23" name="Fußzeile"/>
            <p:cNvSpPr txBox="1"/>
            <p:nvPr userDrawn="1"/>
          </p:nvSpPr>
          <p:spPr>
            <a:xfrm rot="10800000" flipH="1" flipV="1">
              <a:off x="304801" y="6984000"/>
              <a:ext cx="5531474"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4"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pic>
        <p:nvPicPr>
          <p:cNvPr id="26" name="Logo HHN">
            <a:extLst>
              <a:ext uri="{FF2B5EF4-FFF2-40B4-BE49-F238E27FC236}">
                <a16:creationId xmlns:a16="http://schemas.microsoft.com/office/drawing/2014/main" id="{CD8A692E-F6AC-4E01-99E6-965C59B26C2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
        <p:nvSpPr>
          <p:cNvPr id="28" name="Titel 9">
            <a:extLst>
              <a:ext uri="{FF2B5EF4-FFF2-40B4-BE49-F238E27FC236}">
                <a16:creationId xmlns:a16="http://schemas.microsoft.com/office/drawing/2014/main" id="{806AA2DC-065A-4166-A62B-2A250A3B3560}"/>
              </a:ext>
            </a:extLst>
          </p:cNvPr>
          <p:cNvSpPr>
            <a:spLocks noGrp="1"/>
          </p:cNvSpPr>
          <p:nvPr>
            <p:ph type="title" hasCustomPrompt="1"/>
          </p:nvPr>
        </p:nvSpPr>
        <p:spPr>
          <a:xfrm>
            <a:off x="0" y="1684080"/>
            <a:ext cx="1321200" cy="1119600"/>
          </a:xfrm>
          <a:blipFill>
            <a:blip r:embed="rId6"/>
            <a:stretch>
              <a:fillRect/>
            </a:stretch>
          </a:blipFill>
        </p:spPr>
        <p:txBody>
          <a:bodyPr wrap="none" rIns="1454400" anchor="t" anchorCtr="0"/>
          <a:lstStyle>
            <a:lvl1pPr algn="r">
              <a:defRPr sz="1000" baseline="0"/>
            </a:lvl1pPr>
          </a:lstStyle>
          <a:p>
            <a:r>
              <a:rPr lang="pt-BR" dirty="0"/>
              <a:t>Bitte nicht</a:t>
            </a:r>
            <a:br>
              <a:rPr lang="pt-BR" dirty="0"/>
            </a:br>
            <a:r>
              <a:rPr lang="pt-BR" dirty="0"/>
              <a:t>verschieben</a:t>
            </a:r>
            <a:endParaRPr lang="de-DE" dirty="0"/>
          </a:p>
        </p:txBody>
      </p:sp>
    </p:spTree>
    <p:extLst>
      <p:ext uri="{BB962C8B-B14F-4D97-AF65-F5344CB8AC3E}">
        <p14:creationId xmlns:p14="http://schemas.microsoft.com/office/powerpoint/2010/main" val="259150176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4.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Regieanweisungen"/>
          <p:cNvGrpSpPr/>
          <p:nvPr/>
        </p:nvGrpSpPr>
        <p:grpSpPr>
          <a:xfrm>
            <a:off x="-2253886" y="-468000"/>
            <a:ext cx="17181886" cy="7668001"/>
            <a:chOff x="-1690413" y="-468001"/>
            <a:chExt cx="12886413" cy="7668001"/>
          </a:xfrm>
        </p:grpSpPr>
        <p:sp>
          <p:nvSpPr>
            <p:cNvPr id="11" name="Hilfslinien"/>
            <p:cNvSpPr txBox="1"/>
            <p:nvPr userDrawn="1"/>
          </p:nvSpPr>
          <p:spPr>
            <a:xfrm rot="10800000" flipH="1" flipV="1">
              <a:off x="4571999" y="-468000"/>
              <a:ext cx="426480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3"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4"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5" name="Text // Listenebene erhöhen"/>
            <p:cNvSpPr txBox="1"/>
            <p:nvPr userDrawn="1"/>
          </p:nvSpPr>
          <p:spPr>
            <a:xfrm>
              <a:off x="-1516796" y="2871934"/>
              <a:ext cx="898412" cy="288000"/>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6" name="Text // Listenebene verringern"/>
            <p:cNvSpPr txBox="1"/>
            <p:nvPr userDrawn="1"/>
          </p:nvSpPr>
          <p:spPr>
            <a:xfrm>
              <a:off x="-1516796" y="3267934"/>
              <a:ext cx="898412" cy="288001"/>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17"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18" name="Bild // Listenebene verringern"/>
            <p:cNvPicPr>
              <a:picLocks noChangeAspect="1"/>
            </p:cNvPicPr>
            <p:nvPr userDrawn="1"/>
          </p:nvPicPr>
          <p:blipFill>
            <a:blip r:embed="rId15"/>
            <a:stretch>
              <a:fillRect/>
            </a:stretch>
          </p:blipFill>
          <p:spPr>
            <a:xfrm>
              <a:off x="-544788" y="3267934"/>
              <a:ext cx="385763" cy="238125"/>
            </a:xfrm>
            <a:prstGeom prst="rect">
              <a:avLst/>
            </a:prstGeom>
          </p:spPr>
        </p:pic>
        <p:pic>
          <p:nvPicPr>
            <p:cNvPr id="19" name="Bild // Listenebene erhöhen"/>
            <p:cNvPicPr>
              <a:picLocks noChangeAspect="1"/>
            </p:cNvPicPr>
            <p:nvPr userDrawn="1"/>
          </p:nvPicPr>
          <p:blipFill>
            <a:blip r:embed="rId16"/>
            <a:stretch>
              <a:fillRect/>
            </a:stretch>
          </p:blipFill>
          <p:spPr>
            <a:xfrm>
              <a:off x="-544788" y="2871934"/>
              <a:ext cx="385763" cy="238125"/>
            </a:xfrm>
            <a:prstGeom prst="rect">
              <a:avLst/>
            </a:prstGeom>
          </p:spPr>
        </p:pic>
        <p:sp>
          <p:nvSpPr>
            <p:cNvPr id="20" name="Fußzeile"/>
            <p:cNvSpPr txBox="1"/>
            <p:nvPr userDrawn="1"/>
          </p:nvSpPr>
          <p:spPr>
            <a:xfrm rot="10800000" flipH="1" flipV="1">
              <a:off x="304799"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1"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cxnSp>
        <p:nvCxnSpPr>
          <p:cNvPr id="12" name="Footerlinie"/>
          <p:cNvCxnSpPr/>
          <p:nvPr/>
        </p:nvCxnSpPr>
        <p:spPr>
          <a:xfrm>
            <a:off x="406399" y="6449759"/>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Headerlinie"/>
          <p:cNvCxnSpPr/>
          <p:nvPr/>
        </p:nvCxnSpPr>
        <p:spPr>
          <a:xfrm>
            <a:off x="406400" y="1800000"/>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06405" y="898525"/>
            <a:ext cx="11377084" cy="863600"/>
          </a:xfrm>
          <a:prstGeom prst="rect">
            <a:avLst/>
          </a:prstGeom>
        </p:spPr>
        <p:txBody>
          <a:bodyPr vert="horz" lIns="0" tIns="0" rIns="0" bIns="0" rtlCol="0" anchor="t" anchorCtr="0">
            <a:noAutofit/>
          </a:bodyPr>
          <a:lstStyle/>
          <a:p>
            <a:r>
              <a:rPr lang="pt-BR" dirty="0"/>
              <a:t>Headline einfügen</a:t>
            </a:r>
            <a:br>
              <a:rPr lang="pt-BR" dirty="0"/>
            </a:br>
            <a:r>
              <a:rPr lang="pt-BR" dirty="0"/>
              <a:t>über zwei Zeilen</a:t>
            </a:r>
            <a:endParaRPr lang="de-DE" dirty="0"/>
          </a:p>
        </p:txBody>
      </p:sp>
      <p:sp>
        <p:nvSpPr>
          <p:cNvPr id="3" name="Textplatzhalter 2"/>
          <p:cNvSpPr>
            <a:spLocks noGrp="1"/>
          </p:cNvSpPr>
          <p:nvPr>
            <p:ph type="body" idx="1"/>
          </p:nvPr>
        </p:nvSpPr>
        <p:spPr>
          <a:xfrm>
            <a:off x="406402" y="2033591"/>
            <a:ext cx="11377084" cy="4210049"/>
          </a:xfrm>
          <a:prstGeom prst="rect">
            <a:avLst/>
          </a:prstGeom>
        </p:spPr>
        <p:txBody>
          <a:bodyPr vert="horz" lIns="0" tIns="0" rIns="0" bIns="0" rtlCol="0" anchor="t" anchorCtr="0">
            <a:noAutofit/>
          </a:bodyPr>
          <a:lstStyle/>
          <a:p>
            <a:pPr lvl="0"/>
            <a:r>
              <a:rPr lang="de-DE" dirty="0"/>
              <a:t>Text 22 Pt auf erster Ebene // für Aufzählung 22 Pt,  Text 20 Pt, Zwischenheadline und Aufzählungen 20 Pt &gt;&gt;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p:ph type="dt" sz="half" idx="2"/>
          </p:nvPr>
        </p:nvSpPr>
        <p:spPr>
          <a:xfrm>
            <a:off x="406401"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r>
              <a:rPr lang="de-DE"/>
              <a:t>Campus Sontheim</a:t>
            </a:r>
            <a:endParaRPr lang="de-DE" dirty="0"/>
          </a:p>
        </p:txBody>
      </p:sp>
      <p:sp>
        <p:nvSpPr>
          <p:cNvPr id="5" name="Fußzeilenplatzhalter 4"/>
          <p:cNvSpPr>
            <a:spLocks noGrp="1"/>
          </p:cNvSpPr>
          <p:nvPr>
            <p:ph type="ftr" sz="quarter" idx="3"/>
          </p:nvPr>
        </p:nvSpPr>
        <p:spPr>
          <a:xfrm>
            <a:off x="406401"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r>
              <a:rPr lang="de-DE"/>
              <a:t>Cedric Schmitt, Tom Gabler | T1 | MMR | WiSe 22/23</a:t>
            </a:r>
            <a:endParaRPr lang="de-DE" dirty="0"/>
          </a:p>
        </p:txBody>
      </p:sp>
      <p:sp>
        <p:nvSpPr>
          <p:cNvPr id="6" name="Foliennummernplatzhalter 5"/>
          <p:cNvSpPr>
            <a:spLocks noGrp="1"/>
          </p:cNvSpPr>
          <p:nvPr>
            <p:ph type="sldNum" sz="quarter" idx="4"/>
          </p:nvPr>
        </p:nvSpPr>
        <p:spPr>
          <a:xfrm>
            <a:off x="9883778"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r>
              <a:rPr lang="de-DE" dirty="0"/>
              <a:t>|  </a:t>
            </a:r>
            <a:fld id="{E6B5151A-17C4-4431-8407-112C0160A8B6}" type="slidenum">
              <a:rPr lang="de-DE" smtClean="0"/>
              <a:pPr/>
              <a:t>‹Nr.›</a:t>
            </a:fld>
            <a:endParaRPr lang="de-DE" dirty="0"/>
          </a:p>
        </p:txBody>
      </p:sp>
      <p:pic>
        <p:nvPicPr>
          <p:cNvPr id="22" name="Logo HHN">
            <a:extLst>
              <a:ext uri="{FF2B5EF4-FFF2-40B4-BE49-F238E27FC236}">
                <a16:creationId xmlns:a16="http://schemas.microsoft.com/office/drawing/2014/main" id="{A53D8DCE-F532-4BEA-B78C-F0F7C4652FE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Tree>
    <p:extLst>
      <p:ext uri="{BB962C8B-B14F-4D97-AF65-F5344CB8AC3E}">
        <p14:creationId xmlns:p14="http://schemas.microsoft.com/office/powerpoint/2010/main" val="554173396"/>
      </p:ext>
    </p:extLst>
  </p:cSld>
  <p:clrMap bg1="lt1" tx1="dk1" bg2="lt2" tx2="dk2" accent1="accent1" accent2="accent2" accent3="accent3" accent4="accent4" accent5="accent5" accent6="accent6" hlink="hlink" folHlink="folHlink"/>
  <p:sldLayoutIdLst>
    <p:sldLayoutId id="2147483669" r:id="rId1"/>
    <p:sldLayoutId id="2147483666" r:id="rId2"/>
    <p:sldLayoutId id="2147483670" r:id="rId3"/>
    <p:sldLayoutId id="2147483649" r:id="rId4"/>
    <p:sldLayoutId id="2147483667" r:id="rId5"/>
    <p:sldLayoutId id="2147483650" r:id="rId6"/>
    <p:sldLayoutId id="2147483660" r:id="rId7"/>
    <p:sldLayoutId id="2147483661" r:id="rId8"/>
    <p:sldLayoutId id="2147483662" r:id="rId9"/>
    <p:sldLayoutId id="2147483664" r:id="rId10"/>
    <p:sldLayoutId id="2147483665" r:id="rId11"/>
    <p:sldLayoutId id="2147483654" r:id="rId12"/>
    <p:sldLayoutId id="2147483668" r:id="rId13"/>
  </p:sldLayoutIdLst>
  <p:hf hdr="0"/>
  <p:txStyles>
    <p:titleStyle>
      <a:lvl1pPr marL="0" indent="0" algn="l" defTabSz="914407"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0" indent="0" algn="l" defTabSz="914407" rtl="0" eaLnBrk="1" latinLnBrk="0" hangingPunct="1">
        <a:lnSpc>
          <a:spcPct val="105000"/>
        </a:lnSpc>
        <a:spcBef>
          <a:spcPts val="0"/>
        </a:spcBef>
        <a:spcAft>
          <a:spcPts val="1999"/>
        </a:spcAft>
        <a:buFont typeface="Arial" panose="020B0604020202020204" pitchFamily="34" charset="0"/>
        <a:buNone/>
        <a:tabLst>
          <a:tab pos="288003" algn="l"/>
          <a:tab pos="792005" algn="l"/>
        </a:tabLst>
        <a:defRPr sz="2201" b="0" kern="1200" baseline="0">
          <a:solidFill>
            <a:schemeClr val="tx1"/>
          </a:solidFill>
          <a:latin typeface="+mn-lt"/>
          <a:ea typeface="+mn-ea"/>
          <a:cs typeface="+mn-cs"/>
        </a:defRPr>
      </a:lvl1pPr>
      <a:lvl2pPr marL="288003" indent="-288003" algn="l" defTabSz="914407" rtl="0" eaLnBrk="1" latinLnBrk="0" hangingPunct="1">
        <a:lnSpc>
          <a:spcPct val="105000"/>
        </a:lnSpc>
        <a:spcBef>
          <a:spcPts val="599"/>
        </a:spcBef>
        <a:buClr>
          <a:schemeClr val="accent1"/>
        </a:buClr>
        <a:buFont typeface="Arial" panose="020B0604020202020204" pitchFamily="34" charset="0"/>
        <a:buChar char="&gt;"/>
        <a:tabLst>
          <a:tab pos="288003" algn="l"/>
          <a:tab pos="792005" algn="l"/>
        </a:tabLst>
        <a:defRPr sz="2201" b="0" kern="1200">
          <a:solidFill>
            <a:schemeClr val="tx1"/>
          </a:solidFill>
          <a:latin typeface="+mn-lt"/>
          <a:ea typeface="+mn-ea"/>
          <a:cs typeface="+mn-cs"/>
        </a:defRPr>
      </a:lvl2pPr>
      <a:lvl3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accent1"/>
          </a:solidFill>
          <a:latin typeface="+mn-lt"/>
          <a:ea typeface="+mn-ea"/>
          <a:cs typeface="+mn-cs"/>
        </a:defRPr>
      </a:lvl3pPr>
      <a:lvl4pPr marL="288003" indent="0" algn="l" defTabSz="914407" rtl="0" eaLnBrk="1" latinLnBrk="0" hangingPunct="1">
        <a:lnSpc>
          <a:spcPct val="108000"/>
        </a:lnSpc>
        <a:spcBef>
          <a:spcPts val="1300"/>
        </a:spcBef>
        <a:spcAft>
          <a:spcPts val="0"/>
        </a:spcAft>
        <a:buFont typeface="Arial" panose="020B0604020202020204" pitchFamily="34" charset="0"/>
        <a:buNone/>
        <a:tabLst>
          <a:tab pos="288003" algn="l"/>
          <a:tab pos="792005" algn="l"/>
        </a:tabLst>
        <a:defRPr sz="1999" b="1" kern="1200">
          <a:solidFill>
            <a:schemeClr val="tx1"/>
          </a:solidFill>
          <a:latin typeface="+mj-lt"/>
          <a:ea typeface="+mn-ea"/>
          <a:cs typeface="+mn-cs"/>
        </a:defRPr>
      </a:lvl4pPr>
      <a:lvl5pPr marL="288003" indent="-288003" algn="l" defTabSz="914407" rtl="0" eaLnBrk="1" latinLnBrk="0" hangingPunct="1">
        <a:lnSpc>
          <a:spcPct val="108000"/>
        </a:lnSpc>
        <a:spcBef>
          <a:spcPts val="0"/>
        </a:spcBef>
        <a:spcAft>
          <a:spcPts val="0"/>
        </a:spcAft>
        <a:buClr>
          <a:schemeClr val="accent1"/>
        </a:buClr>
        <a:buFont typeface="Arial" panose="020B0604020202020204" pitchFamily="34" charset="0"/>
        <a:buChar char="&gt;"/>
        <a:tabLst>
          <a:tab pos="288003" algn="l"/>
          <a:tab pos="792005" algn="l"/>
        </a:tabLst>
        <a:defRPr sz="1999" b="0" kern="1200">
          <a:solidFill>
            <a:schemeClr val="tx1"/>
          </a:solidFill>
          <a:latin typeface="+mn-lt"/>
          <a:ea typeface="+mn-ea"/>
          <a:cs typeface="+mn-cs"/>
        </a:defRPr>
      </a:lvl5pPr>
      <a:lvl6pPr marL="504004" indent="-216001" algn="l" defTabSz="914407" rtl="0" eaLnBrk="1" latinLnBrk="0" hangingPunct="1">
        <a:lnSpc>
          <a:spcPct val="108000"/>
        </a:lnSpc>
        <a:spcBef>
          <a:spcPts val="0"/>
        </a:spcBef>
        <a:spcAft>
          <a:spcPts val="0"/>
        </a:spcAft>
        <a:buFont typeface="Wingdings" panose="05000000000000000000" pitchFamily="2" charset="2"/>
        <a:buChar char=""/>
        <a:tabLst>
          <a:tab pos="288003" algn="l"/>
          <a:tab pos="792005" algn="l"/>
        </a:tabLst>
        <a:defRPr sz="1999" b="0" kern="1200">
          <a:solidFill>
            <a:schemeClr val="tx1"/>
          </a:solidFill>
          <a:latin typeface="+mn-lt"/>
          <a:ea typeface="+mn-ea"/>
          <a:cs typeface="+mn-cs"/>
        </a:defRPr>
      </a:lvl6pPr>
      <a:lvl7pPr marL="288003" indent="-288003" algn="l" defTabSz="914407" rtl="0" eaLnBrk="1" latinLnBrk="0" hangingPunct="1">
        <a:lnSpc>
          <a:spcPct val="108000"/>
        </a:lnSpc>
        <a:spcBef>
          <a:spcPts val="0"/>
        </a:spcBef>
        <a:spcAft>
          <a:spcPts val="0"/>
        </a:spcAft>
        <a:buFont typeface="+mj-lt"/>
        <a:buAutoNum type="arabicPeriod"/>
        <a:tabLst>
          <a:tab pos="288003" algn="l"/>
          <a:tab pos="792005" algn="l"/>
        </a:tabLst>
        <a:defRPr sz="1999" b="0" kern="1200">
          <a:solidFill>
            <a:schemeClr val="tx1"/>
          </a:solidFill>
          <a:latin typeface="+mn-lt"/>
          <a:ea typeface="+mn-ea"/>
          <a:cs typeface="+mn-cs"/>
        </a:defRPr>
      </a:lvl7pPr>
      <a:lvl8pPr marL="288003"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8pPr>
      <a:lvl9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9pPr>
    </p:bodyStyle>
    <p:otherStyle>
      <a:defPPr>
        <a:defRPr lang="de-DE"/>
      </a:defPPr>
      <a:lvl1pPr marL="0" algn="l" defTabSz="914407" rtl="0" eaLnBrk="1" latinLnBrk="0" hangingPunct="1">
        <a:defRPr sz="1800" kern="1200">
          <a:solidFill>
            <a:schemeClr val="tx1"/>
          </a:solidFill>
          <a:latin typeface="+mn-lt"/>
          <a:ea typeface="+mn-ea"/>
          <a:cs typeface="+mn-cs"/>
        </a:defRPr>
      </a:lvl1pPr>
      <a:lvl2pPr marL="457203" algn="l" defTabSz="914407" rtl="0" eaLnBrk="1" latinLnBrk="0" hangingPunct="1">
        <a:defRPr sz="1800" kern="1200">
          <a:solidFill>
            <a:schemeClr val="tx1"/>
          </a:solidFill>
          <a:latin typeface="+mn-lt"/>
          <a:ea typeface="+mn-ea"/>
          <a:cs typeface="+mn-cs"/>
        </a:defRPr>
      </a:lvl2pPr>
      <a:lvl3pPr marL="914407" algn="l" defTabSz="914407" rtl="0" eaLnBrk="1" latinLnBrk="0" hangingPunct="1">
        <a:defRPr sz="1800" kern="1200">
          <a:solidFill>
            <a:schemeClr val="tx1"/>
          </a:solidFill>
          <a:latin typeface="+mn-lt"/>
          <a:ea typeface="+mn-ea"/>
          <a:cs typeface="+mn-cs"/>
        </a:defRPr>
      </a:lvl3pPr>
      <a:lvl4pPr marL="1371610" algn="l" defTabSz="914407" rtl="0" eaLnBrk="1" latinLnBrk="0" hangingPunct="1">
        <a:defRPr sz="1800" kern="1200">
          <a:solidFill>
            <a:schemeClr val="tx1"/>
          </a:solidFill>
          <a:latin typeface="+mn-lt"/>
          <a:ea typeface="+mn-ea"/>
          <a:cs typeface="+mn-cs"/>
        </a:defRPr>
      </a:lvl4pPr>
      <a:lvl5pPr marL="1828813" algn="l" defTabSz="914407" rtl="0" eaLnBrk="1" latinLnBrk="0" hangingPunct="1">
        <a:defRPr sz="1800" kern="1200">
          <a:solidFill>
            <a:schemeClr val="tx1"/>
          </a:solidFill>
          <a:latin typeface="+mn-lt"/>
          <a:ea typeface="+mn-ea"/>
          <a:cs typeface="+mn-cs"/>
        </a:defRPr>
      </a:lvl5pPr>
      <a:lvl6pPr marL="2286017" algn="l" defTabSz="914407" rtl="0" eaLnBrk="1" latinLnBrk="0" hangingPunct="1">
        <a:defRPr sz="1800" kern="1200">
          <a:solidFill>
            <a:schemeClr val="tx1"/>
          </a:solidFill>
          <a:latin typeface="+mn-lt"/>
          <a:ea typeface="+mn-ea"/>
          <a:cs typeface="+mn-cs"/>
        </a:defRPr>
      </a:lvl6pPr>
      <a:lvl7pPr marL="2743220" algn="l" defTabSz="914407" rtl="0" eaLnBrk="1" latinLnBrk="0" hangingPunct="1">
        <a:defRPr sz="1800" kern="1200">
          <a:solidFill>
            <a:schemeClr val="tx1"/>
          </a:solidFill>
          <a:latin typeface="+mn-lt"/>
          <a:ea typeface="+mn-ea"/>
          <a:cs typeface="+mn-cs"/>
        </a:defRPr>
      </a:lvl7pPr>
      <a:lvl8pPr marL="3200424" algn="l" defTabSz="914407" rtl="0" eaLnBrk="1" latinLnBrk="0" hangingPunct="1">
        <a:defRPr sz="1800" kern="1200">
          <a:solidFill>
            <a:schemeClr val="tx1"/>
          </a:solidFill>
          <a:latin typeface="+mn-lt"/>
          <a:ea typeface="+mn-ea"/>
          <a:cs typeface="+mn-cs"/>
        </a:defRPr>
      </a:lvl8pPr>
      <a:lvl9pPr marL="3657627" algn="l" defTabSz="9144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userDrawn="1">
          <p15:clr>
            <a:srgbClr val="F26B43"/>
          </p15:clr>
        </p15:guide>
        <p15:guide id="2" pos="7423" userDrawn="1">
          <p15:clr>
            <a:srgbClr val="F26B43"/>
          </p15:clr>
        </p15:guide>
        <p15:guide id="3" orient="horz" pos="1281" userDrawn="1">
          <p15:clr>
            <a:srgbClr val="F26B43"/>
          </p15:clr>
        </p15:guide>
        <p15:guide id="4" orient="horz" pos="566" userDrawn="1">
          <p15:clr>
            <a:srgbClr val="F26B43"/>
          </p15:clr>
        </p15:guide>
        <p15:guide id="5" orient="horz" pos="1110" userDrawn="1">
          <p15:clr>
            <a:srgbClr val="F26B43"/>
          </p15:clr>
        </p15:guide>
        <p15:guide id="6" orient="horz" pos="3932" userDrawn="1">
          <p15:clr>
            <a:srgbClr val="F26B43"/>
          </p15:clr>
        </p15:guide>
        <p15:guide id="7" orient="horz" pos="1321" userDrawn="1">
          <p15:clr>
            <a:srgbClr val="547EBF"/>
          </p15:clr>
        </p15:guide>
        <p15:guide id="8" orient="horz" pos="611" userDrawn="1">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Regieanweisungen"/>
          <p:cNvGrpSpPr/>
          <p:nvPr/>
        </p:nvGrpSpPr>
        <p:grpSpPr>
          <a:xfrm>
            <a:off x="-2253886" y="-468000"/>
            <a:ext cx="17181886" cy="7668001"/>
            <a:chOff x="-1690413" y="-468001"/>
            <a:chExt cx="12886413" cy="7668001"/>
          </a:xfrm>
        </p:grpSpPr>
        <p:sp>
          <p:nvSpPr>
            <p:cNvPr id="11" name="Hilfslinien"/>
            <p:cNvSpPr txBox="1"/>
            <p:nvPr userDrawn="1"/>
          </p:nvSpPr>
          <p:spPr>
            <a:xfrm rot="10800000" flipH="1" flipV="1">
              <a:off x="4571999" y="-468000"/>
              <a:ext cx="426480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mn-cs"/>
                </a:rPr>
                <a:t>Hilfslinien anzeigen über Menu: </a:t>
              </a:r>
            </a:p>
            <a:p>
              <a:pPr marL="0" marR="0" lvl="0" indent="0" algn="r" defTabSz="2871433"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chemeClr val="tx1"/>
                  </a:solidFill>
                  <a:effectLst/>
                  <a:uLnTx/>
                  <a:uFillTx/>
                  <a:latin typeface="+mn-lt"/>
                  <a:ea typeface="+mn-ea"/>
                  <a:cs typeface="+mn-cs"/>
                </a:rPr>
                <a:t>Ansicht &gt; Anzeigen &gt; </a:t>
              </a:r>
              <a:r>
                <a:rPr kumimoji="0" lang="de-DE" sz="1000" b="0" i="0" u="none" strike="noStrike" kern="1200" cap="none" spc="0" normalizeH="0" baseline="0" noProof="0" dirty="0">
                  <a:ln>
                    <a:noFill/>
                  </a:ln>
                  <a:solidFill>
                    <a:schemeClr val="tx1"/>
                  </a:solidFill>
                  <a:effectLst/>
                  <a:uLnTx/>
                  <a:uFillTx/>
                  <a:latin typeface="+mn-lt"/>
                  <a:ea typeface="+mn-ea"/>
                  <a:cs typeface="+mn-cs"/>
                </a:rPr>
                <a:t>Haken</a:t>
              </a:r>
              <a:r>
                <a:rPr kumimoji="0" lang="de-DE" sz="1000" b="1" i="0" u="none" strike="noStrike" kern="1200" cap="none" spc="0" normalizeH="0" baseline="0" noProof="0" dirty="0">
                  <a:ln>
                    <a:noFill/>
                  </a:ln>
                  <a:solidFill>
                    <a:schemeClr val="tx1"/>
                  </a:solidFill>
                  <a:effectLst/>
                  <a:uLnTx/>
                  <a:uFillTx/>
                  <a:latin typeface="+mn-lt"/>
                  <a:ea typeface="+mn-ea"/>
                  <a:cs typeface="+mn-cs"/>
                </a:rPr>
                <a:t> </a:t>
              </a:r>
              <a:r>
                <a:rPr kumimoji="0" lang="de-DE" sz="1000" b="0" i="0" u="none" strike="noStrike" kern="1200" cap="none" spc="0" normalizeH="0" baseline="0" noProof="0" dirty="0">
                  <a:ln>
                    <a:noFill/>
                  </a:ln>
                  <a:solidFill>
                    <a:schemeClr val="tx1"/>
                  </a:solidFill>
                  <a:effectLst/>
                  <a:uLnTx/>
                  <a:uFillTx/>
                  <a:latin typeface="+mn-lt"/>
                  <a:ea typeface="+mn-ea"/>
                  <a:cs typeface="+mn-cs"/>
                </a:rPr>
                <a:t>bei</a:t>
              </a:r>
              <a:r>
                <a:rPr kumimoji="0" lang="de-DE" sz="1000" b="1" i="0" u="none" strike="noStrike" kern="1200" cap="none" spc="0" normalizeH="0" baseline="0" noProof="0" dirty="0">
                  <a:ln>
                    <a:noFill/>
                  </a:ln>
                  <a:solidFill>
                    <a:schemeClr val="tx1"/>
                  </a:solidFill>
                  <a:effectLst/>
                  <a:uLnTx/>
                  <a:uFillTx/>
                  <a:latin typeface="+mn-lt"/>
                  <a:ea typeface="+mn-ea"/>
                  <a:cs typeface="+mn-cs"/>
                </a:rPr>
                <a:t> Führungslinien </a:t>
              </a:r>
              <a:r>
                <a:rPr kumimoji="0" lang="de-DE" sz="1000" b="0" i="0" u="none" strike="noStrike" kern="1200" cap="none" spc="0" normalizeH="0" baseline="0" noProof="0" dirty="0">
                  <a:ln>
                    <a:noFill/>
                  </a:ln>
                  <a:solidFill>
                    <a:schemeClr val="tx1"/>
                  </a:solidFill>
                  <a:effectLst/>
                  <a:uLnTx/>
                  <a:uFillTx/>
                  <a:latin typeface="+mn-lt"/>
                  <a:ea typeface="+mn-ea"/>
                  <a:cs typeface="+mn-cs"/>
                </a:rPr>
                <a:t>setzen</a:t>
              </a:r>
            </a:p>
          </p:txBody>
        </p:sp>
        <p:sp>
          <p:nvSpPr>
            <p:cNvPr id="13" name="Zurücksetzen"/>
            <p:cNvSpPr txBox="1"/>
            <p:nvPr userDrawn="1"/>
          </p:nvSpPr>
          <p:spPr>
            <a:xfrm rot="10800000" flipH="1" flipV="1">
              <a:off x="9252000" y="-1"/>
              <a:ext cx="1944000" cy="898525"/>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Folie in Ursprungsform </a:t>
              </a:r>
            </a:p>
            <a:p>
              <a:pPr indent="0" algn="l">
                <a:lnSpc>
                  <a:spcPct val="100000"/>
                </a:lnSpc>
                <a:spcBef>
                  <a:spcPts val="0"/>
                </a:spcBef>
                <a:spcAft>
                  <a:spcPts val="0"/>
                </a:spcAft>
              </a:pPr>
              <a:r>
                <a:rPr lang="de-DE" sz="1000" b="0" baseline="0" dirty="0">
                  <a:solidFill>
                    <a:schemeClr val="tx1"/>
                  </a:solidFill>
                  <a:latin typeface="+mn-lt"/>
                </a:rPr>
                <a:t>bringen über Menu:</a:t>
              </a:r>
            </a:p>
            <a:p>
              <a:pPr indent="0" algn="l">
                <a:lnSpc>
                  <a:spcPct val="100000"/>
                </a:lnSpc>
                <a:spcBef>
                  <a:spcPts val="0"/>
                </a:spcBef>
                <a:spcAft>
                  <a:spcPts val="0"/>
                </a:spcAft>
              </a:pPr>
              <a:r>
                <a:rPr lang="de-DE" sz="1000" b="1" baseline="0" dirty="0">
                  <a:solidFill>
                    <a:schemeClr val="tx1"/>
                  </a:solidFill>
                  <a:latin typeface="+mn-lt"/>
                </a:rPr>
                <a:t>Start &gt; Folien &gt; Zurücksetzen</a:t>
              </a:r>
            </a:p>
          </p:txBody>
        </p:sp>
        <p:sp>
          <p:nvSpPr>
            <p:cNvPr id="14" name="Layoutwechsel"/>
            <p:cNvSpPr txBox="1"/>
            <p:nvPr userDrawn="1"/>
          </p:nvSpPr>
          <p:spPr>
            <a:xfrm rot="10800000" flipH="1" flipV="1">
              <a:off x="9252000" y="1008000"/>
              <a:ext cx="1944000" cy="504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1000" b="0" baseline="0" dirty="0">
                  <a:solidFill>
                    <a:schemeClr val="tx1"/>
                  </a:solidFill>
                  <a:latin typeface="+mn-lt"/>
                </a:rPr>
                <a:t>Wechsel des Folienlayouts </a:t>
              </a:r>
              <a:br>
                <a:rPr lang="de-DE" sz="1000" b="0" baseline="0" dirty="0">
                  <a:solidFill>
                    <a:schemeClr val="tx1"/>
                  </a:solidFill>
                  <a:latin typeface="+mn-lt"/>
                </a:rPr>
              </a:br>
              <a:r>
                <a:rPr lang="de-DE" sz="1000" b="0" baseline="0" dirty="0">
                  <a:solidFill>
                    <a:schemeClr val="tx1"/>
                  </a:solidFill>
                  <a:latin typeface="+mn-lt"/>
                </a:rPr>
                <a:t>im Menü über:</a:t>
              </a:r>
            </a:p>
            <a:p>
              <a:pPr marL="0" marR="0" lvl="0" indent="0" algn="l"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Start &gt; Folien &gt; Layout</a:t>
              </a:r>
            </a:p>
          </p:txBody>
        </p:sp>
        <p:sp>
          <p:nvSpPr>
            <p:cNvPr id="15" name="Text // Listenebene erhöhen"/>
            <p:cNvSpPr txBox="1"/>
            <p:nvPr userDrawn="1"/>
          </p:nvSpPr>
          <p:spPr>
            <a:xfrm>
              <a:off x="-1516796" y="2871934"/>
              <a:ext cx="898412" cy="288000"/>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erhöhen</a:t>
              </a:r>
            </a:p>
          </p:txBody>
        </p:sp>
        <p:sp>
          <p:nvSpPr>
            <p:cNvPr id="16" name="Text // Listenebene verringern"/>
            <p:cNvSpPr txBox="1"/>
            <p:nvPr userDrawn="1"/>
          </p:nvSpPr>
          <p:spPr>
            <a:xfrm>
              <a:off x="-1516796" y="3267934"/>
              <a:ext cx="898412" cy="288001"/>
            </a:xfrm>
            <a:prstGeom prst="rect">
              <a:avLst/>
            </a:prstGeom>
            <a:noFill/>
          </p:spPr>
          <p:txBody>
            <a:bodyPr wrap="square" lIns="0" tIns="0" rIns="0" bIns="0" rtlCol="0" anchor="ctr" anchorCtr="0">
              <a:noAutofit/>
            </a:body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Listenebene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1" baseline="0" dirty="0">
                  <a:solidFill>
                    <a:schemeClr val="tx1"/>
                  </a:solidFill>
                  <a:latin typeface="+mn-lt"/>
                </a:rPr>
                <a:t>verringern</a:t>
              </a:r>
            </a:p>
          </p:txBody>
        </p:sp>
        <p:sp>
          <p:nvSpPr>
            <p:cNvPr id="17" name="Listenebenen"/>
            <p:cNvSpPr txBox="1"/>
            <p:nvPr userDrawn="1"/>
          </p:nvSpPr>
          <p:spPr>
            <a:xfrm rot="10800000" flipH="1" flipV="1">
              <a:off x="-1690413" y="2124000"/>
              <a:ext cx="1584000" cy="792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Wechsel der Textebene</a:t>
              </a:r>
            </a:p>
            <a:p>
              <a:pPr marL="0" marR="0" lvl="0" indent="0" algn="r" defTabSz="251725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im Menü über: </a:t>
              </a:r>
              <a:br>
                <a:rPr lang="de-DE" sz="1000" b="0" baseline="0" dirty="0">
                  <a:solidFill>
                    <a:schemeClr val="tx1"/>
                  </a:solidFill>
                  <a:latin typeface="+mn-lt"/>
                </a:rPr>
              </a:br>
              <a:r>
                <a:rPr lang="de-DE" sz="1000" b="1" baseline="0" dirty="0">
                  <a:solidFill>
                    <a:schemeClr val="tx1"/>
                  </a:solidFill>
                  <a:latin typeface="+mn-lt"/>
                </a:rPr>
                <a:t>Start &gt; Absatz &gt; Listenebene erhöhen/verringern</a:t>
              </a:r>
            </a:p>
          </p:txBody>
        </p:sp>
        <p:pic>
          <p:nvPicPr>
            <p:cNvPr id="18" name="Bild // Listenebene verringern"/>
            <p:cNvPicPr>
              <a:picLocks noChangeAspect="1"/>
            </p:cNvPicPr>
            <p:nvPr userDrawn="1"/>
          </p:nvPicPr>
          <p:blipFill>
            <a:blip r:embed="rId3"/>
            <a:stretch>
              <a:fillRect/>
            </a:stretch>
          </p:blipFill>
          <p:spPr>
            <a:xfrm>
              <a:off x="-544788" y="3267934"/>
              <a:ext cx="385763" cy="238125"/>
            </a:xfrm>
            <a:prstGeom prst="rect">
              <a:avLst/>
            </a:prstGeom>
          </p:spPr>
        </p:pic>
        <p:pic>
          <p:nvPicPr>
            <p:cNvPr id="19" name="Bild // Listenebene erhöhen"/>
            <p:cNvPicPr>
              <a:picLocks noChangeAspect="1"/>
            </p:cNvPicPr>
            <p:nvPr userDrawn="1"/>
          </p:nvPicPr>
          <p:blipFill>
            <a:blip r:embed="rId4"/>
            <a:stretch>
              <a:fillRect/>
            </a:stretch>
          </p:blipFill>
          <p:spPr>
            <a:xfrm>
              <a:off x="-544788" y="2871934"/>
              <a:ext cx="385763" cy="238125"/>
            </a:xfrm>
            <a:prstGeom prst="rect">
              <a:avLst/>
            </a:prstGeom>
          </p:spPr>
        </p:pic>
        <p:sp>
          <p:nvSpPr>
            <p:cNvPr id="20" name="Fußzeile"/>
            <p:cNvSpPr txBox="1"/>
            <p:nvPr userDrawn="1"/>
          </p:nvSpPr>
          <p:spPr>
            <a:xfrm rot="10800000" flipH="1" flipV="1">
              <a:off x="304799" y="6984000"/>
              <a:ext cx="5531475" cy="216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Fußzeile anpassen: </a:t>
              </a:r>
              <a:r>
                <a:rPr lang="de-DE" sz="1000" b="1" baseline="0" dirty="0">
                  <a:solidFill>
                    <a:schemeClr val="tx1"/>
                  </a:solidFill>
                  <a:latin typeface="+mn-lt"/>
                </a:rPr>
                <a:t>Einfügen &gt; Text &gt; Kopf- und Fußzeile</a:t>
              </a:r>
            </a:p>
          </p:txBody>
        </p:sp>
        <p:sp>
          <p:nvSpPr>
            <p:cNvPr id="21" name="Kopfzeile"/>
            <p:cNvSpPr txBox="1"/>
            <p:nvPr userDrawn="1"/>
          </p:nvSpPr>
          <p:spPr>
            <a:xfrm rot="10800000" flipH="1" flipV="1">
              <a:off x="304800" y="-468001"/>
              <a:ext cx="4267199" cy="360002"/>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2871433" rtl="0" eaLnBrk="1" fontAlgn="auto" latinLnBrk="0" hangingPunct="1">
                <a:lnSpc>
                  <a:spcPct val="100000"/>
                </a:lnSpc>
                <a:spcBef>
                  <a:spcPts val="0"/>
                </a:spcBef>
                <a:spcAft>
                  <a:spcPts val="0"/>
                </a:spcAft>
                <a:buClrTx/>
                <a:buSzTx/>
                <a:buFontTx/>
                <a:buNone/>
                <a:tabLst/>
                <a:defRPr/>
              </a:pPr>
              <a:r>
                <a:rPr lang="de-DE" sz="1000" b="0" baseline="0" dirty="0">
                  <a:solidFill>
                    <a:schemeClr val="tx1"/>
                  </a:solidFill>
                  <a:latin typeface="+mn-lt"/>
                </a:rPr>
                <a:t>Kopfzeile anpassen: </a:t>
              </a:r>
              <a:r>
                <a:rPr lang="de-DE" sz="1000" b="1" baseline="0" dirty="0">
                  <a:solidFill>
                    <a:schemeClr val="tx1"/>
                  </a:solidFill>
                  <a:latin typeface="+mn-lt"/>
                </a:rPr>
                <a:t>Einfügen &gt; Text &gt; Kopf- und Fußzeile</a:t>
              </a:r>
            </a:p>
          </p:txBody>
        </p:sp>
      </p:grpSp>
      <p:cxnSp>
        <p:nvCxnSpPr>
          <p:cNvPr id="12" name="Footerlinie"/>
          <p:cNvCxnSpPr/>
          <p:nvPr/>
        </p:nvCxnSpPr>
        <p:spPr>
          <a:xfrm>
            <a:off x="406399" y="6449759"/>
            <a:ext cx="11376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p:cNvSpPr>
            <a:spLocks noGrp="1"/>
          </p:cNvSpPr>
          <p:nvPr>
            <p:ph type="dt" sz="half" idx="2"/>
          </p:nvPr>
        </p:nvSpPr>
        <p:spPr>
          <a:xfrm>
            <a:off x="406401" y="274365"/>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1" spc="40" baseline="0">
                <a:solidFill>
                  <a:schemeClr val="tx1"/>
                </a:solidFill>
                <a:latin typeface="+mj-lt"/>
              </a:defRPr>
            </a:lvl1pPr>
            <a:lvl2pPr marL="0" algn="l">
              <a:lnSpc>
                <a:spcPct val="100000"/>
              </a:lnSpc>
              <a:spcBef>
                <a:spcPts val="0"/>
              </a:spcBef>
              <a:defRPr sz="1000" b="1" spc="40" baseline="0">
                <a:latin typeface="+mj-lt"/>
              </a:defRPr>
            </a:lvl2pPr>
            <a:lvl3pPr marL="0" algn="l">
              <a:lnSpc>
                <a:spcPct val="100000"/>
              </a:lnSpc>
              <a:spcBef>
                <a:spcPts val="0"/>
              </a:spcBef>
              <a:defRPr sz="1000" b="1" spc="40" baseline="0">
                <a:latin typeface="+mj-lt"/>
              </a:defRPr>
            </a:lvl3pPr>
            <a:lvl4pPr marL="0" algn="l">
              <a:lnSpc>
                <a:spcPct val="100000"/>
              </a:lnSpc>
              <a:spcBef>
                <a:spcPts val="0"/>
              </a:spcBef>
              <a:defRPr sz="1000" b="1" spc="40" baseline="0">
                <a:latin typeface="+mj-lt"/>
              </a:defRPr>
            </a:lvl4pPr>
            <a:lvl5pPr marL="0" algn="l">
              <a:lnSpc>
                <a:spcPct val="100000"/>
              </a:lnSpc>
              <a:spcBef>
                <a:spcPts val="0"/>
              </a:spcBef>
              <a:defRPr sz="1000" b="1" spc="40" baseline="0">
                <a:latin typeface="+mj-lt"/>
              </a:defRPr>
            </a:lvl5pPr>
            <a:lvl6pPr marL="0" algn="l">
              <a:lnSpc>
                <a:spcPct val="100000"/>
              </a:lnSpc>
              <a:spcBef>
                <a:spcPts val="0"/>
              </a:spcBef>
              <a:defRPr sz="1000" b="1" spc="40" baseline="0">
                <a:latin typeface="+mj-lt"/>
              </a:defRPr>
            </a:lvl6pPr>
            <a:lvl7pPr marL="0" algn="l">
              <a:lnSpc>
                <a:spcPct val="100000"/>
              </a:lnSpc>
              <a:spcBef>
                <a:spcPts val="0"/>
              </a:spcBef>
              <a:defRPr sz="1000" b="1" spc="40" baseline="0">
                <a:latin typeface="+mj-lt"/>
              </a:defRPr>
            </a:lvl7pPr>
            <a:lvl8pPr marL="0" algn="l">
              <a:lnSpc>
                <a:spcPct val="100000"/>
              </a:lnSpc>
              <a:spcBef>
                <a:spcPts val="0"/>
              </a:spcBef>
              <a:defRPr sz="1000" b="1" spc="40" baseline="0">
                <a:latin typeface="+mj-lt"/>
              </a:defRPr>
            </a:lvl8pPr>
            <a:lvl9pPr marL="0" algn="l">
              <a:lnSpc>
                <a:spcPct val="100000"/>
              </a:lnSpc>
              <a:spcBef>
                <a:spcPts val="0"/>
              </a:spcBef>
              <a:defRPr sz="1000" b="1" spc="40" baseline="0">
                <a:latin typeface="+mj-lt"/>
              </a:defRPr>
            </a:lvl9pPr>
          </a:lstStyle>
          <a:p>
            <a:r>
              <a:rPr lang="de-DE"/>
              <a:t>Campus Sontheim</a:t>
            </a:r>
            <a:endParaRPr lang="de-DE" dirty="0"/>
          </a:p>
        </p:txBody>
      </p:sp>
      <p:sp>
        <p:nvSpPr>
          <p:cNvPr id="5" name="Fußzeilenplatzhalter 4"/>
          <p:cNvSpPr>
            <a:spLocks noGrp="1"/>
          </p:cNvSpPr>
          <p:nvPr>
            <p:ph type="ftr" sz="quarter" idx="3"/>
          </p:nvPr>
        </p:nvSpPr>
        <p:spPr>
          <a:xfrm>
            <a:off x="406401" y="6515213"/>
            <a:ext cx="7375299" cy="216000"/>
          </a:xfrm>
          <a:prstGeom prst="rect">
            <a:avLst/>
          </a:prstGeom>
        </p:spPr>
        <p:txBody>
          <a:bodyPr vert="horz" lIns="0" tIns="0" rIns="0" bIns="0" rtlCol="0" anchor="t" anchorCtr="0">
            <a:noAutofit/>
          </a:bodyPr>
          <a:lstStyle>
            <a:lvl1pPr marL="0" indent="0" algn="l">
              <a:lnSpc>
                <a:spcPct val="100000"/>
              </a:lnSpc>
              <a:spcBef>
                <a:spcPts val="0"/>
              </a:spcBef>
              <a:buFont typeface="Arial" panose="020B0604020202020204" pitchFamily="34" charset="0"/>
              <a:buNone/>
              <a:defRPr sz="1000" b="0" spc="40" baseline="0">
                <a:solidFill>
                  <a:schemeClr val="tx1"/>
                </a:solidFill>
                <a:latin typeface="+mn-lt"/>
              </a:defRPr>
            </a:lvl1pPr>
            <a:lvl2pPr marL="0" algn="l">
              <a:lnSpc>
                <a:spcPct val="100000"/>
              </a:lnSpc>
              <a:spcBef>
                <a:spcPts val="0"/>
              </a:spcBef>
              <a:defRPr sz="1000" b="0" spc="40" baseline="0">
                <a:latin typeface="+mn-lt"/>
              </a:defRPr>
            </a:lvl2pPr>
            <a:lvl3pPr marL="0" algn="l">
              <a:lnSpc>
                <a:spcPct val="100000"/>
              </a:lnSpc>
              <a:spcBef>
                <a:spcPts val="0"/>
              </a:spcBef>
              <a:defRPr sz="1000" b="0" spc="40" baseline="0">
                <a:latin typeface="+mn-lt"/>
              </a:defRPr>
            </a:lvl3pPr>
            <a:lvl4pPr marL="0" algn="l">
              <a:lnSpc>
                <a:spcPct val="100000"/>
              </a:lnSpc>
              <a:spcBef>
                <a:spcPts val="0"/>
              </a:spcBef>
              <a:defRPr sz="1000" b="0" spc="40" baseline="0">
                <a:latin typeface="+mn-lt"/>
              </a:defRPr>
            </a:lvl4pPr>
            <a:lvl5pPr marL="0" algn="l">
              <a:lnSpc>
                <a:spcPct val="100000"/>
              </a:lnSpc>
              <a:spcBef>
                <a:spcPts val="0"/>
              </a:spcBef>
              <a:defRPr sz="1000" b="0" spc="40" baseline="0">
                <a:latin typeface="+mn-lt"/>
              </a:defRPr>
            </a:lvl5pPr>
            <a:lvl6pPr marL="0" algn="l">
              <a:lnSpc>
                <a:spcPct val="100000"/>
              </a:lnSpc>
              <a:spcBef>
                <a:spcPts val="0"/>
              </a:spcBef>
              <a:defRPr sz="1000" b="0" spc="40" baseline="0">
                <a:latin typeface="+mn-lt"/>
              </a:defRPr>
            </a:lvl6pPr>
            <a:lvl7pPr marL="0" algn="l">
              <a:lnSpc>
                <a:spcPct val="100000"/>
              </a:lnSpc>
              <a:spcBef>
                <a:spcPts val="0"/>
              </a:spcBef>
              <a:defRPr sz="1000" b="0" spc="40" baseline="0">
                <a:latin typeface="+mn-lt"/>
              </a:defRPr>
            </a:lvl7pPr>
            <a:lvl8pPr marL="0" algn="l">
              <a:lnSpc>
                <a:spcPct val="100000"/>
              </a:lnSpc>
              <a:spcBef>
                <a:spcPts val="0"/>
              </a:spcBef>
              <a:defRPr sz="1000" b="0" spc="40" baseline="0">
                <a:latin typeface="+mn-lt"/>
              </a:defRPr>
            </a:lvl8pPr>
            <a:lvl9pPr marL="0" algn="l">
              <a:lnSpc>
                <a:spcPct val="100000"/>
              </a:lnSpc>
              <a:spcBef>
                <a:spcPts val="0"/>
              </a:spcBef>
              <a:defRPr sz="1000" b="0" spc="40" baseline="0">
                <a:latin typeface="+mn-lt"/>
              </a:defRPr>
            </a:lvl9pPr>
          </a:lstStyle>
          <a:p>
            <a:r>
              <a:rPr lang="de-DE"/>
              <a:t>Cedric Schmitt, Tom Gabler | T1 | MMR | WiSe 22/23</a:t>
            </a:r>
            <a:endParaRPr lang="de-DE" dirty="0"/>
          </a:p>
        </p:txBody>
      </p:sp>
      <p:sp>
        <p:nvSpPr>
          <p:cNvPr id="6" name="Foliennummernplatzhalter 5"/>
          <p:cNvSpPr>
            <a:spLocks noGrp="1"/>
          </p:cNvSpPr>
          <p:nvPr>
            <p:ph type="sldNum" sz="quarter" idx="4"/>
          </p:nvPr>
        </p:nvSpPr>
        <p:spPr>
          <a:xfrm>
            <a:off x="9883778" y="6515213"/>
            <a:ext cx="1899711" cy="216000"/>
          </a:xfrm>
          <a:prstGeom prst="rect">
            <a:avLst/>
          </a:prstGeom>
        </p:spPr>
        <p:txBody>
          <a:bodyPr vert="horz" lIns="0" tIns="0" rIns="0" bIns="0" rtlCol="0" anchor="t" anchorCtr="0">
            <a:noAutofit/>
          </a:bodyPr>
          <a:lstStyle>
            <a:lvl1pPr marL="0" indent="0" algn="r">
              <a:lnSpc>
                <a:spcPct val="100000"/>
              </a:lnSpc>
              <a:spcBef>
                <a:spcPts val="0"/>
              </a:spcBef>
              <a:buFont typeface="Arial" panose="020B0604020202020204" pitchFamily="34" charset="0"/>
              <a:buNone/>
              <a:defRPr sz="1000" b="0">
                <a:solidFill>
                  <a:schemeClr val="tx1"/>
                </a:solidFill>
                <a:latin typeface="+mn-lt"/>
              </a:defRPr>
            </a:lvl1pPr>
            <a:lvl2pPr marL="0" algn="r">
              <a:lnSpc>
                <a:spcPct val="100000"/>
              </a:lnSpc>
              <a:spcBef>
                <a:spcPts val="0"/>
              </a:spcBef>
              <a:defRPr sz="1000" b="0">
                <a:latin typeface="+mn-lt"/>
              </a:defRPr>
            </a:lvl2pPr>
            <a:lvl3pPr marL="0" algn="r">
              <a:lnSpc>
                <a:spcPct val="100000"/>
              </a:lnSpc>
              <a:spcBef>
                <a:spcPts val="0"/>
              </a:spcBef>
              <a:defRPr sz="1000" b="0">
                <a:latin typeface="+mn-lt"/>
              </a:defRPr>
            </a:lvl3pPr>
            <a:lvl4pPr marL="0" algn="r">
              <a:lnSpc>
                <a:spcPct val="100000"/>
              </a:lnSpc>
              <a:spcBef>
                <a:spcPts val="0"/>
              </a:spcBef>
              <a:defRPr sz="1000" b="0">
                <a:latin typeface="+mn-lt"/>
              </a:defRPr>
            </a:lvl4pPr>
            <a:lvl5pPr marL="0" algn="r">
              <a:lnSpc>
                <a:spcPct val="100000"/>
              </a:lnSpc>
              <a:spcBef>
                <a:spcPts val="0"/>
              </a:spcBef>
              <a:defRPr sz="1000" b="0">
                <a:latin typeface="+mn-lt"/>
              </a:defRPr>
            </a:lvl5pPr>
            <a:lvl6pPr marL="0" algn="r">
              <a:lnSpc>
                <a:spcPct val="100000"/>
              </a:lnSpc>
              <a:spcBef>
                <a:spcPts val="0"/>
              </a:spcBef>
              <a:defRPr sz="1000" b="0">
                <a:latin typeface="+mn-lt"/>
              </a:defRPr>
            </a:lvl6pPr>
            <a:lvl7pPr marL="0" algn="r">
              <a:lnSpc>
                <a:spcPct val="100000"/>
              </a:lnSpc>
              <a:spcBef>
                <a:spcPts val="0"/>
              </a:spcBef>
              <a:defRPr sz="1000" b="0">
                <a:latin typeface="+mn-lt"/>
              </a:defRPr>
            </a:lvl7pPr>
            <a:lvl8pPr marL="0" algn="r">
              <a:lnSpc>
                <a:spcPct val="100000"/>
              </a:lnSpc>
              <a:spcBef>
                <a:spcPts val="0"/>
              </a:spcBef>
              <a:defRPr sz="1000" b="0">
                <a:latin typeface="+mn-lt"/>
              </a:defRPr>
            </a:lvl8pPr>
            <a:lvl9pPr marL="0" algn="r">
              <a:lnSpc>
                <a:spcPct val="100000"/>
              </a:lnSpc>
              <a:spcBef>
                <a:spcPts val="0"/>
              </a:spcBef>
              <a:defRPr sz="1000" b="0">
                <a:latin typeface="+mn-lt"/>
              </a:defRPr>
            </a:lvl9pPr>
          </a:lstStyle>
          <a:p>
            <a:r>
              <a:rPr lang="de-DE" dirty="0"/>
              <a:t>|  </a:t>
            </a:r>
            <a:fld id="{E6B5151A-17C4-4431-8407-112C0160A8B6}" type="slidenum">
              <a:rPr lang="de-DE" smtClean="0"/>
              <a:pPr/>
              <a:t>‹Nr.›</a:t>
            </a:fld>
            <a:endParaRPr lang="de-DE" dirty="0"/>
          </a:p>
        </p:txBody>
      </p:sp>
      <p:pic>
        <p:nvPicPr>
          <p:cNvPr id="22" name="Logo HHN">
            <a:extLst>
              <a:ext uri="{FF2B5EF4-FFF2-40B4-BE49-F238E27FC236}">
                <a16:creationId xmlns:a16="http://schemas.microsoft.com/office/drawing/2014/main" id="{A53D8DCE-F532-4BEA-B78C-F0F7C4652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9514" y="307131"/>
            <a:ext cx="1423970" cy="480852"/>
          </a:xfrm>
          <a:prstGeom prst="rect">
            <a:avLst/>
          </a:prstGeom>
        </p:spPr>
      </p:pic>
    </p:spTree>
    <p:extLst>
      <p:ext uri="{BB962C8B-B14F-4D97-AF65-F5344CB8AC3E}">
        <p14:creationId xmlns:p14="http://schemas.microsoft.com/office/powerpoint/2010/main" val="3466235974"/>
      </p:ext>
    </p:extLst>
  </p:cSld>
  <p:clrMap bg1="lt1" tx1="dk1" bg2="lt2" tx2="dk2" accent1="accent1" accent2="accent2" accent3="accent3" accent4="accent4" accent5="accent5" accent6="accent6" hlink="hlink" folHlink="folHlink"/>
  <p:sldLayoutIdLst>
    <p:sldLayoutId id="2147483683" r:id="rId1"/>
  </p:sldLayoutIdLst>
  <p:hf hdr="0"/>
  <p:txStyles>
    <p:titleStyle>
      <a:lvl1pPr marL="0" indent="0" algn="l" defTabSz="914407" rtl="0" eaLnBrk="1" latinLnBrk="0" hangingPunct="1">
        <a:lnSpc>
          <a:spcPct val="94000"/>
        </a:lnSpc>
        <a:spcBef>
          <a:spcPts val="0"/>
        </a:spcBef>
        <a:buFont typeface="Arial" panose="020B0604020202020204" pitchFamily="34" charset="0"/>
        <a:buNone/>
        <a:defRPr sz="3000" b="1" kern="1200" cap="all" spc="120" baseline="0">
          <a:solidFill>
            <a:schemeClr val="accent1"/>
          </a:solidFill>
          <a:latin typeface="+mj-lt"/>
          <a:ea typeface="+mj-ea"/>
          <a:cs typeface="+mj-cs"/>
        </a:defRPr>
      </a:lvl1pPr>
    </p:titleStyle>
    <p:bodyStyle>
      <a:lvl1pPr marL="0" indent="0" algn="l" defTabSz="914407" rtl="0" eaLnBrk="1" latinLnBrk="0" hangingPunct="1">
        <a:lnSpc>
          <a:spcPct val="105000"/>
        </a:lnSpc>
        <a:spcBef>
          <a:spcPts val="0"/>
        </a:spcBef>
        <a:spcAft>
          <a:spcPts val="1999"/>
        </a:spcAft>
        <a:buFont typeface="Arial" panose="020B0604020202020204" pitchFamily="34" charset="0"/>
        <a:buNone/>
        <a:tabLst>
          <a:tab pos="288003" algn="l"/>
          <a:tab pos="792005" algn="l"/>
        </a:tabLst>
        <a:defRPr sz="2201" b="0" kern="1200" baseline="0">
          <a:solidFill>
            <a:schemeClr val="tx1"/>
          </a:solidFill>
          <a:latin typeface="+mn-lt"/>
          <a:ea typeface="+mn-ea"/>
          <a:cs typeface="+mn-cs"/>
        </a:defRPr>
      </a:lvl1pPr>
      <a:lvl2pPr marL="288003" indent="-288003" algn="l" defTabSz="914407" rtl="0" eaLnBrk="1" latinLnBrk="0" hangingPunct="1">
        <a:lnSpc>
          <a:spcPct val="105000"/>
        </a:lnSpc>
        <a:spcBef>
          <a:spcPts val="599"/>
        </a:spcBef>
        <a:buClr>
          <a:schemeClr val="accent1"/>
        </a:buClr>
        <a:buFont typeface="Arial" panose="020B0604020202020204" pitchFamily="34" charset="0"/>
        <a:buChar char="&gt;"/>
        <a:tabLst>
          <a:tab pos="288003" algn="l"/>
          <a:tab pos="792005" algn="l"/>
        </a:tabLst>
        <a:defRPr sz="2201" b="0" kern="1200">
          <a:solidFill>
            <a:schemeClr val="tx1"/>
          </a:solidFill>
          <a:latin typeface="+mn-lt"/>
          <a:ea typeface="+mn-ea"/>
          <a:cs typeface="+mn-cs"/>
        </a:defRPr>
      </a:lvl2pPr>
      <a:lvl3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accent1"/>
          </a:solidFill>
          <a:latin typeface="+mn-lt"/>
          <a:ea typeface="+mn-ea"/>
          <a:cs typeface="+mn-cs"/>
        </a:defRPr>
      </a:lvl3pPr>
      <a:lvl4pPr marL="288003" indent="0" algn="l" defTabSz="914407" rtl="0" eaLnBrk="1" latinLnBrk="0" hangingPunct="1">
        <a:lnSpc>
          <a:spcPct val="108000"/>
        </a:lnSpc>
        <a:spcBef>
          <a:spcPts val="1300"/>
        </a:spcBef>
        <a:spcAft>
          <a:spcPts val="0"/>
        </a:spcAft>
        <a:buFont typeface="Arial" panose="020B0604020202020204" pitchFamily="34" charset="0"/>
        <a:buNone/>
        <a:tabLst>
          <a:tab pos="288003" algn="l"/>
          <a:tab pos="792005" algn="l"/>
        </a:tabLst>
        <a:defRPr sz="1999" b="1" kern="1200">
          <a:solidFill>
            <a:schemeClr val="tx1"/>
          </a:solidFill>
          <a:latin typeface="+mj-lt"/>
          <a:ea typeface="+mn-ea"/>
          <a:cs typeface="+mn-cs"/>
        </a:defRPr>
      </a:lvl4pPr>
      <a:lvl5pPr marL="288003" indent="-288003" algn="l" defTabSz="914407" rtl="0" eaLnBrk="1" latinLnBrk="0" hangingPunct="1">
        <a:lnSpc>
          <a:spcPct val="108000"/>
        </a:lnSpc>
        <a:spcBef>
          <a:spcPts val="0"/>
        </a:spcBef>
        <a:spcAft>
          <a:spcPts val="0"/>
        </a:spcAft>
        <a:buClr>
          <a:schemeClr val="accent1"/>
        </a:buClr>
        <a:buFont typeface="Arial" panose="020B0604020202020204" pitchFamily="34" charset="0"/>
        <a:buChar char="&gt;"/>
        <a:tabLst>
          <a:tab pos="288003" algn="l"/>
          <a:tab pos="792005" algn="l"/>
        </a:tabLst>
        <a:defRPr sz="1999" b="0" kern="1200">
          <a:solidFill>
            <a:schemeClr val="tx1"/>
          </a:solidFill>
          <a:latin typeface="+mn-lt"/>
          <a:ea typeface="+mn-ea"/>
          <a:cs typeface="+mn-cs"/>
        </a:defRPr>
      </a:lvl5pPr>
      <a:lvl6pPr marL="504004" indent="-216001" algn="l" defTabSz="914407" rtl="0" eaLnBrk="1" latinLnBrk="0" hangingPunct="1">
        <a:lnSpc>
          <a:spcPct val="108000"/>
        </a:lnSpc>
        <a:spcBef>
          <a:spcPts val="0"/>
        </a:spcBef>
        <a:spcAft>
          <a:spcPts val="0"/>
        </a:spcAft>
        <a:buFont typeface="Wingdings" panose="05000000000000000000" pitchFamily="2" charset="2"/>
        <a:buChar char=""/>
        <a:tabLst>
          <a:tab pos="288003" algn="l"/>
          <a:tab pos="792005" algn="l"/>
        </a:tabLst>
        <a:defRPr sz="1999" b="0" kern="1200">
          <a:solidFill>
            <a:schemeClr val="tx1"/>
          </a:solidFill>
          <a:latin typeface="+mn-lt"/>
          <a:ea typeface="+mn-ea"/>
          <a:cs typeface="+mn-cs"/>
        </a:defRPr>
      </a:lvl6pPr>
      <a:lvl7pPr marL="288003" indent="-288003" algn="l" defTabSz="914407" rtl="0" eaLnBrk="1" latinLnBrk="0" hangingPunct="1">
        <a:lnSpc>
          <a:spcPct val="108000"/>
        </a:lnSpc>
        <a:spcBef>
          <a:spcPts val="0"/>
        </a:spcBef>
        <a:spcAft>
          <a:spcPts val="0"/>
        </a:spcAft>
        <a:buFont typeface="+mj-lt"/>
        <a:buAutoNum type="arabicPeriod"/>
        <a:tabLst>
          <a:tab pos="288003" algn="l"/>
          <a:tab pos="792005" algn="l"/>
        </a:tabLst>
        <a:defRPr sz="1999" b="0" kern="1200">
          <a:solidFill>
            <a:schemeClr val="tx1"/>
          </a:solidFill>
          <a:latin typeface="+mn-lt"/>
          <a:ea typeface="+mn-ea"/>
          <a:cs typeface="+mn-cs"/>
        </a:defRPr>
      </a:lvl7pPr>
      <a:lvl8pPr marL="288003"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8pPr>
      <a:lvl9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9pPr>
    </p:bodyStyle>
    <p:otherStyle>
      <a:defPPr>
        <a:defRPr lang="de-DE"/>
      </a:defPPr>
      <a:lvl1pPr marL="0" algn="l" defTabSz="914407" rtl="0" eaLnBrk="1" latinLnBrk="0" hangingPunct="1">
        <a:defRPr sz="1800" kern="1200">
          <a:solidFill>
            <a:schemeClr val="tx1"/>
          </a:solidFill>
          <a:latin typeface="+mn-lt"/>
          <a:ea typeface="+mn-ea"/>
          <a:cs typeface="+mn-cs"/>
        </a:defRPr>
      </a:lvl1pPr>
      <a:lvl2pPr marL="457203" algn="l" defTabSz="914407" rtl="0" eaLnBrk="1" latinLnBrk="0" hangingPunct="1">
        <a:defRPr sz="1800" kern="1200">
          <a:solidFill>
            <a:schemeClr val="tx1"/>
          </a:solidFill>
          <a:latin typeface="+mn-lt"/>
          <a:ea typeface="+mn-ea"/>
          <a:cs typeface="+mn-cs"/>
        </a:defRPr>
      </a:lvl2pPr>
      <a:lvl3pPr marL="914407" algn="l" defTabSz="914407" rtl="0" eaLnBrk="1" latinLnBrk="0" hangingPunct="1">
        <a:defRPr sz="1800" kern="1200">
          <a:solidFill>
            <a:schemeClr val="tx1"/>
          </a:solidFill>
          <a:latin typeface="+mn-lt"/>
          <a:ea typeface="+mn-ea"/>
          <a:cs typeface="+mn-cs"/>
        </a:defRPr>
      </a:lvl3pPr>
      <a:lvl4pPr marL="1371610" algn="l" defTabSz="914407" rtl="0" eaLnBrk="1" latinLnBrk="0" hangingPunct="1">
        <a:defRPr sz="1800" kern="1200">
          <a:solidFill>
            <a:schemeClr val="tx1"/>
          </a:solidFill>
          <a:latin typeface="+mn-lt"/>
          <a:ea typeface="+mn-ea"/>
          <a:cs typeface="+mn-cs"/>
        </a:defRPr>
      </a:lvl4pPr>
      <a:lvl5pPr marL="1828813" algn="l" defTabSz="914407" rtl="0" eaLnBrk="1" latinLnBrk="0" hangingPunct="1">
        <a:defRPr sz="1800" kern="1200">
          <a:solidFill>
            <a:schemeClr val="tx1"/>
          </a:solidFill>
          <a:latin typeface="+mn-lt"/>
          <a:ea typeface="+mn-ea"/>
          <a:cs typeface="+mn-cs"/>
        </a:defRPr>
      </a:lvl5pPr>
      <a:lvl6pPr marL="2286017" algn="l" defTabSz="914407" rtl="0" eaLnBrk="1" latinLnBrk="0" hangingPunct="1">
        <a:defRPr sz="1800" kern="1200">
          <a:solidFill>
            <a:schemeClr val="tx1"/>
          </a:solidFill>
          <a:latin typeface="+mn-lt"/>
          <a:ea typeface="+mn-ea"/>
          <a:cs typeface="+mn-cs"/>
        </a:defRPr>
      </a:lvl6pPr>
      <a:lvl7pPr marL="2743220" algn="l" defTabSz="914407" rtl="0" eaLnBrk="1" latinLnBrk="0" hangingPunct="1">
        <a:defRPr sz="1800" kern="1200">
          <a:solidFill>
            <a:schemeClr val="tx1"/>
          </a:solidFill>
          <a:latin typeface="+mn-lt"/>
          <a:ea typeface="+mn-ea"/>
          <a:cs typeface="+mn-cs"/>
        </a:defRPr>
      </a:lvl7pPr>
      <a:lvl8pPr marL="3200424" algn="l" defTabSz="914407" rtl="0" eaLnBrk="1" latinLnBrk="0" hangingPunct="1">
        <a:defRPr sz="1800" kern="1200">
          <a:solidFill>
            <a:schemeClr val="tx1"/>
          </a:solidFill>
          <a:latin typeface="+mn-lt"/>
          <a:ea typeface="+mn-ea"/>
          <a:cs typeface="+mn-cs"/>
        </a:defRPr>
      </a:lvl8pPr>
      <a:lvl9pPr marL="3657627" algn="l" defTabSz="9144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userDrawn="1">
          <p15:clr>
            <a:srgbClr val="F26B43"/>
          </p15:clr>
        </p15:guide>
        <p15:guide id="2" pos="7423" userDrawn="1">
          <p15:clr>
            <a:srgbClr val="F26B43"/>
          </p15:clr>
        </p15:guide>
        <p15:guide id="3" orient="horz" pos="1281" userDrawn="1">
          <p15:clr>
            <a:srgbClr val="F26B43"/>
          </p15:clr>
        </p15:guide>
        <p15:guide id="4" orient="horz" pos="566" userDrawn="1">
          <p15:clr>
            <a:srgbClr val="F26B43"/>
          </p15:clr>
        </p15:guide>
        <p15:guide id="5" orient="horz" pos="1110" userDrawn="1">
          <p15:clr>
            <a:srgbClr val="F26B43"/>
          </p15:clr>
        </p15:guide>
        <p15:guide id="6" orient="horz" pos="3932" userDrawn="1">
          <p15:clr>
            <a:srgbClr val="F26B43"/>
          </p15:clr>
        </p15:guide>
        <p15:guide id="7" orient="horz" pos="1321" userDrawn="1">
          <p15:clr>
            <a:srgbClr val="547EBF"/>
          </p15:clr>
        </p15:guide>
        <p15:guide id="8" orient="horz" pos="611"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49_B4CCF0F3.xml"/><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microsoft.com/office/2018/10/relationships/comments" Target="../comments/modernComment_144_D458643F.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docs/de/ermd/9.6.1?topic=overview-rational-doors" TargetMode="External"/><Relationship Id="rId2" Type="http://schemas.openxmlformats.org/officeDocument/2006/relationships/hyperlink" Target="http://www.softselect.de/wissenspool/erlaeuterung_lastenheft_vs_pflichtenheft" TargetMode="External"/><Relationship Id="rId1" Type="http://schemas.openxmlformats.org/officeDocument/2006/relationships/slideLayout" Target="../slideLayouts/slideLayout6.xml"/><Relationship Id="rId5" Type="http://schemas.openxmlformats.org/officeDocument/2006/relationships/hyperlink" Target="https://de.wikipedia.org/wiki/Confluence_(Atlassian)" TargetMode="External"/><Relationship Id="rId4" Type="http://schemas.openxmlformats.org/officeDocument/2006/relationships/hyperlink" Target="https://de.wikipedia.org/wiki/DOO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40_36FCA5E5.xm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4176717"/>
            <a:ext cx="12192000" cy="2681286"/>
          </a:xfrm>
        </p:spPr>
        <p:txBody>
          <a:bodyPr anchor="t">
            <a:normAutofit/>
          </a:bodyPr>
          <a:lstStyle/>
          <a:p>
            <a:r>
              <a:rPr lang="de-DE" dirty="0"/>
              <a:t>Anforderungs- und Änderungsmanagement</a:t>
            </a:r>
          </a:p>
        </p:txBody>
      </p:sp>
      <p:sp>
        <p:nvSpPr>
          <p:cNvPr id="10" name="Datumsplatzhalter 9">
            <a:extLst>
              <a:ext uri="{FF2B5EF4-FFF2-40B4-BE49-F238E27FC236}">
                <a16:creationId xmlns:a16="http://schemas.microsoft.com/office/drawing/2014/main" id="{B90921B7-B29A-4977-860B-697B6196787D}"/>
              </a:ext>
            </a:extLst>
          </p:cNvPr>
          <p:cNvSpPr>
            <a:spLocks noGrp="1"/>
          </p:cNvSpPr>
          <p:nvPr>
            <p:ph type="dt" sz="half" idx="10"/>
          </p:nvPr>
        </p:nvSpPr>
        <p:spPr>
          <a:xfrm>
            <a:off x="406401" y="260078"/>
            <a:ext cx="7375299" cy="252000"/>
          </a:xfrm>
        </p:spPr>
        <p:txBody>
          <a:bodyPr anchor="t">
            <a:normAutofit/>
          </a:bodyPr>
          <a:lstStyle/>
          <a:p>
            <a:pPr>
              <a:spcAft>
                <a:spcPts val="600"/>
              </a:spcAft>
            </a:pPr>
            <a:r>
              <a:rPr lang="de-DE"/>
              <a:t>Campus Sontheim</a:t>
            </a:r>
            <a:endParaRPr lang="de-DE" dirty="0"/>
          </a:p>
        </p:txBody>
      </p:sp>
      <p:sp>
        <p:nvSpPr>
          <p:cNvPr id="38" name="Vertical Text Placeholder 6">
            <a:extLst>
              <a:ext uri="{FF2B5EF4-FFF2-40B4-BE49-F238E27FC236}">
                <a16:creationId xmlns:a16="http://schemas.microsoft.com/office/drawing/2014/main" id="{D543EA25-8FBF-45B4-ADF6-F8803B2D7CC8}"/>
              </a:ext>
            </a:extLst>
          </p:cNvPr>
          <p:cNvSpPr>
            <a:spLocks noGrp="1"/>
          </p:cNvSpPr>
          <p:nvPr>
            <p:ph type="body" orient="vert" idx="19"/>
          </p:nvPr>
        </p:nvSpPr>
        <p:spPr>
          <a:xfrm>
            <a:off x="1386000" y="5773514"/>
            <a:ext cx="10397484" cy="472488"/>
          </a:xfrm>
        </p:spPr>
        <p:txBody>
          <a:bodyPr/>
          <a:lstStyle/>
          <a:p>
            <a:r>
              <a:rPr lang="en-US" b="0" i="1" dirty="0" err="1"/>
              <a:t>anhand</a:t>
            </a:r>
            <a:r>
              <a:rPr lang="en-US" b="0" i="1" dirty="0"/>
              <a:t> </a:t>
            </a:r>
            <a:r>
              <a:rPr lang="en-US" b="0" i="1" dirty="0" err="1"/>
              <a:t>eines</a:t>
            </a:r>
            <a:r>
              <a:rPr lang="en-US" b="0" i="1" dirty="0"/>
              <a:t> </a:t>
            </a:r>
            <a:r>
              <a:rPr lang="en-US" b="0" i="1" dirty="0" err="1"/>
              <a:t>Beispiels</a:t>
            </a:r>
            <a:r>
              <a:rPr lang="en-US" b="0" i="1" dirty="0"/>
              <a:t> in der </a:t>
            </a:r>
            <a:r>
              <a:rPr lang="en-US" b="0" i="1" dirty="0" err="1"/>
              <a:t>Automobilindustrie</a:t>
            </a:r>
            <a:endParaRPr lang="en-US" b="0" i="1" dirty="0"/>
          </a:p>
        </p:txBody>
      </p:sp>
      <p:sp>
        <p:nvSpPr>
          <p:cNvPr id="40" name="Vertical Text Placeholder 7">
            <a:extLst>
              <a:ext uri="{FF2B5EF4-FFF2-40B4-BE49-F238E27FC236}">
                <a16:creationId xmlns:a16="http://schemas.microsoft.com/office/drawing/2014/main" id="{59AF64B3-3CD4-4A35-82FF-5B69145A61B8}"/>
              </a:ext>
            </a:extLst>
          </p:cNvPr>
          <p:cNvSpPr>
            <a:spLocks noGrp="1"/>
          </p:cNvSpPr>
          <p:nvPr>
            <p:ph type="body" orient="vert" idx="20"/>
          </p:nvPr>
        </p:nvSpPr>
        <p:spPr>
          <a:xfrm>
            <a:off x="1386000" y="6372000"/>
            <a:ext cx="10397489" cy="252000"/>
          </a:xfrm>
        </p:spPr>
        <p:txBody>
          <a:bodyPr/>
          <a:lstStyle/>
          <a:p>
            <a:r>
              <a:rPr lang="en-US" dirty="0"/>
              <a:t>Cedric Schmitt, Tom Gabler | T1 | MMR | </a:t>
            </a:r>
            <a:r>
              <a:rPr lang="en-US" dirty="0" err="1"/>
              <a:t>WiSe</a:t>
            </a:r>
            <a:r>
              <a:rPr lang="en-US" dirty="0"/>
              <a:t> 22/23</a:t>
            </a:r>
          </a:p>
        </p:txBody>
      </p:sp>
      <p:sp>
        <p:nvSpPr>
          <p:cNvPr id="42" name="Vertical Text Placeholder 8">
            <a:extLst>
              <a:ext uri="{FF2B5EF4-FFF2-40B4-BE49-F238E27FC236}">
                <a16:creationId xmlns:a16="http://schemas.microsoft.com/office/drawing/2014/main" id="{10864549-56B1-48AA-B58C-371E00B1CCB3}"/>
              </a:ext>
            </a:extLst>
          </p:cNvPr>
          <p:cNvSpPr>
            <a:spLocks noGrp="1"/>
          </p:cNvSpPr>
          <p:nvPr>
            <p:ph type="body" orient="vert" idx="21"/>
          </p:nvPr>
        </p:nvSpPr>
        <p:spPr>
          <a:xfrm>
            <a:off x="1152000" y="4904882"/>
            <a:ext cx="128025" cy="204840"/>
          </a:xfrm>
        </p:spPr>
        <p:txBody>
          <a:bodyPr/>
          <a:lstStyle/>
          <a:p>
            <a:endParaRPr lang="en-US"/>
          </a:p>
        </p:txBody>
      </p:sp>
      <p:sp>
        <p:nvSpPr>
          <p:cNvPr id="12" name="Foliennummernplatzhalter 11">
            <a:extLst>
              <a:ext uri="{FF2B5EF4-FFF2-40B4-BE49-F238E27FC236}">
                <a16:creationId xmlns:a16="http://schemas.microsoft.com/office/drawing/2014/main" id="{BF08FB34-7207-4C3C-86D2-06898C8F125B}"/>
              </a:ext>
            </a:extLst>
          </p:cNvPr>
          <p:cNvSpPr>
            <a:spLocks noGrp="1"/>
          </p:cNvSpPr>
          <p:nvPr>
            <p:ph type="sldNum" sz="quarter" idx="4294967295"/>
          </p:nvPr>
        </p:nvSpPr>
        <p:spPr>
          <a:xfrm>
            <a:off x="9883775" y="6983413"/>
            <a:ext cx="1900238" cy="215900"/>
          </a:xfrm>
        </p:spPr>
        <p:txBody>
          <a:bodyPr/>
          <a:lstStyle/>
          <a:p>
            <a:pPr>
              <a:spcAft>
                <a:spcPts val="600"/>
              </a:spcAft>
            </a:pPr>
            <a:r>
              <a:rPr lang="de-DE"/>
              <a:t>|  </a:t>
            </a:r>
            <a:fld id="{E6B5151A-17C4-4431-8407-112C0160A8B6}" type="slidenum">
              <a:rPr lang="de-DE" smtClean="0"/>
              <a:pPr>
                <a:spcAft>
                  <a:spcPts val="600"/>
                </a:spcAft>
              </a:pPr>
              <a:t>1</a:t>
            </a:fld>
            <a:endParaRPr lang="de-DE"/>
          </a:p>
        </p:txBody>
      </p:sp>
      <p:sp>
        <p:nvSpPr>
          <p:cNvPr id="4" name="Fußzeilenplatzhalter 3">
            <a:extLst>
              <a:ext uri="{FF2B5EF4-FFF2-40B4-BE49-F238E27FC236}">
                <a16:creationId xmlns:a16="http://schemas.microsoft.com/office/drawing/2014/main" id="{55B7DF3F-7CBD-47EC-9D52-516B198FE455}"/>
              </a:ext>
            </a:extLst>
          </p:cNvPr>
          <p:cNvSpPr>
            <a:spLocks noGrp="1"/>
          </p:cNvSpPr>
          <p:nvPr>
            <p:ph type="ftr" sz="quarter" idx="17"/>
          </p:nvPr>
        </p:nvSpPr>
        <p:spPr/>
        <p:txBody>
          <a:bodyPr/>
          <a:lstStyle/>
          <a:p>
            <a:r>
              <a:rPr lang="de-DE"/>
              <a:t>Cedric Schmitt, Tom Gabler | T1 | MMR | WiSe 22/23</a:t>
            </a:r>
            <a:endParaRPr lang="de-DE" dirty="0"/>
          </a:p>
        </p:txBody>
      </p:sp>
    </p:spTree>
    <p:extLst>
      <p:ext uri="{BB962C8B-B14F-4D97-AF65-F5344CB8AC3E}">
        <p14:creationId xmlns:p14="http://schemas.microsoft.com/office/powerpoint/2010/main" val="311042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FAA6EEE-A3BB-9CA1-74AB-DEDCB3A2692E}"/>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F3867FC5-CD75-F4AD-8126-058AD9F3B71C}"/>
              </a:ext>
            </a:extLst>
          </p:cNvPr>
          <p:cNvSpPr>
            <a:spLocks noGrp="1"/>
          </p:cNvSpPr>
          <p:nvPr>
            <p:ph type="ftr" sz="quarter" idx="11"/>
          </p:nvPr>
        </p:nvSpPr>
        <p:spPr/>
        <p:txBody>
          <a:bodyPr/>
          <a:lstStyle/>
          <a:p>
            <a:r>
              <a:rPr lang="de-DE"/>
              <a:t>Cedric Schmitt, Tom Gabler | T1 | MMR | WiSe 22/23</a:t>
            </a:r>
            <a:endParaRPr lang="de-DE" dirty="0"/>
          </a:p>
        </p:txBody>
      </p:sp>
      <p:sp>
        <p:nvSpPr>
          <p:cNvPr id="4" name="Foliennummernplatzhalter 3">
            <a:extLst>
              <a:ext uri="{FF2B5EF4-FFF2-40B4-BE49-F238E27FC236}">
                <a16:creationId xmlns:a16="http://schemas.microsoft.com/office/drawing/2014/main" id="{46BACBAF-CF78-1E7C-410B-0B340741367B}"/>
              </a:ext>
            </a:extLst>
          </p:cNvPr>
          <p:cNvSpPr>
            <a:spLocks noGrp="1"/>
          </p:cNvSpPr>
          <p:nvPr>
            <p:ph type="sldNum" sz="quarter" idx="12"/>
          </p:nvPr>
        </p:nvSpPr>
        <p:spPr/>
        <p:txBody>
          <a:bodyPr/>
          <a:lstStyle/>
          <a:p>
            <a:r>
              <a:rPr lang="de-DE"/>
              <a:t>|  </a:t>
            </a:r>
            <a:fld id="{E6B5151A-17C4-4431-8407-112C0160A8B6}" type="slidenum">
              <a:rPr lang="de-DE" smtClean="0"/>
              <a:pPr/>
              <a:t>10</a:t>
            </a:fld>
            <a:endParaRPr lang="de-DE" dirty="0"/>
          </a:p>
        </p:txBody>
      </p:sp>
      <p:sp>
        <p:nvSpPr>
          <p:cNvPr id="5" name="Titel 4">
            <a:extLst>
              <a:ext uri="{FF2B5EF4-FFF2-40B4-BE49-F238E27FC236}">
                <a16:creationId xmlns:a16="http://schemas.microsoft.com/office/drawing/2014/main" id="{FC930995-D43E-9E3F-BBC6-8C55BCC1AAFD}"/>
              </a:ext>
            </a:extLst>
          </p:cNvPr>
          <p:cNvSpPr>
            <a:spLocks noGrp="1"/>
          </p:cNvSpPr>
          <p:nvPr>
            <p:ph type="title"/>
          </p:nvPr>
        </p:nvSpPr>
        <p:spPr/>
        <p:txBody>
          <a:bodyPr/>
          <a:lstStyle/>
          <a:p>
            <a:r>
              <a:rPr lang="de-DE" dirty="0"/>
              <a:t>Änderungsmanagement</a:t>
            </a:r>
          </a:p>
        </p:txBody>
      </p:sp>
      <p:sp>
        <p:nvSpPr>
          <p:cNvPr id="6" name="Vertikaler Textplatzhalter 5">
            <a:extLst>
              <a:ext uri="{FF2B5EF4-FFF2-40B4-BE49-F238E27FC236}">
                <a16:creationId xmlns:a16="http://schemas.microsoft.com/office/drawing/2014/main" id="{8F33552F-F76E-3F48-1DA6-DA093A33EFC8}"/>
              </a:ext>
            </a:extLst>
          </p:cNvPr>
          <p:cNvSpPr>
            <a:spLocks noGrp="1"/>
          </p:cNvSpPr>
          <p:nvPr>
            <p:ph type="body" orient="vert" idx="13"/>
          </p:nvPr>
        </p:nvSpPr>
        <p:spPr/>
        <p:txBody>
          <a:bodyPr/>
          <a:lstStyle/>
          <a:p>
            <a:r>
              <a:rPr lang="de-DE" b="1" dirty="0"/>
              <a:t>Ticket als wichtigstes Dokument</a:t>
            </a:r>
          </a:p>
        </p:txBody>
      </p:sp>
      <p:sp>
        <p:nvSpPr>
          <p:cNvPr id="7" name="Inhaltsplatzhalter 6">
            <a:extLst>
              <a:ext uri="{FF2B5EF4-FFF2-40B4-BE49-F238E27FC236}">
                <a16:creationId xmlns:a16="http://schemas.microsoft.com/office/drawing/2014/main" id="{E4B5651C-BC0A-6200-28A8-7052F821802A}"/>
              </a:ext>
            </a:extLst>
          </p:cNvPr>
          <p:cNvSpPr>
            <a:spLocks noGrp="1"/>
          </p:cNvSpPr>
          <p:nvPr>
            <p:ph idx="1"/>
          </p:nvPr>
        </p:nvSpPr>
        <p:spPr/>
        <p:txBody>
          <a:bodyPr/>
          <a:lstStyle/>
          <a:p>
            <a:pPr marL="342900" indent="-342900">
              <a:buFont typeface="Arial" panose="020B0604020202020204" pitchFamily="34" charset="0"/>
              <a:buChar char="•"/>
            </a:pPr>
            <a:r>
              <a:rPr lang="de-DE" sz="2000" dirty="0"/>
              <a:t>Änderung muss als Ticket eingepflegt werden, wenn Anforderung nicht erfüllt wird</a:t>
            </a:r>
          </a:p>
          <a:p>
            <a:pPr marL="342900" indent="-342900">
              <a:buFont typeface="Arial" panose="020B0604020202020204" pitchFamily="34" charset="0"/>
              <a:buChar char="•"/>
            </a:pPr>
            <a:r>
              <a:rPr lang="de-DE" sz="2000" dirty="0"/>
              <a:t>Dieses Ticket beinhaltet: Projekt, Verantwortlicher, Deadline und Priorität</a:t>
            </a:r>
          </a:p>
          <a:p>
            <a:pPr marL="342900" indent="-342900">
              <a:buFont typeface="Arial" panose="020B0604020202020204" pitchFamily="34" charset="0"/>
              <a:buChar char="•"/>
            </a:pPr>
            <a:r>
              <a:rPr lang="de-DE" sz="2000" dirty="0"/>
              <a:t>Tickets werden in regelmäßigen Gremien  besprochen und umgesetzt</a:t>
            </a:r>
          </a:p>
        </p:txBody>
      </p:sp>
      <p:pic>
        <p:nvPicPr>
          <p:cNvPr id="10" name="Inhaltsplatzhalter 9">
            <a:extLst>
              <a:ext uri="{FF2B5EF4-FFF2-40B4-BE49-F238E27FC236}">
                <a16:creationId xmlns:a16="http://schemas.microsoft.com/office/drawing/2014/main" id="{06C995C6-C7AE-447C-6693-3E4F510AACB2}"/>
              </a:ext>
            </a:extLst>
          </p:cNvPr>
          <p:cNvPicPr>
            <a:picLocks noGrp="1" noChangeAspect="1"/>
          </p:cNvPicPr>
          <p:nvPr>
            <p:ph idx="14"/>
          </p:nvPr>
        </p:nvPicPr>
        <p:blipFill>
          <a:blip r:embed="rId3"/>
          <a:stretch>
            <a:fillRect/>
          </a:stretch>
        </p:blipFill>
        <p:spPr>
          <a:xfrm>
            <a:off x="6191250" y="2646892"/>
            <a:ext cx="5592763" cy="3515254"/>
          </a:xfrm>
        </p:spPr>
      </p:pic>
    </p:spTree>
    <p:extLst>
      <p:ext uri="{BB962C8B-B14F-4D97-AF65-F5344CB8AC3E}">
        <p14:creationId xmlns:p14="http://schemas.microsoft.com/office/powerpoint/2010/main" val="244086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FAA6EEE-A3BB-9CA1-74AB-DEDCB3A2692E}"/>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F3867FC5-CD75-F4AD-8126-058AD9F3B71C}"/>
              </a:ext>
            </a:extLst>
          </p:cNvPr>
          <p:cNvSpPr>
            <a:spLocks noGrp="1"/>
          </p:cNvSpPr>
          <p:nvPr>
            <p:ph type="ftr" sz="quarter" idx="11"/>
          </p:nvPr>
        </p:nvSpPr>
        <p:spPr/>
        <p:txBody>
          <a:bodyPr/>
          <a:lstStyle/>
          <a:p>
            <a:r>
              <a:rPr lang="de-DE"/>
              <a:t>Cedric Schmitt, Tom Gabler | T1 | MMR | WiSe 22/23</a:t>
            </a:r>
            <a:endParaRPr lang="de-DE" dirty="0"/>
          </a:p>
        </p:txBody>
      </p:sp>
      <p:sp>
        <p:nvSpPr>
          <p:cNvPr id="4" name="Foliennummernplatzhalter 3">
            <a:extLst>
              <a:ext uri="{FF2B5EF4-FFF2-40B4-BE49-F238E27FC236}">
                <a16:creationId xmlns:a16="http://schemas.microsoft.com/office/drawing/2014/main" id="{46BACBAF-CF78-1E7C-410B-0B340741367B}"/>
              </a:ext>
            </a:extLst>
          </p:cNvPr>
          <p:cNvSpPr>
            <a:spLocks noGrp="1"/>
          </p:cNvSpPr>
          <p:nvPr>
            <p:ph type="sldNum" sz="quarter" idx="12"/>
          </p:nvPr>
        </p:nvSpPr>
        <p:spPr/>
        <p:txBody>
          <a:bodyPr/>
          <a:lstStyle/>
          <a:p>
            <a:r>
              <a:rPr lang="de-DE"/>
              <a:t>|  </a:t>
            </a:r>
            <a:fld id="{E6B5151A-17C4-4431-8407-112C0160A8B6}" type="slidenum">
              <a:rPr lang="de-DE" smtClean="0"/>
              <a:pPr/>
              <a:t>11</a:t>
            </a:fld>
            <a:endParaRPr lang="de-DE" dirty="0"/>
          </a:p>
        </p:txBody>
      </p:sp>
      <p:sp>
        <p:nvSpPr>
          <p:cNvPr id="5" name="Titel 4">
            <a:extLst>
              <a:ext uri="{FF2B5EF4-FFF2-40B4-BE49-F238E27FC236}">
                <a16:creationId xmlns:a16="http://schemas.microsoft.com/office/drawing/2014/main" id="{FC930995-D43E-9E3F-BBC6-8C55BCC1AAFD}"/>
              </a:ext>
            </a:extLst>
          </p:cNvPr>
          <p:cNvSpPr>
            <a:spLocks noGrp="1"/>
          </p:cNvSpPr>
          <p:nvPr>
            <p:ph type="title"/>
          </p:nvPr>
        </p:nvSpPr>
        <p:spPr/>
        <p:txBody>
          <a:bodyPr/>
          <a:lstStyle/>
          <a:p>
            <a:r>
              <a:rPr lang="de-DE" dirty="0"/>
              <a:t>Änderungsmanagement</a:t>
            </a:r>
          </a:p>
        </p:txBody>
      </p:sp>
      <p:sp>
        <p:nvSpPr>
          <p:cNvPr id="6" name="Vertikaler Textplatzhalter 5">
            <a:extLst>
              <a:ext uri="{FF2B5EF4-FFF2-40B4-BE49-F238E27FC236}">
                <a16:creationId xmlns:a16="http://schemas.microsoft.com/office/drawing/2014/main" id="{8F33552F-F76E-3F48-1DA6-DA093A33EFC8}"/>
              </a:ext>
            </a:extLst>
          </p:cNvPr>
          <p:cNvSpPr>
            <a:spLocks noGrp="1"/>
          </p:cNvSpPr>
          <p:nvPr>
            <p:ph type="body" orient="vert" idx="13"/>
          </p:nvPr>
        </p:nvSpPr>
        <p:spPr/>
        <p:txBody>
          <a:bodyPr/>
          <a:lstStyle/>
          <a:p>
            <a:r>
              <a:rPr lang="de-DE" b="1" dirty="0"/>
              <a:t>ATLASSIAN </a:t>
            </a:r>
            <a:r>
              <a:rPr lang="de-DE" b="1" dirty="0" err="1"/>
              <a:t>Confluence</a:t>
            </a:r>
            <a:r>
              <a:rPr lang="de-DE" b="1" dirty="0"/>
              <a:t> als wichtigstes IT-Ingenieurstool</a:t>
            </a:r>
          </a:p>
        </p:txBody>
      </p:sp>
      <p:sp>
        <p:nvSpPr>
          <p:cNvPr id="7" name="Inhaltsplatzhalter 6">
            <a:extLst>
              <a:ext uri="{FF2B5EF4-FFF2-40B4-BE49-F238E27FC236}">
                <a16:creationId xmlns:a16="http://schemas.microsoft.com/office/drawing/2014/main" id="{E4B5651C-BC0A-6200-28A8-7052F821802A}"/>
              </a:ext>
            </a:extLst>
          </p:cNvPr>
          <p:cNvSpPr>
            <a:spLocks noGrp="1"/>
          </p:cNvSpPr>
          <p:nvPr>
            <p:ph idx="1"/>
          </p:nvPr>
        </p:nvSpPr>
        <p:spPr/>
        <p:txBody>
          <a:bodyPr/>
          <a:lstStyle/>
          <a:p>
            <a:pPr marL="342900" indent="-342900">
              <a:buFont typeface="Arial" panose="020B0604020202020204" pitchFamily="34" charset="0"/>
              <a:buChar char="•"/>
            </a:pPr>
            <a:r>
              <a:rPr lang="de-DE" dirty="0"/>
              <a:t>Tickets können automatisch sortiert werden</a:t>
            </a:r>
          </a:p>
          <a:p>
            <a:pPr marL="342900" indent="-342900">
              <a:buFont typeface="Arial" panose="020B0604020202020204" pitchFamily="34" charset="0"/>
              <a:buChar char="•"/>
            </a:pPr>
            <a:r>
              <a:rPr lang="de-DE" dirty="0"/>
              <a:t>KI erledigt notwendige Routinearbeiten</a:t>
            </a:r>
          </a:p>
          <a:p>
            <a:pPr marL="342900" indent="-342900">
              <a:buFont typeface="Arial" panose="020B0604020202020204" pitchFamily="34" charset="0"/>
              <a:buChar char="•"/>
            </a:pPr>
            <a:r>
              <a:rPr lang="de-DE" dirty="0"/>
              <a:t>Tickets werden automatisch verteilt</a:t>
            </a:r>
          </a:p>
          <a:p>
            <a:pPr marL="342900" indent="-342900">
              <a:buFont typeface="Arial" panose="020B0604020202020204" pitchFamily="34" charset="0"/>
              <a:buChar char="•"/>
            </a:pPr>
            <a:r>
              <a:rPr lang="de-DE" dirty="0"/>
              <a:t>Kollegen können unterstützen</a:t>
            </a:r>
          </a:p>
          <a:p>
            <a:pPr marL="342900" indent="-342900">
              <a:buFont typeface="Arial" panose="020B0604020202020204" pitchFamily="34" charset="0"/>
              <a:buChar char="•"/>
            </a:pPr>
            <a:r>
              <a:rPr lang="de-DE" dirty="0"/>
              <a:t>Intelligenter Workflow</a:t>
            </a:r>
          </a:p>
          <a:p>
            <a:endParaRPr lang="de-DE" dirty="0">
              <a:highlight>
                <a:srgbClr val="FFFF00"/>
              </a:highlight>
            </a:endParaRPr>
          </a:p>
          <a:p>
            <a:pPr marL="342900" indent="-342900">
              <a:buFont typeface="Arial" panose="020B0604020202020204" pitchFamily="34" charset="0"/>
              <a:buChar char="•"/>
            </a:pPr>
            <a:endParaRPr lang="de-DE" dirty="0">
              <a:highlight>
                <a:srgbClr val="FFFF00"/>
              </a:highlight>
            </a:endParaRPr>
          </a:p>
        </p:txBody>
      </p:sp>
      <p:pic>
        <p:nvPicPr>
          <p:cNvPr id="12" name="Inhaltsplatzhalter 11">
            <a:extLst>
              <a:ext uri="{FF2B5EF4-FFF2-40B4-BE49-F238E27FC236}">
                <a16:creationId xmlns:a16="http://schemas.microsoft.com/office/drawing/2014/main" id="{6C9AE2BD-8118-0FB6-5281-B98E95E675C3}"/>
              </a:ext>
            </a:extLst>
          </p:cNvPr>
          <p:cNvPicPr>
            <a:picLocks noGrp="1" noChangeAspect="1"/>
          </p:cNvPicPr>
          <p:nvPr>
            <p:ph idx="14"/>
          </p:nvPr>
        </p:nvPicPr>
        <p:blipFill>
          <a:blip r:embed="rId3"/>
          <a:stretch>
            <a:fillRect/>
          </a:stretch>
        </p:blipFill>
        <p:spPr>
          <a:xfrm>
            <a:off x="6191250" y="2780002"/>
            <a:ext cx="5592763" cy="3249033"/>
          </a:xfrm>
        </p:spPr>
      </p:pic>
    </p:spTree>
    <p:extLst>
      <p:ext uri="{BB962C8B-B14F-4D97-AF65-F5344CB8AC3E}">
        <p14:creationId xmlns:p14="http://schemas.microsoft.com/office/powerpoint/2010/main" val="292405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FAA6EEE-A3BB-9CA1-74AB-DEDCB3A2692E}"/>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F3867FC5-CD75-F4AD-8126-058AD9F3B71C}"/>
              </a:ext>
            </a:extLst>
          </p:cNvPr>
          <p:cNvSpPr>
            <a:spLocks noGrp="1"/>
          </p:cNvSpPr>
          <p:nvPr>
            <p:ph type="ftr" sz="quarter" idx="11"/>
          </p:nvPr>
        </p:nvSpPr>
        <p:spPr/>
        <p:txBody>
          <a:bodyPr/>
          <a:lstStyle/>
          <a:p>
            <a:r>
              <a:rPr lang="de-DE"/>
              <a:t>Cedric Schmitt, Tom Gabler | T1 | MMR | WiSe 22/23</a:t>
            </a:r>
            <a:endParaRPr lang="de-DE" dirty="0"/>
          </a:p>
        </p:txBody>
      </p:sp>
      <p:sp>
        <p:nvSpPr>
          <p:cNvPr id="4" name="Foliennummernplatzhalter 3">
            <a:extLst>
              <a:ext uri="{FF2B5EF4-FFF2-40B4-BE49-F238E27FC236}">
                <a16:creationId xmlns:a16="http://schemas.microsoft.com/office/drawing/2014/main" id="{46BACBAF-CF78-1E7C-410B-0B340741367B}"/>
              </a:ext>
            </a:extLst>
          </p:cNvPr>
          <p:cNvSpPr>
            <a:spLocks noGrp="1"/>
          </p:cNvSpPr>
          <p:nvPr>
            <p:ph type="sldNum" sz="quarter" idx="12"/>
          </p:nvPr>
        </p:nvSpPr>
        <p:spPr/>
        <p:txBody>
          <a:bodyPr/>
          <a:lstStyle/>
          <a:p>
            <a:r>
              <a:rPr lang="de-DE"/>
              <a:t>|  </a:t>
            </a:r>
            <a:fld id="{E6B5151A-17C4-4431-8407-112C0160A8B6}" type="slidenum">
              <a:rPr lang="de-DE" smtClean="0"/>
              <a:pPr/>
              <a:t>12</a:t>
            </a:fld>
            <a:endParaRPr lang="de-DE" dirty="0"/>
          </a:p>
        </p:txBody>
      </p:sp>
      <p:sp>
        <p:nvSpPr>
          <p:cNvPr id="5" name="Titel 4">
            <a:extLst>
              <a:ext uri="{FF2B5EF4-FFF2-40B4-BE49-F238E27FC236}">
                <a16:creationId xmlns:a16="http://schemas.microsoft.com/office/drawing/2014/main" id="{FC930995-D43E-9E3F-BBC6-8C55BCC1AAFD}"/>
              </a:ext>
            </a:extLst>
          </p:cNvPr>
          <p:cNvSpPr>
            <a:spLocks noGrp="1"/>
          </p:cNvSpPr>
          <p:nvPr>
            <p:ph type="title"/>
          </p:nvPr>
        </p:nvSpPr>
        <p:spPr/>
        <p:txBody>
          <a:bodyPr/>
          <a:lstStyle/>
          <a:p>
            <a:r>
              <a:rPr lang="de-DE" dirty="0"/>
              <a:t>Änderungsmanagement</a:t>
            </a:r>
          </a:p>
        </p:txBody>
      </p:sp>
      <p:sp>
        <p:nvSpPr>
          <p:cNvPr id="6" name="Vertikaler Textplatzhalter 5">
            <a:extLst>
              <a:ext uri="{FF2B5EF4-FFF2-40B4-BE49-F238E27FC236}">
                <a16:creationId xmlns:a16="http://schemas.microsoft.com/office/drawing/2014/main" id="{8F33552F-F76E-3F48-1DA6-DA093A33EFC8}"/>
              </a:ext>
            </a:extLst>
          </p:cNvPr>
          <p:cNvSpPr>
            <a:spLocks noGrp="1"/>
          </p:cNvSpPr>
          <p:nvPr>
            <p:ph type="body" orient="vert" idx="13"/>
          </p:nvPr>
        </p:nvSpPr>
        <p:spPr/>
        <p:txBody>
          <a:bodyPr/>
          <a:lstStyle/>
          <a:p>
            <a:r>
              <a:rPr lang="de-DE" b="1" dirty="0" err="1"/>
              <a:t>Leading</a:t>
            </a:r>
            <a:r>
              <a:rPr lang="de-DE" b="1" dirty="0"/>
              <a:t>-Change - Das Acht-Phasenmodell als Prozessmodell</a:t>
            </a:r>
          </a:p>
          <a:p>
            <a:endParaRPr lang="de-DE" dirty="0"/>
          </a:p>
        </p:txBody>
      </p:sp>
      <p:sp>
        <p:nvSpPr>
          <p:cNvPr id="7" name="Inhaltsplatzhalter 6">
            <a:extLst>
              <a:ext uri="{FF2B5EF4-FFF2-40B4-BE49-F238E27FC236}">
                <a16:creationId xmlns:a16="http://schemas.microsoft.com/office/drawing/2014/main" id="{E4B5651C-BC0A-6200-28A8-7052F821802A}"/>
              </a:ext>
            </a:extLst>
          </p:cNvPr>
          <p:cNvSpPr>
            <a:spLocks noGrp="1"/>
          </p:cNvSpPr>
          <p:nvPr>
            <p:ph idx="1"/>
          </p:nvPr>
        </p:nvSpPr>
        <p:spPr/>
        <p:txBody>
          <a:bodyPr/>
          <a:lstStyle/>
          <a:p>
            <a:pPr marL="457200" indent="-457200">
              <a:buFont typeface="Arial" panose="020B0604020202020204" pitchFamily="34" charset="0"/>
              <a:buChar char="•"/>
            </a:pPr>
            <a:r>
              <a:rPr lang="de-DE" sz="2000" dirty="0"/>
              <a:t>Es gibt eine Vielzahl an Modellen die im klassischen Änderungsmanagement verwendet werden</a:t>
            </a:r>
          </a:p>
          <a:p>
            <a:pPr marL="457200" indent="-457200">
              <a:buFont typeface="Arial" panose="020B0604020202020204" pitchFamily="34" charset="0"/>
              <a:buChar char="•"/>
            </a:pPr>
            <a:r>
              <a:rPr lang="de-DE" sz="2000" dirty="0"/>
              <a:t>Veränderungsprozess wird grundsätzlich in drei Phasen aufgeteilt:</a:t>
            </a:r>
          </a:p>
          <a:p>
            <a:pPr marL="745203" lvl="1" indent="-457200">
              <a:buFont typeface="Arial" panose="020B0604020202020204" pitchFamily="34" charset="0"/>
              <a:buChar char="•"/>
            </a:pPr>
            <a:r>
              <a:rPr lang="de-DE" sz="2000" dirty="0"/>
              <a:t>Auftauphase (</a:t>
            </a:r>
            <a:r>
              <a:rPr lang="de-DE" sz="2000" dirty="0" err="1"/>
              <a:t>unfreezing</a:t>
            </a:r>
            <a:r>
              <a:rPr lang="de-DE" sz="2000" dirty="0"/>
              <a:t>)</a:t>
            </a:r>
          </a:p>
          <a:p>
            <a:pPr marL="745203" lvl="1" indent="-457200">
              <a:buFont typeface="Arial" panose="020B0604020202020204" pitchFamily="34" charset="0"/>
              <a:buChar char="•"/>
            </a:pPr>
            <a:r>
              <a:rPr lang="de-DE" sz="2000" dirty="0"/>
              <a:t>Veränderungsphase (</a:t>
            </a:r>
            <a:r>
              <a:rPr lang="de-DE" sz="2000" dirty="0" err="1"/>
              <a:t>moving</a:t>
            </a:r>
            <a:r>
              <a:rPr lang="de-DE" sz="2000" dirty="0"/>
              <a:t>)</a:t>
            </a:r>
          </a:p>
          <a:p>
            <a:pPr marL="745203" lvl="1" indent="-457200">
              <a:buFont typeface="Arial" panose="020B0604020202020204" pitchFamily="34" charset="0"/>
              <a:buChar char="•"/>
            </a:pPr>
            <a:r>
              <a:rPr lang="de-DE" sz="2000" dirty="0"/>
              <a:t>Einfrierphase (</a:t>
            </a:r>
            <a:r>
              <a:rPr lang="de-DE" sz="2000" dirty="0" err="1"/>
              <a:t>refreezing</a:t>
            </a:r>
            <a:r>
              <a:rPr lang="de-DE" sz="2000" dirty="0"/>
              <a:t>)</a:t>
            </a:r>
          </a:p>
          <a:p>
            <a:pPr marL="745203" lvl="1" indent="-457200">
              <a:buFont typeface="Arial" panose="020B0604020202020204" pitchFamily="34" charset="0"/>
              <a:buChar char="•"/>
            </a:pPr>
            <a:endParaRPr lang="de-DE" dirty="0"/>
          </a:p>
          <a:p>
            <a:pPr marL="457200" indent="-457200">
              <a:buFont typeface="Arial" panose="020B0604020202020204" pitchFamily="34" charset="0"/>
              <a:buChar char="•"/>
            </a:pPr>
            <a:endParaRPr lang="de-DE" dirty="0"/>
          </a:p>
        </p:txBody>
      </p:sp>
      <p:pic>
        <p:nvPicPr>
          <p:cNvPr id="10" name="Inhaltsplatzhalter 9">
            <a:extLst>
              <a:ext uri="{FF2B5EF4-FFF2-40B4-BE49-F238E27FC236}">
                <a16:creationId xmlns:a16="http://schemas.microsoft.com/office/drawing/2014/main" id="{C2D7B68A-1CDE-2050-8F41-02B4D796AB8E}"/>
              </a:ext>
            </a:extLst>
          </p:cNvPr>
          <p:cNvPicPr>
            <a:picLocks noGrp="1" noChangeAspect="1"/>
          </p:cNvPicPr>
          <p:nvPr>
            <p:ph idx="14"/>
          </p:nvPr>
        </p:nvPicPr>
        <p:blipFill>
          <a:blip r:embed="rId4"/>
          <a:stretch>
            <a:fillRect/>
          </a:stretch>
        </p:blipFill>
        <p:spPr>
          <a:xfrm>
            <a:off x="6191250" y="2959065"/>
            <a:ext cx="5592763" cy="2890907"/>
          </a:xfrm>
        </p:spPr>
      </p:pic>
    </p:spTree>
    <p:extLst>
      <p:ext uri="{BB962C8B-B14F-4D97-AF65-F5344CB8AC3E}">
        <p14:creationId xmlns:p14="http://schemas.microsoft.com/office/powerpoint/2010/main" val="303332990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C64194C-8848-4B78-03A2-2C30B5F65FC1}"/>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548542CF-37EA-672F-FE3F-15F2488DD6FC}"/>
              </a:ext>
            </a:extLst>
          </p:cNvPr>
          <p:cNvSpPr>
            <a:spLocks noGrp="1"/>
          </p:cNvSpPr>
          <p:nvPr>
            <p:ph type="ftr" sz="quarter" idx="11"/>
          </p:nvPr>
        </p:nvSpPr>
        <p:spPr/>
        <p:txBody>
          <a:bodyPr/>
          <a:lstStyle/>
          <a:p>
            <a:r>
              <a:rPr lang="de-DE" dirty="0"/>
              <a:t>Cedric Schmitt, Tom Gabler | T1 | MMR | </a:t>
            </a:r>
            <a:r>
              <a:rPr lang="de-DE" dirty="0" err="1"/>
              <a:t>WiSe</a:t>
            </a:r>
            <a:r>
              <a:rPr lang="de-DE" dirty="0"/>
              <a:t> 22/23</a:t>
            </a:r>
          </a:p>
        </p:txBody>
      </p:sp>
      <p:sp>
        <p:nvSpPr>
          <p:cNvPr id="4" name="Foliennummernplatzhalter 3">
            <a:extLst>
              <a:ext uri="{FF2B5EF4-FFF2-40B4-BE49-F238E27FC236}">
                <a16:creationId xmlns:a16="http://schemas.microsoft.com/office/drawing/2014/main" id="{7782DD8B-F404-B9EC-ADE9-7D7AC9C84728}"/>
              </a:ext>
            </a:extLst>
          </p:cNvPr>
          <p:cNvSpPr>
            <a:spLocks noGrp="1"/>
          </p:cNvSpPr>
          <p:nvPr>
            <p:ph type="sldNum" sz="quarter" idx="12"/>
          </p:nvPr>
        </p:nvSpPr>
        <p:spPr/>
        <p:txBody>
          <a:bodyPr/>
          <a:lstStyle/>
          <a:p>
            <a:r>
              <a:rPr lang="de-DE"/>
              <a:t>|  </a:t>
            </a:r>
            <a:fld id="{E6B5151A-17C4-4431-8407-112C0160A8B6}" type="slidenum">
              <a:rPr lang="de-DE" smtClean="0"/>
              <a:pPr/>
              <a:t>13</a:t>
            </a:fld>
            <a:endParaRPr lang="de-DE" dirty="0"/>
          </a:p>
        </p:txBody>
      </p:sp>
      <p:sp>
        <p:nvSpPr>
          <p:cNvPr id="5" name="Titel 4">
            <a:extLst>
              <a:ext uri="{FF2B5EF4-FFF2-40B4-BE49-F238E27FC236}">
                <a16:creationId xmlns:a16="http://schemas.microsoft.com/office/drawing/2014/main" id="{28294E8C-DA15-4A6A-6BBA-C0F7DC48A2EC}"/>
              </a:ext>
            </a:extLst>
          </p:cNvPr>
          <p:cNvSpPr>
            <a:spLocks noGrp="1"/>
          </p:cNvSpPr>
          <p:nvPr>
            <p:ph type="title"/>
          </p:nvPr>
        </p:nvSpPr>
        <p:spPr/>
        <p:txBody>
          <a:bodyPr/>
          <a:lstStyle/>
          <a:p>
            <a:r>
              <a:rPr lang="de-DE" dirty="0"/>
              <a:t>Entscheidende unterschiede zwischen anforderungs- und </a:t>
            </a:r>
            <a:r>
              <a:rPr lang="de-DE" dirty="0" err="1"/>
              <a:t>änderungsmanagement</a:t>
            </a:r>
            <a:endParaRPr lang="de-DE" dirty="0"/>
          </a:p>
        </p:txBody>
      </p:sp>
      <p:sp>
        <p:nvSpPr>
          <p:cNvPr id="6" name="Vertikaler Textplatzhalter 5">
            <a:extLst>
              <a:ext uri="{FF2B5EF4-FFF2-40B4-BE49-F238E27FC236}">
                <a16:creationId xmlns:a16="http://schemas.microsoft.com/office/drawing/2014/main" id="{F54E5787-C2C3-CA85-55B2-A25EE343F585}"/>
              </a:ext>
            </a:extLst>
          </p:cNvPr>
          <p:cNvSpPr>
            <a:spLocks noGrp="1"/>
          </p:cNvSpPr>
          <p:nvPr>
            <p:ph type="body" orient="vert" idx="13"/>
          </p:nvPr>
        </p:nvSpPr>
        <p:spPr>
          <a:xfrm>
            <a:off x="6275129" y="2033697"/>
            <a:ext cx="5592519" cy="396000"/>
          </a:xfrm>
        </p:spPr>
        <p:txBody>
          <a:bodyPr/>
          <a:lstStyle/>
          <a:p>
            <a:r>
              <a:rPr lang="de-DE" b="1" dirty="0"/>
              <a:t>Änderungsmanagement</a:t>
            </a:r>
          </a:p>
        </p:txBody>
      </p:sp>
      <p:sp>
        <p:nvSpPr>
          <p:cNvPr id="7" name="Inhaltsplatzhalter 6">
            <a:extLst>
              <a:ext uri="{FF2B5EF4-FFF2-40B4-BE49-F238E27FC236}">
                <a16:creationId xmlns:a16="http://schemas.microsoft.com/office/drawing/2014/main" id="{1998831B-686E-EF41-B0E1-488B572F9AA8}"/>
              </a:ext>
            </a:extLst>
          </p:cNvPr>
          <p:cNvSpPr>
            <a:spLocks noGrp="1"/>
          </p:cNvSpPr>
          <p:nvPr>
            <p:ph idx="1"/>
          </p:nvPr>
        </p:nvSpPr>
        <p:spPr/>
        <p:txBody>
          <a:bodyPr/>
          <a:lstStyle/>
          <a:p>
            <a:pPr marL="457200" indent="-457200">
              <a:buFont typeface="+mj-lt"/>
              <a:buAutoNum type="arabicPeriod"/>
            </a:pPr>
            <a:r>
              <a:rPr lang="de-DE" sz="2000" dirty="0"/>
              <a:t>Frühe Entwicklungsphase</a:t>
            </a:r>
          </a:p>
          <a:p>
            <a:pPr marL="457200" indent="-457200">
              <a:buFont typeface="+mj-lt"/>
              <a:buAutoNum type="arabicPeriod"/>
            </a:pPr>
            <a:r>
              <a:rPr lang="de-DE" sz="2000" dirty="0"/>
              <a:t>Forschung, Vorentwicklung, Design</a:t>
            </a:r>
          </a:p>
          <a:p>
            <a:pPr marL="457200" indent="-457200">
              <a:buFont typeface="+mj-lt"/>
              <a:buAutoNum type="arabicPeriod"/>
            </a:pPr>
            <a:r>
              <a:rPr lang="de-DE" sz="2000" dirty="0"/>
              <a:t>Lasten- und Pflichtenheft (z.B. mit DOORS)</a:t>
            </a:r>
          </a:p>
          <a:p>
            <a:endParaRPr lang="de-DE" dirty="0"/>
          </a:p>
        </p:txBody>
      </p:sp>
      <p:sp>
        <p:nvSpPr>
          <p:cNvPr id="8" name="Inhaltsplatzhalter 7">
            <a:extLst>
              <a:ext uri="{FF2B5EF4-FFF2-40B4-BE49-F238E27FC236}">
                <a16:creationId xmlns:a16="http://schemas.microsoft.com/office/drawing/2014/main" id="{A383B074-5935-A654-01C5-B3B9689D6B3D}"/>
              </a:ext>
            </a:extLst>
          </p:cNvPr>
          <p:cNvSpPr>
            <a:spLocks noGrp="1"/>
          </p:cNvSpPr>
          <p:nvPr>
            <p:ph idx="14"/>
          </p:nvPr>
        </p:nvSpPr>
        <p:spPr/>
        <p:txBody>
          <a:bodyPr/>
          <a:lstStyle/>
          <a:p>
            <a:pPr marL="457200" indent="-457200">
              <a:buFont typeface="+mj-lt"/>
              <a:buAutoNum type="arabicPeriod"/>
            </a:pPr>
            <a:r>
              <a:rPr lang="de-DE" sz="2000" dirty="0"/>
              <a:t>Serienentwicklungsphase, Produktionsphase und Aftersales</a:t>
            </a:r>
          </a:p>
          <a:p>
            <a:pPr marL="457200" indent="-457200">
              <a:buFont typeface="+mj-lt"/>
              <a:buAutoNum type="arabicPeriod"/>
            </a:pPr>
            <a:r>
              <a:rPr lang="de-DE" sz="2000" dirty="0"/>
              <a:t>Entwicklung, Konstruktion, Versuch, Produktion und Kunde</a:t>
            </a:r>
          </a:p>
          <a:p>
            <a:pPr marL="457200" indent="-457200">
              <a:buFont typeface="+mj-lt"/>
              <a:buAutoNum type="arabicPeriod"/>
            </a:pPr>
            <a:r>
              <a:rPr lang="de-DE" sz="2000" dirty="0"/>
              <a:t>Ticket mit </a:t>
            </a:r>
            <a:r>
              <a:rPr lang="de-DE" sz="2000" dirty="0" err="1"/>
              <a:t>Confluence</a:t>
            </a:r>
            <a:endParaRPr lang="de-DE" sz="2000" dirty="0"/>
          </a:p>
          <a:p>
            <a:pPr marL="457200" indent="-457200">
              <a:buFont typeface="+mj-lt"/>
              <a:buAutoNum type="arabicPeriod"/>
            </a:pPr>
            <a:endParaRPr lang="de-DE" dirty="0">
              <a:highlight>
                <a:srgbClr val="FFFF00"/>
              </a:highlight>
            </a:endParaRPr>
          </a:p>
          <a:p>
            <a:pPr marL="457200" indent="-457200">
              <a:buFont typeface="+mj-lt"/>
              <a:buAutoNum type="arabicPeriod"/>
            </a:pPr>
            <a:endParaRPr lang="de-DE" dirty="0"/>
          </a:p>
          <a:p>
            <a:pPr marL="457200" indent="-457200">
              <a:buFont typeface="+mj-lt"/>
              <a:buAutoNum type="arabicPeriod"/>
            </a:pPr>
            <a:endParaRPr lang="de-DE" dirty="0"/>
          </a:p>
        </p:txBody>
      </p:sp>
      <p:sp>
        <p:nvSpPr>
          <p:cNvPr id="9" name="Vertikaler Textplatzhalter 5">
            <a:extLst>
              <a:ext uri="{FF2B5EF4-FFF2-40B4-BE49-F238E27FC236}">
                <a16:creationId xmlns:a16="http://schemas.microsoft.com/office/drawing/2014/main" id="{43A27929-5102-2E9C-06DB-FB2F6D5E95E1}"/>
              </a:ext>
            </a:extLst>
          </p:cNvPr>
          <p:cNvSpPr txBox="1">
            <a:spLocks/>
          </p:cNvSpPr>
          <p:nvPr/>
        </p:nvSpPr>
        <p:spPr>
          <a:xfrm>
            <a:off x="502944" y="2033697"/>
            <a:ext cx="5592519" cy="396000"/>
          </a:xfrm>
          <a:prstGeom prst="rect">
            <a:avLst/>
          </a:prstGeom>
        </p:spPr>
        <p:txBody>
          <a:bodyPr vert="horz" lIns="0" tIns="0" rIns="0" bIns="0" rtlCol="0" anchor="t" anchorCtr="0">
            <a:noAutofit/>
          </a:bodyPr>
          <a:lstStyle>
            <a:lvl1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baseline="0">
                <a:solidFill>
                  <a:schemeClr val="tx1"/>
                </a:solidFill>
                <a:latin typeface="+mn-lt"/>
                <a:ea typeface="+mn-ea"/>
                <a:cs typeface="+mn-cs"/>
              </a:defRPr>
            </a:lvl1pPr>
            <a:lvl2pPr marL="0" indent="0" algn="l" defTabSz="914407" rtl="0" eaLnBrk="1" latinLnBrk="0" hangingPunct="1">
              <a:lnSpc>
                <a:spcPct val="108000"/>
              </a:lnSpc>
              <a:spcBef>
                <a:spcPts val="0"/>
              </a:spcBef>
              <a:spcAft>
                <a:spcPts val="0"/>
              </a:spcAft>
              <a:buClr>
                <a:schemeClr val="accent1"/>
              </a:buClr>
              <a:buFont typeface="Arial" panose="020B0604020202020204" pitchFamily="34" charset="0"/>
              <a:buNone/>
              <a:tabLst>
                <a:tab pos="288003" algn="l"/>
                <a:tab pos="792005" algn="l"/>
              </a:tabLst>
              <a:defRPr sz="1999" b="0" kern="1200">
                <a:solidFill>
                  <a:schemeClr val="tx1"/>
                </a:solidFill>
                <a:latin typeface="+mn-lt"/>
                <a:ea typeface="+mn-ea"/>
                <a:cs typeface="+mn-cs"/>
              </a:defRPr>
            </a:lvl2pPr>
            <a:lvl3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3pPr>
            <a:lvl4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4pPr>
            <a:lvl5pPr marL="0" indent="0" algn="l" defTabSz="914407" rtl="0" eaLnBrk="1" latinLnBrk="0" hangingPunct="1">
              <a:lnSpc>
                <a:spcPct val="108000"/>
              </a:lnSpc>
              <a:spcBef>
                <a:spcPts val="0"/>
              </a:spcBef>
              <a:spcAft>
                <a:spcPts val="0"/>
              </a:spcAft>
              <a:buClr>
                <a:schemeClr val="accent1"/>
              </a:buClr>
              <a:buFont typeface="Arial" panose="020B0604020202020204" pitchFamily="34" charset="0"/>
              <a:buNone/>
              <a:tabLst>
                <a:tab pos="288003" algn="l"/>
                <a:tab pos="792005" algn="l"/>
              </a:tabLst>
              <a:defRPr sz="1999" b="0" kern="1200">
                <a:solidFill>
                  <a:schemeClr val="tx1"/>
                </a:solidFill>
                <a:latin typeface="+mn-lt"/>
                <a:ea typeface="+mn-ea"/>
                <a:cs typeface="+mn-cs"/>
              </a:defRPr>
            </a:lvl5pPr>
            <a:lvl6pPr marL="0" indent="0" algn="l" defTabSz="914407" rtl="0" eaLnBrk="1" latinLnBrk="0" hangingPunct="1">
              <a:lnSpc>
                <a:spcPct val="108000"/>
              </a:lnSpc>
              <a:spcBef>
                <a:spcPts val="0"/>
              </a:spcBef>
              <a:spcAft>
                <a:spcPts val="0"/>
              </a:spcAft>
              <a:buFont typeface="Wingdings" panose="05000000000000000000" pitchFamily="2" charset="2"/>
              <a:buNone/>
              <a:tabLst>
                <a:tab pos="288003" algn="l"/>
                <a:tab pos="792005" algn="l"/>
              </a:tabLst>
              <a:defRPr sz="1999" b="0" kern="1200">
                <a:solidFill>
                  <a:schemeClr val="tx1"/>
                </a:solidFill>
                <a:latin typeface="+mn-lt"/>
                <a:ea typeface="+mn-ea"/>
                <a:cs typeface="+mn-cs"/>
              </a:defRPr>
            </a:lvl6pPr>
            <a:lvl7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7pPr>
            <a:lvl8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8pPr>
            <a:lvl9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9pPr>
          </a:lstStyle>
          <a:p>
            <a:r>
              <a:rPr lang="de-DE" b="1" dirty="0"/>
              <a:t>Anforderungsmanagement</a:t>
            </a:r>
          </a:p>
        </p:txBody>
      </p:sp>
    </p:spTree>
    <p:extLst>
      <p:ext uri="{BB962C8B-B14F-4D97-AF65-F5344CB8AC3E}">
        <p14:creationId xmlns:p14="http://schemas.microsoft.com/office/powerpoint/2010/main" val="3562562623"/>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C64194C-8848-4B78-03A2-2C30B5F65FC1}"/>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548542CF-37EA-672F-FE3F-15F2488DD6FC}"/>
              </a:ext>
            </a:extLst>
          </p:cNvPr>
          <p:cNvSpPr>
            <a:spLocks noGrp="1"/>
          </p:cNvSpPr>
          <p:nvPr>
            <p:ph type="ftr" sz="quarter" idx="11"/>
          </p:nvPr>
        </p:nvSpPr>
        <p:spPr/>
        <p:txBody>
          <a:bodyPr/>
          <a:lstStyle/>
          <a:p>
            <a:r>
              <a:rPr lang="de-DE" dirty="0"/>
              <a:t>Cedric Schmitt, Tom Gabler | T1 | MMR | </a:t>
            </a:r>
            <a:r>
              <a:rPr lang="de-DE" dirty="0" err="1"/>
              <a:t>WiSe</a:t>
            </a:r>
            <a:r>
              <a:rPr lang="de-DE" dirty="0"/>
              <a:t> 22/23</a:t>
            </a:r>
          </a:p>
        </p:txBody>
      </p:sp>
      <p:sp>
        <p:nvSpPr>
          <p:cNvPr id="4" name="Foliennummernplatzhalter 3">
            <a:extLst>
              <a:ext uri="{FF2B5EF4-FFF2-40B4-BE49-F238E27FC236}">
                <a16:creationId xmlns:a16="http://schemas.microsoft.com/office/drawing/2014/main" id="{7782DD8B-F404-B9EC-ADE9-7D7AC9C84728}"/>
              </a:ext>
            </a:extLst>
          </p:cNvPr>
          <p:cNvSpPr>
            <a:spLocks noGrp="1"/>
          </p:cNvSpPr>
          <p:nvPr>
            <p:ph type="sldNum" sz="quarter" idx="12"/>
          </p:nvPr>
        </p:nvSpPr>
        <p:spPr/>
        <p:txBody>
          <a:bodyPr/>
          <a:lstStyle/>
          <a:p>
            <a:r>
              <a:rPr lang="de-DE"/>
              <a:t>|  </a:t>
            </a:r>
            <a:fld id="{E6B5151A-17C4-4431-8407-112C0160A8B6}" type="slidenum">
              <a:rPr lang="de-DE" smtClean="0"/>
              <a:pPr/>
              <a:t>14</a:t>
            </a:fld>
            <a:endParaRPr lang="de-DE" dirty="0"/>
          </a:p>
        </p:txBody>
      </p:sp>
      <p:sp>
        <p:nvSpPr>
          <p:cNvPr id="5" name="Titel 4">
            <a:extLst>
              <a:ext uri="{FF2B5EF4-FFF2-40B4-BE49-F238E27FC236}">
                <a16:creationId xmlns:a16="http://schemas.microsoft.com/office/drawing/2014/main" id="{28294E8C-DA15-4A6A-6BBA-C0F7DC48A2EC}"/>
              </a:ext>
            </a:extLst>
          </p:cNvPr>
          <p:cNvSpPr>
            <a:spLocks noGrp="1"/>
          </p:cNvSpPr>
          <p:nvPr>
            <p:ph type="title"/>
          </p:nvPr>
        </p:nvSpPr>
        <p:spPr/>
        <p:txBody>
          <a:bodyPr/>
          <a:lstStyle/>
          <a:p>
            <a:r>
              <a:rPr lang="de-DE" dirty="0"/>
              <a:t>Zusammenfassung</a:t>
            </a:r>
          </a:p>
        </p:txBody>
      </p:sp>
      <p:sp>
        <p:nvSpPr>
          <p:cNvPr id="6" name="Vertikaler Textplatzhalter 5">
            <a:extLst>
              <a:ext uri="{FF2B5EF4-FFF2-40B4-BE49-F238E27FC236}">
                <a16:creationId xmlns:a16="http://schemas.microsoft.com/office/drawing/2014/main" id="{F54E5787-C2C3-CA85-55B2-A25EE343F585}"/>
              </a:ext>
            </a:extLst>
          </p:cNvPr>
          <p:cNvSpPr>
            <a:spLocks noGrp="1"/>
          </p:cNvSpPr>
          <p:nvPr>
            <p:ph type="body" orient="vert" idx="13"/>
          </p:nvPr>
        </p:nvSpPr>
        <p:spPr>
          <a:xfrm>
            <a:off x="6275129" y="2033697"/>
            <a:ext cx="5592519" cy="396000"/>
          </a:xfrm>
        </p:spPr>
        <p:txBody>
          <a:bodyPr/>
          <a:lstStyle/>
          <a:p>
            <a:r>
              <a:rPr lang="de-DE" b="1" dirty="0"/>
              <a:t>Änderungsmanagement ist</a:t>
            </a:r>
          </a:p>
        </p:txBody>
      </p:sp>
      <p:sp>
        <p:nvSpPr>
          <p:cNvPr id="7" name="Inhaltsplatzhalter 6">
            <a:extLst>
              <a:ext uri="{FF2B5EF4-FFF2-40B4-BE49-F238E27FC236}">
                <a16:creationId xmlns:a16="http://schemas.microsoft.com/office/drawing/2014/main" id="{1998831B-686E-EF41-B0E1-488B572F9AA8}"/>
              </a:ext>
            </a:extLst>
          </p:cNvPr>
          <p:cNvSpPr>
            <a:spLocks noGrp="1"/>
          </p:cNvSpPr>
          <p:nvPr>
            <p:ph idx="1"/>
          </p:nvPr>
        </p:nvSpPr>
        <p:spPr/>
        <p:txBody>
          <a:bodyPr/>
          <a:lstStyle/>
          <a:p>
            <a:pPr marL="285750" indent="-285750">
              <a:buFont typeface="Arial" panose="020B0604020202020204" pitchFamily="34" charset="0"/>
              <a:buChar char="•"/>
            </a:pPr>
            <a:r>
              <a:rPr lang="de-DE" sz="2000" dirty="0"/>
              <a:t>Anforderung erfassen,</a:t>
            </a:r>
          </a:p>
          <a:p>
            <a:pPr marL="285750" indent="-285750">
              <a:buFont typeface="Arial" panose="020B0604020202020204" pitchFamily="34" charset="0"/>
              <a:buChar char="•"/>
            </a:pPr>
            <a:r>
              <a:rPr lang="de-DE" sz="2000" dirty="0"/>
              <a:t>Anforderung analysieren,</a:t>
            </a:r>
          </a:p>
          <a:p>
            <a:pPr marL="285750" indent="-285750">
              <a:buFont typeface="Arial" panose="020B0604020202020204" pitchFamily="34" charset="0"/>
              <a:buChar char="•"/>
            </a:pPr>
            <a:r>
              <a:rPr lang="de-DE" sz="2000" dirty="0"/>
              <a:t>Anforderung definieren,</a:t>
            </a:r>
          </a:p>
          <a:p>
            <a:pPr marL="285750" indent="-285750">
              <a:buFont typeface="Arial" panose="020B0604020202020204" pitchFamily="34" charset="0"/>
              <a:buChar char="•"/>
            </a:pPr>
            <a:r>
              <a:rPr lang="de-DE" sz="2000" dirty="0"/>
              <a:t>Anforderungen an das Dokument</a:t>
            </a:r>
          </a:p>
          <a:p>
            <a:pPr marL="285750" indent="-285750">
              <a:buFont typeface="Arial" panose="020B0604020202020204" pitchFamily="34" charset="0"/>
              <a:buChar char="•"/>
            </a:pPr>
            <a:r>
              <a:rPr lang="de-DE" sz="2000" dirty="0"/>
              <a:t>Anforderungen priorisieren</a:t>
            </a:r>
          </a:p>
          <a:p>
            <a:pPr marL="285750" indent="-285750">
              <a:buFont typeface="Arial" panose="020B0604020202020204" pitchFamily="34" charset="0"/>
              <a:buChar char="•"/>
            </a:pPr>
            <a:r>
              <a:rPr lang="de-DE" sz="2000" dirty="0"/>
              <a:t>Plan für Änderungen erstellen.</a:t>
            </a:r>
          </a:p>
        </p:txBody>
      </p:sp>
      <p:sp>
        <p:nvSpPr>
          <p:cNvPr id="8" name="Inhaltsplatzhalter 7">
            <a:extLst>
              <a:ext uri="{FF2B5EF4-FFF2-40B4-BE49-F238E27FC236}">
                <a16:creationId xmlns:a16="http://schemas.microsoft.com/office/drawing/2014/main" id="{A383B074-5935-A654-01C5-B3B9689D6B3D}"/>
              </a:ext>
            </a:extLst>
          </p:cNvPr>
          <p:cNvSpPr>
            <a:spLocks noGrp="1"/>
          </p:cNvSpPr>
          <p:nvPr>
            <p:ph idx="14"/>
          </p:nvPr>
        </p:nvSpPr>
        <p:spPr>
          <a:xfrm>
            <a:off x="6190970" y="2565404"/>
            <a:ext cx="5592519" cy="3835396"/>
          </a:xfrm>
        </p:spPr>
        <p:txBody>
          <a:bodyPr/>
          <a:lstStyle/>
          <a:p>
            <a:pPr marL="342900" indent="-342900">
              <a:buFont typeface="Arial" panose="020B0604020202020204" pitchFamily="34" charset="0"/>
              <a:buChar char="•"/>
            </a:pPr>
            <a:r>
              <a:rPr lang="de-DE" sz="2000" dirty="0"/>
              <a:t>Wissen darüber, warum verändert werden soll,</a:t>
            </a:r>
          </a:p>
          <a:p>
            <a:pPr marL="342900" indent="-342900">
              <a:buFont typeface="Arial" panose="020B0604020202020204" pitchFamily="34" charset="0"/>
              <a:buChar char="•"/>
            </a:pPr>
            <a:r>
              <a:rPr lang="de-DE" sz="2000" dirty="0"/>
              <a:t>Management der Widerstände gegen die Veränderungen,</a:t>
            </a:r>
          </a:p>
          <a:p>
            <a:pPr marL="342900" indent="-342900">
              <a:buFont typeface="Arial" panose="020B0604020202020204" pitchFamily="34" charset="0"/>
              <a:buChar char="•"/>
            </a:pPr>
            <a:r>
              <a:rPr lang="de-DE" sz="2000" dirty="0"/>
              <a:t>Wissen über persönliche psychologische Veränderungsprozesse,</a:t>
            </a:r>
          </a:p>
          <a:p>
            <a:pPr marL="342900" indent="-342900">
              <a:buFont typeface="Arial" panose="020B0604020202020204" pitchFamily="34" charset="0"/>
              <a:buChar char="•"/>
            </a:pPr>
            <a:r>
              <a:rPr lang="de-DE" sz="2000" dirty="0"/>
              <a:t>Kommunikation und eine neue Führungskompetenz,</a:t>
            </a:r>
          </a:p>
          <a:p>
            <a:pPr marL="342900" indent="-342900">
              <a:buFont typeface="Arial" panose="020B0604020202020204" pitchFamily="34" charset="0"/>
              <a:buChar char="•"/>
            </a:pPr>
            <a:r>
              <a:rPr lang="de-DE" sz="2000" dirty="0"/>
              <a:t>eine strategische Unternehmensdisziplin.</a:t>
            </a:r>
          </a:p>
          <a:p>
            <a:pPr marL="457200" indent="-457200">
              <a:buFont typeface="+mj-lt"/>
              <a:buAutoNum type="arabicPeriod"/>
            </a:pPr>
            <a:endParaRPr lang="de-DE" dirty="0"/>
          </a:p>
          <a:p>
            <a:pPr marL="457200" indent="-457200">
              <a:buFont typeface="+mj-lt"/>
              <a:buAutoNum type="arabicPeriod"/>
            </a:pPr>
            <a:endParaRPr lang="de-DE" dirty="0"/>
          </a:p>
        </p:txBody>
      </p:sp>
      <p:sp>
        <p:nvSpPr>
          <p:cNvPr id="9" name="Vertikaler Textplatzhalter 5">
            <a:extLst>
              <a:ext uri="{FF2B5EF4-FFF2-40B4-BE49-F238E27FC236}">
                <a16:creationId xmlns:a16="http://schemas.microsoft.com/office/drawing/2014/main" id="{43A27929-5102-2E9C-06DB-FB2F6D5E95E1}"/>
              </a:ext>
            </a:extLst>
          </p:cNvPr>
          <p:cNvSpPr txBox="1">
            <a:spLocks/>
          </p:cNvSpPr>
          <p:nvPr/>
        </p:nvSpPr>
        <p:spPr>
          <a:xfrm>
            <a:off x="502944" y="2033697"/>
            <a:ext cx="5592519" cy="396000"/>
          </a:xfrm>
          <a:prstGeom prst="rect">
            <a:avLst/>
          </a:prstGeom>
        </p:spPr>
        <p:txBody>
          <a:bodyPr vert="horz" lIns="0" tIns="0" rIns="0" bIns="0" rtlCol="0" anchor="t" anchorCtr="0">
            <a:noAutofit/>
          </a:bodyPr>
          <a:lstStyle>
            <a:lvl1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baseline="0">
                <a:solidFill>
                  <a:schemeClr val="tx1"/>
                </a:solidFill>
                <a:latin typeface="+mn-lt"/>
                <a:ea typeface="+mn-ea"/>
                <a:cs typeface="+mn-cs"/>
              </a:defRPr>
            </a:lvl1pPr>
            <a:lvl2pPr marL="0" indent="0" algn="l" defTabSz="914407" rtl="0" eaLnBrk="1" latinLnBrk="0" hangingPunct="1">
              <a:lnSpc>
                <a:spcPct val="108000"/>
              </a:lnSpc>
              <a:spcBef>
                <a:spcPts val="0"/>
              </a:spcBef>
              <a:spcAft>
                <a:spcPts val="0"/>
              </a:spcAft>
              <a:buClr>
                <a:schemeClr val="accent1"/>
              </a:buClr>
              <a:buFont typeface="Arial" panose="020B0604020202020204" pitchFamily="34" charset="0"/>
              <a:buNone/>
              <a:tabLst>
                <a:tab pos="288003" algn="l"/>
                <a:tab pos="792005" algn="l"/>
              </a:tabLst>
              <a:defRPr sz="1999" b="0" kern="1200">
                <a:solidFill>
                  <a:schemeClr val="tx1"/>
                </a:solidFill>
                <a:latin typeface="+mn-lt"/>
                <a:ea typeface="+mn-ea"/>
                <a:cs typeface="+mn-cs"/>
              </a:defRPr>
            </a:lvl2pPr>
            <a:lvl3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3pPr>
            <a:lvl4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4pPr>
            <a:lvl5pPr marL="0" indent="0" algn="l" defTabSz="914407" rtl="0" eaLnBrk="1" latinLnBrk="0" hangingPunct="1">
              <a:lnSpc>
                <a:spcPct val="108000"/>
              </a:lnSpc>
              <a:spcBef>
                <a:spcPts val="0"/>
              </a:spcBef>
              <a:spcAft>
                <a:spcPts val="0"/>
              </a:spcAft>
              <a:buClr>
                <a:schemeClr val="accent1"/>
              </a:buClr>
              <a:buFont typeface="Arial" panose="020B0604020202020204" pitchFamily="34" charset="0"/>
              <a:buNone/>
              <a:tabLst>
                <a:tab pos="288003" algn="l"/>
                <a:tab pos="792005" algn="l"/>
              </a:tabLst>
              <a:defRPr sz="1999" b="0" kern="1200">
                <a:solidFill>
                  <a:schemeClr val="tx1"/>
                </a:solidFill>
                <a:latin typeface="+mn-lt"/>
                <a:ea typeface="+mn-ea"/>
                <a:cs typeface="+mn-cs"/>
              </a:defRPr>
            </a:lvl5pPr>
            <a:lvl6pPr marL="0" indent="0" algn="l" defTabSz="914407" rtl="0" eaLnBrk="1" latinLnBrk="0" hangingPunct="1">
              <a:lnSpc>
                <a:spcPct val="108000"/>
              </a:lnSpc>
              <a:spcBef>
                <a:spcPts val="0"/>
              </a:spcBef>
              <a:spcAft>
                <a:spcPts val="0"/>
              </a:spcAft>
              <a:buFont typeface="Wingdings" panose="05000000000000000000" pitchFamily="2" charset="2"/>
              <a:buNone/>
              <a:tabLst>
                <a:tab pos="288003" algn="l"/>
                <a:tab pos="792005" algn="l"/>
              </a:tabLst>
              <a:defRPr sz="1999" b="0" kern="1200">
                <a:solidFill>
                  <a:schemeClr val="tx1"/>
                </a:solidFill>
                <a:latin typeface="+mn-lt"/>
                <a:ea typeface="+mn-ea"/>
                <a:cs typeface="+mn-cs"/>
              </a:defRPr>
            </a:lvl6pPr>
            <a:lvl7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7pPr>
            <a:lvl8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8pPr>
            <a:lvl9pPr marL="0" indent="0" algn="l" defTabSz="914407" rtl="0" eaLnBrk="1" latinLnBrk="0" hangingPunct="1">
              <a:lnSpc>
                <a:spcPct val="108000"/>
              </a:lnSpc>
              <a:spcBef>
                <a:spcPts val="0"/>
              </a:spcBef>
              <a:spcAft>
                <a:spcPts val="0"/>
              </a:spcAft>
              <a:buFont typeface="Arial" panose="020B0604020202020204" pitchFamily="34" charset="0"/>
              <a:buNone/>
              <a:tabLst>
                <a:tab pos="288003" algn="l"/>
                <a:tab pos="792005" algn="l"/>
              </a:tabLst>
              <a:defRPr sz="1999" b="0" kern="1200">
                <a:solidFill>
                  <a:schemeClr val="tx1"/>
                </a:solidFill>
                <a:latin typeface="+mn-lt"/>
                <a:ea typeface="+mn-ea"/>
                <a:cs typeface="+mn-cs"/>
              </a:defRPr>
            </a:lvl9pPr>
          </a:lstStyle>
          <a:p>
            <a:r>
              <a:rPr lang="de-DE" b="1" dirty="0"/>
              <a:t>Anforderungsmanagement ist</a:t>
            </a:r>
          </a:p>
        </p:txBody>
      </p:sp>
    </p:spTree>
    <p:extLst>
      <p:ext uri="{BB962C8B-B14F-4D97-AF65-F5344CB8AC3E}">
        <p14:creationId xmlns:p14="http://schemas.microsoft.com/office/powerpoint/2010/main" val="390932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91C9985-29EB-6080-9CB6-0142120EB47D}"/>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F13C5926-4CD6-4248-BF5A-ED2BBEC109B2}"/>
              </a:ext>
            </a:extLst>
          </p:cNvPr>
          <p:cNvSpPr>
            <a:spLocks noGrp="1"/>
          </p:cNvSpPr>
          <p:nvPr>
            <p:ph type="ftr" sz="quarter" idx="11"/>
          </p:nvPr>
        </p:nvSpPr>
        <p:spPr/>
        <p:txBody>
          <a:bodyPr/>
          <a:lstStyle/>
          <a:p>
            <a:r>
              <a:rPr lang="de-DE"/>
              <a:t>Cedric Schmitt, Tom Gabler | T1 | MMR | WiSe 22/23</a:t>
            </a:r>
            <a:endParaRPr lang="de-DE" dirty="0"/>
          </a:p>
        </p:txBody>
      </p:sp>
      <p:sp>
        <p:nvSpPr>
          <p:cNvPr id="4" name="Foliennummernplatzhalter 3">
            <a:extLst>
              <a:ext uri="{FF2B5EF4-FFF2-40B4-BE49-F238E27FC236}">
                <a16:creationId xmlns:a16="http://schemas.microsoft.com/office/drawing/2014/main" id="{6B9F9A22-F116-0FCC-BECC-678BD83AA144}"/>
              </a:ext>
            </a:extLst>
          </p:cNvPr>
          <p:cNvSpPr>
            <a:spLocks noGrp="1"/>
          </p:cNvSpPr>
          <p:nvPr>
            <p:ph type="sldNum" sz="quarter" idx="12"/>
          </p:nvPr>
        </p:nvSpPr>
        <p:spPr/>
        <p:txBody>
          <a:bodyPr/>
          <a:lstStyle/>
          <a:p>
            <a:r>
              <a:rPr lang="de-DE"/>
              <a:t>|  </a:t>
            </a:r>
            <a:fld id="{E6B5151A-17C4-4431-8407-112C0160A8B6}" type="slidenum">
              <a:rPr lang="de-DE" smtClean="0"/>
              <a:pPr/>
              <a:t>15</a:t>
            </a:fld>
            <a:endParaRPr lang="de-DE" dirty="0"/>
          </a:p>
        </p:txBody>
      </p:sp>
      <p:sp>
        <p:nvSpPr>
          <p:cNvPr id="5" name="Titel 4">
            <a:extLst>
              <a:ext uri="{FF2B5EF4-FFF2-40B4-BE49-F238E27FC236}">
                <a16:creationId xmlns:a16="http://schemas.microsoft.com/office/drawing/2014/main" id="{2B44B275-DA43-F71E-77B2-3304265B338E}"/>
              </a:ext>
            </a:extLst>
          </p:cNvPr>
          <p:cNvSpPr>
            <a:spLocks noGrp="1"/>
          </p:cNvSpPr>
          <p:nvPr>
            <p:ph type="title"/>
          </p:nvPr>
        </p:nvSpPr>
        <p:spPr/>
        <p:txBody>
          <a:bodyPr/>
          <a:lstStyle/>
          <a:p>
            <a:r>
              <a:rPr lang="de-DE" dirty="0"/>
              <a:t>Literaturverzeichnis</a:t>
            </a:r>
          </a:p>
        </p:txBody>
      </p:sp>
      <p:sp>
        <p:nvSpPr>
          <p:cNvPr id="9" name="Inhaltsplatzhalter 8">
            <a:extLst>
              <a:ext uri="{FF2B5EF4-FFF2-40B4-BE49-F238E27FC236}">
                <a16:creationId xmlns:a16="http://schemas.microsoft.com/office/drawing/2014/main" id="{246D868F-168C-D9CD-762F-EFE5F472FBC8}"/>
              </a:ext>
            </a:extLst>
          </p:cNvPr>
          <p:cNvSpPr>
            <a:spLocks noGrp="1"/>
          </p:cNvSpPr>
          <p:nvPr>
            <p:ph idx="13"/>
          </p:nvPr>
        </p:nvSpPr>
        <p:spPr/>
        <p:txBody>
          <a:bodyPr/>
          <a:lstStyle/>
          <a:p>
            <a:pPr marL="342900" indent="-342900">
              <a:buFont typeface="Arial" panose="020B0604020202020204" pitchFamily="34" charset="0"/>
              <a:buChar char="•"/>
            </a:pPr>
            <a:r>
              <a:rPr lang="de-DE" dirty="0"/>
              <a:t>U01 Kursteil Dr. </a:t>
            </a:r>
            <a:r>
              <a:rPr lang="de-DE" dirty="0" err="1"/>
              <a:t>Daberkow</a:t>
            </a:r>
            <a:r>
              <a:rPr lang="de-DE" dirty="0"/>
              <a:t> – Vorlesungsdokument, Prof. Dr. </a:t>
            </a:r>
            <a:r>
              <a:rPr lang="de-DE" dirty="0" err="1"/>
              <a:t>Daberkow</a:t>
            </a:r>
            <a:r>
              <a:rPr lang="de-DE" dirty="0"/>
              <a:t>, Seiten 44-63</a:t>
            </a:r>
          </a:p>
          <a:p>
            <a:pPr marL="342900" indent="-342900">
              <a:buFont typeface="Arial" panose="020B0604020202020204" pitchFamily="34" charset="0"/>
              <a:buChar char="•"/>
            </a:pPr>
            <a:r>
              <a:rPr lang="de-DE" dirty="0"/>
              <a:t>Das Change Management Workbook – Veränderungen im Unternehmen erfolgreich gestalten; Michael Lang, Reinhard Wagner; </a:t>
            </a:r>
            <a:r>
              <a:rPr lang="sv-SE" dirty="0"/>
              <a:t>Carl Hanser Verlag GmbH &amp; Co. KG; 2020</a:t>
            </a:r>
            <a:endParaRPr lang="de-DE" dirty="0"/>
          </a:p>
          <a:p>
            <a:pPr marL="342900" indent="-342900">
              <a:buFont typeface="Arial" panose="020B0604020202020204" pitchFamily="34" charset="0"/>
              <a:buChar char="•"/>
            </a:pPr>
            <a:r>
              <a:rPr lang="de-DE" dirty="0">
                <a:hlinkClick r:id="rId2"/>
              </a:rPr>
              <a:t>http://www.softselect.de/wissenspool/erlaeuterung_lastenheft_vs_pflichtenheft</a:t>
            </a:r>
            <a:endParaRPr lang="de-DE" dirty="0"/>
          </a:p>
          <a:p>
            <a:pPr marL="342900" indent="-342900">
              <a:buFont typeface="Arial" panose="020B0604020202020204" pitchFamily="34" charset="0"/>
              <a:buChar char="•"/>
            </a:pPr>
            <a:r>
              <a:rPr lang="de-DE" dirty="0">
                <a:hlinkClick r:id="rId3"/>
              </a:rPr>
              <a:t>https://www.ibm.com/docs/de/ermd/9.6.1?topic=overview-rational-doors</a:t>
            </a:r>
            <a:endParaRPr lang="de-DE" dirty="0"/>
          </a:p>
          <a:p>
            <a:pPr marL="342900" indent="-342900">
              <a:buFont typeface="Arial" panose="020B0604020202020204" pitchFamily="34" charset="0"/>
              <a:buChar char="•"/>
            </a:pPr>
            <a:r>
              <a:rPr lang="de-DE" dirty="0">
                <a:hlinkClick r:id="rId4"/>
              </a:rPr>
              <a:t>https://de.wikipedia.org/wiki/DOORS</a:t>
            </a:r>
            <a:endParaRPr lang="de-DE" dirty="0"/>
          </a:p>
          <a:p>
            <a:pPr marL="342900" indent="-342900">
              <a:buFont typeface="Arial" panose="020B0604020202020204" pitchFamily="34" charset="0"/>
              <a:buChar char="•"/>
            </a:pPr>
            <a:r>
              <a:rPr lang="de-DE" dirty="0">
                <a:hlinkClick r:id="rId5"/>
              </a:rPr>
              <a:t>https://de.wikipedia.org/wiki/Confluence_(Atlassian)</a:t>
            </a:r>
            <a:endParaRPr lang="de-DE" dirty="0"/>
          </a:p>
          <a:p>
            <a:pPr marL="342900" indent="-342900">
              <a:buFont typeface="Arial" panose="020B0604020202020204" pitchFamily="34" charset="0"/>
              <a:buChar char="•"/>
            </a:pPr>
            <a:endParaRPr lang="de-DE" dirty="0"/>
          </a:p>
          <a:p>
            <a:endParaRPr lang="de-DE" dirty="0"/>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2742070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Vertikaler Textplatzhalter 29"/>
          <p:cNvSpPr>
            <a:spLocks noGrp="1"/>
          </p:cNvSpPr>
          <p:nvPr>
            <p:ph type="body" orient="vert" idx="13"/>
          </p:nvPr>
        </p:nvSpPr>
        <p:spPr>
          <a:xfrm>
            <a:off x="2087996" y="3690310"/>
            <a:ext cx="9695489" cy="2554626"/>
          </a:xfrm>
        </p:spPr>
        <p:txBody>
          <a:bodyPr/>
          <a:lstStyle/>
          <a:p>
            <a:r>
              <a:rPr lang="de-DE" dirty="0"/>
              <a:t>Bei Fragen kontaktieren Sie bitte:</a:t>
            </a:r>
          </a:p>
          <a:p>
            <a:pPr lvl="1"/>
            <a:r>
              <a:rPr lang="de-DE" dirty="0"/>
              <a:t>Cedric Schmitt</a:t>
            </a:r>
          </a:p>
          <a:p>
            <a:r>
              <a:rPr lang="de-DE" dirty="0"/>
              <a:t>Fakultät T1 | MMR</a:t>
            </a:r>
          </a:p>
          <a:p>
            <a:r>
              <a:rPr lang="de-DE" dirty="0"/>
              <a:t>cschmitt@stud.hs-heilbronn.de</a:t>
            </a:r>
          </a:p>
          <a:p>
            <a:pPr lvl="1"/>
            <a:r>
              <a:rPr lang="de-DE" dirty="0"/>
              <a:t>Tom Gabler</a:t>
            </a:r>
          </a:p>
          <a:p>
            <a:r>
              <a:rPr lang="de-DE" dirty="0"/>
              <a:t>Fakultät T1 | MMR</a:t>
            </a:r>
          </a:p>
          <a:p>
            <a:r>
              <a:rPr lang="de-DE" dirty="0"/>
              <a:t>tgabler@stud.hs-heilbronn.de</a:t>
            </a:r>
          </a:p>
          <a:p>
            <a:endParaRPr lang="de-DE" dirty="0"/>
          </a:p>
          <a:p>
            <a:endParaRPr lang="de-DE" dirty="0"/>
          </a:p>
        </p:txBody>
      </p:sp>
      <p:sp>
        <p:nvSpPr>
          <p:cNvPr id="24" name="Vertikaler Textplatzhalter 23"/>
          <p:cNvSpPr>
            <a:spLocks noGrp="1"/>
          </p:cNvSpPr>
          <p:nvPr>
            <p:ph type="body" orient="vert" idx="14"/>
          </p:nvPr>
        </p:nvSpPr>
        <p:spPr>
          <a:xfrm>
            <a:off x="2087996" y="1774973"/>
            <a:ext cx="9695489" cy="1915337"/>
          </a:xfrm>
        </p:spPr>
        <p:txBody>
          <a:bodyPr/>
          <a:lstStyle/>
          <a:p>
            <a:r>
              <a:rPr lang="de-DE" dirty="0"/>
              <a:t>VIELEN DANK!</a:t>
            </a:r>
          </a:p>
        </p:txBody>
      </p:sp>
      <p:sp>
        <p:nvSpPr>
          <p:cNvPr id="12" name="Datumsplatzhalter 11">
            <a:extLst>
              <a:ext uri="{FF2B5EF4-FFF2-40B4-BE49-F238E27FC236}">
                <a16:creationId xmlns:a16="http://schemas.microsoft.com/office/drawing/2014/main" id="{52AECA44-6693-4EB7-B2B5-6A2C586FE67D}"/>
              </a:ext>
            </a:extLst>
          </p:cNvPr>
          <p:cNvSpPr>
            <a:spLocks noGrp="1"/>
          </p:cNvSpPr>
          <p:nvPr>
            <p:ph type="dt" sz="half" idx="10"/>
          </p:nvPr>
        </p:nvSpPr>
        <p:spPr/>
        <p:txBody>
          <a:bodyPr/>
          <a:lstStyle/>
          <a:p>
            <a:r>
              <a:rPr lang="de-DE"/>
              <a:t>Campus Sontheim</a:t>
            </a:r>
            <a:endParaRPr lang="de-DE" dirty="0"/>
          </a:p>
        </p:txBody>
      </p:sp>
      <p:sp>
        <p:nvSpPr>
          <p:cNvPr id="13" name="Fußzeilenplatzhalter 12">
            <a:extLst>
              <a:ext uri="{FF2B5EF4-FFF2-40B4-BE49-F238E27FC236}">
                <a16:creationId xmlns:a16="http://schemas.microsoft.com/office/drawing/2014/main" id="{D90DBF1E-C4B8-4D3B-84CE-E6AD5C7EB472}"/>
              </a:ext>
            </a:extLst>
          </p:cNvPr>
          <p:cNvSpPr>
            <a:spLocks noGrp="1"/>
          </p:cNvSpPr>
          <p:nvPr>
            <p:ph type="ftr" sz="quarter" idx="11"/>
          </p:nvPr>
        </p:nvSpPr>
        <p:spPr/>
        <p:txBody>
          <a:bodyPr/>
          <a:lstStyle/>
          <a:p>
            <a:r>
              <a:rPr lang="de-DE" dirty="0"/>
              <a:t>Cedric Schmitt, Tom Gabler | T1 | MMR | </a:t>
            </a:r>
            <a:r>
              <a:rPr lang="de-DE" dirty="0" err="1"/>
              <a:t>WiSe</a:t>
            </a:r>
            <a:r>
              <a:rPr lang="de-DE" dirty="0"/>
              <a:t> 22/23</a:t>
            </a:r>
          </a:p>
        </p:txBody>
      </p:sp>
      <p:sp>
        <p:nvSpPr>
          <p:cNvPr id="14" name="Foliennummernplatzhalter 13">
            <a:extLst>
              <a:ext uri="{FF2B5EF4-FFF2-40B4-BE49-F238E27FC236}">
                <a16:creationId xmlns:a16="http://schemas.microsoft.com/office/drawing/2014/main" id="{F034B9B7-B9EB-4395-8629-FCFEFC1BEA19}"/>
              </a:ext>
            </a:extLst>
          </p:cNvPr>
          <p:cNvSpPr>
            <a:spLocks noGrp="1"/>
          </p:cNvSpPr>
          <p:nvPr>
            <p:ph type="sldNum" sz="quarter" idx="12"/>
          </p:nvPr>
        </p:nvSpPr>
        <p:spPr/>
        <p:txBody>
          <a:bodyPr/>
          <a:lstStyle/>
          <a:p>
            <a:r>
              <a:rPr lang="de-DE"/>
              <a:t>|  </a:t>
            </a:r>
            <a:fld id="{E6B5151A-17C4-4431-8407-112C0160A8B6}" type="slidenum">
              <a:rPr lang="de-DE" smtClean="0"/>
              <a:pPr/>
              <a:t>16</a:t>
            </a:fld>
            <a:endParaRPr lang="de-DE" dirty="0"/>
          </a:p>
        </p:txBody>
      </p:sp>
    </p:spTree>
    <p:extLst>
      <p:ext uri="{BB962C8B-B14F-4D97-AF65-F5344CB8AC3E}">
        <p14:creationId xmlns:p14="http://schemas.microsoft.com/office/powerpoint/2010/main" val="361556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3AB7FDC-0FA5-82D9-848D-C2824767E305}"/>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3FBFDB76-3EF6-4F14-70D5-ACF6A0C0A74A}"/>
              </a:ext>
            </a:extLst>
          </p:cNvPr>
          <p:cNvSpPr>
            <a:spLocks noGrp="1"/>
          </p:cNvSpPr>
          <p:nvPr>
            <p:ph type="ftr" sz="quarter" idx="11"/>
          </p:nvPr>
        </p:nvSpPr>
        <p:spPr/>
        <p:txBody>
          <a:bodyPr/>
          <a:lstStyle/>
          <a:p>
            <a:r>
              <a:rPr lang="de-DE"/>
              <a:t>Cedric Schmitt, Tom Gabler | T1 | MMR | WiSe 22/23</a:t>
            </a:r>
            <a:endParaRPr lang="de-DE" dirty="0"/>
          </a:p>
        </p:txBody>
      </p:sp>
      <p:sp>
        <p:nvSpPr>
          <p:cNvPr id="4" name="Foliennummernplatzhalter 3">
            <a:extLst>
              <a:ext uri="{FF2B5EF4-FFF2-40B4-BE49-F238E27FC236}">
                <a16:creationId xmlns:a16="http://schemas.microsoft.com/office/drawing/2014/main" id="{AD940256-C572-C493-DC0A-8553D4A23F0D}"/>
              </a:ext>
            </a:extLst>
          </p:cNvPr>
          <p:cNvSpPr>
            <a:spLocks noGrp="1"/>
          </p:cNvSpPr>
          <p:nvPr>
            <p:ph type="sldNum" sz="quarter" idx="12"/>
          </p:nvPr>
        </p:nvSpPr>
        <p:spPr/>
        <p:txBody>
          <a:bodyPr/>
          <a:lstStyle/>
          <a:p>
            <a:r>
              <a:rPr lang="de-DE"/>
              <a:t>|  </a:t>
            </a:r>
            <a:fld id="{E6B5151A-17C4-4431-8407-112C0160A8B6}" type="slidenum">
              <a:rPr lang="de-DE" smtClean="0"/>
              <a:pPr/>
              <a:t>2</a:t>
            </a:fld>
            <a:endParaRPr lang="de-DE" dirty="0"/>
          </a:p>
        </p:txBody>
      </p:sp>
      <p:pic>
        <p:nvPicPr>
          <p:cNvPr id="8" name="Inhaltsplatzhalter 7">
            <a:extLst>
              <a:ext uri="{FF2B5EF4-FFF2-40B4-BE49-F238E27FC236}">
                <a16:creationId xmlns:a16="http://schemas.microsoft.com/office/drawing/2014/main" id="{748A1985-0817-17A2-5C9B-0924AB34F703}"/>
              </a:ext>
            </a:extLst>
          </p:cNvPr>
          <p:cNvPicPr>
            <a:picLocks noGrp="1" noChangeAspect="1"/>
          </p:cNvPicPr>
          <p:nvPr>
            <p:ph idx="13"/>
          </p:nvPr>
        </p:nvPicPr>
        <p:blipFill>
          <a:blip r:embed="rId2"/>
          <a:stretch>
            <a:fillRect/>
          </a:stretch>
        </p:blipFill>
        <p:spPr>
          <a:xfrm>
            <a:off x="1245984" y="993953"/>
            <a:ext cx="9700032" cy="5017671"/>
          </a:xfrm>
        </p:spPr>
      </p:pic>
    </p:spTree>
    <p:extLst>
      <p:ext uri="{BB962C8B-B14F-4D97-AF65-F5344CB8AC3E}">
        <p14:creationId xmlns:p14="http://schemas.microsoft.com/office/powerpoint/2010/main" val="198451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64C23E4-DDC5-4594-ACFE-BCC11A3C99F1}"/>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A1018DA0-2227-42B7-ADC8-B874B91B5B2C}"/>
              </a:ext>
            </a:extLst>
          </p:cNvPr>
          <p:cNvSpPr>
            <a:spLocks noGrp="1"/>
          </p:cNvSpPr>
          <p:nvPr>
            <p:ph type="ftr" sz="quarter" idx="11"/>
          </p:nvPr>
        </p:nvSpPr>
        <p:spPr/>
        <p:txBody>
          <a:bodyPr/>
          <a:lstStyle/>
          <a:p>
            <a:r>
              <a:rPr lang="en-US"/>
              <a:t>Cedric Schmitt, Tom Gabler | T1 | MMR | WiSe 22/23</a:t>
            </a:r>
            <a:endParaRPr lang="en-US" dirty="0"/>
          </a:p>
        </p:txBody>
      </p:sp>
      <p:sp>
        <p:nvSpPr>
          <p:cNvPr id="4" name="Foliennummernplatzhalter 3">
            <a:extLst>
              <a:ext uri="{FF2B5EF4-FFF2-40B4-BE49-F238E27FC236}">
                <a16:creationId xmlns:a16="http://schemas.microsoft.com/office/drawing/2014/main" id="{FC288F88-E2E8-448F-9568-84941FCEA3D2}"/>
              </a:ext>
            </a:extLst>
          </p:cNvPr>
          <p:cNvSpPr>
            <a:spLocks noGrp="1"/>
          </p:cNvSpPr>
          <p:nvPr>
            <p:ph type="sldNum" sz="quarter" idx="12"/>
          </p:nvPr>
        </p:nvSpPr>
        <p:spPr/>
        <p:txBody>
          <a:bodyPr/>
          <a:lstStyle/>
          <a:p>
            <a:r>
              <a:rPr lang="de-DE"/>
              <a:t>|  </a:t>
            </a:r>
            <a:fld id="{E6B5151A-17C4-4431-8407-112C0160A8B6}" type="slidenum">
              <a:rPr lang="de-DE" smtClean="0"/>
              <a:pPr/>
              <a:t>3</a:t>
            </a:fld>
            <a:endParaRPr lang="de-DE" dirty="0"/>
          </a:p>
        </p:txBody>
      </p:sp>
      <p:sp>
        <p:nvSpPr>
          <p:cNvPr id="5" name="Titel 4">
            <a:extLst>
              <a:ext uri="{FF2B5EF4-FFF2-40B4-BE49-F238E27FC236}">
                <a16:creationId xmlns:a16="http://schemas.microsoft.com/office/drawing/2014/main" id="{1627126B-5EEC-424F-9711-1B50D98C8E2F}"/>
              </a:ext>
            </a:extLst>
          </p:cNvPr>
          <p:cNvSpPr>
            <a:spLocks noGrp="1"/>
          </p:cNvSpPr>
          <p:nvPr>
            <p:ph type="title"/>
          </p:nvPr>
        </p:nvSpPr>
        <p:spPr/>
        <p:txBody>
          <a:bodyPr/>
          <a:lstStyle/>
          <a:p>
            <a:r>
              <a:rPr lang="de-DE" dirty="0"/>
              <a:t>Gliederung</a:t>
            </a:r>
          </a:p>
        </p:txBody>
      </p:sp>
      <p:sp>
        <p:nvSpPr>
          <p:cNvPr id="7" name="Inhaltsplatzhalter 6">
            <a:extLst>
              <a:ext uri="{FF2B5EF4-FFF2-40B4-BE49-F238E27FC236}">
                <a16:creationId xmlns:a16="http://schemas.microsoft.com/office/drawing/2014/main" id="{32013908-18D7-49B8-9A9D-A7AD73070E83}"/>
              </a:ext>
            </a:extLst>
          </p:cNvPr>
          <p:cNvSpPr>
            <a:spLocks noGrp="1"/>
          </p:cNvSpPr>
          <p:nvPr>
            <p:ph idx="13"/>
          </p:nvPr>
        </p:nvSpPr>
        <p:spPr>
          <a:xfrm>
            <a:off x="406401" y="2033644"/>
            <a:ext cx="11377084" cy="4273638"/>
          </a:xfrm>
        </p:spPr>
        <p:txBody>
          <a:bodyPr/>
          <a:lstStyle/>
          <a:p>
            <a:pPr marL="745203" lvl="1" indent="-457200">
              <a:buFont typeface="Arial" panose="020B0604020202020204" pitchFamily="34" charset="0"/>
              <a:buChar char="•"/>
            </a:pPr>
            <a:r>
              <a:rPr lang="de-DE" sz="1800" dirty="0"/>
              <a:t>Einleitung</a:t>
            </a:r>
          </a:p>
          <a:p>
            <a:pPr marL="745203" lvl="1" indent="-457200">
              <a:buFont typeface="Arial" panose="020B0604020202020204" pitchFamily="34" charset="0"/>
              <a:buChar char="•"/>
            </a:pPr>
            <a:r>
              <a:rPr lang="de-DE" sz="1800" dirty="0"/>
              <a:t>Anforderungsmanagement</a:t>
            </a:r>
          </a:p>
          <a:p>
            <a:pPr marL="961204" lvl="5" indent="-457200">
              <a:buFont typeface="Arial" panose="020B0604020202020204" pitchFamily="34" charset="0"/>
              <a:buChar char="•"/>
            </a:pPr>
            <a:r>
              <a:rPr lang="de-DE" sz="1600" dirty="0"/>
              <a:t>In der frühen Entwicklungsphase</a:t>
            </a:r>
          </a:p>
          <a:p>
            <a:pPr marL="961204" lvl="5" indent="-457200">
              <a:buFont typeface="Arial" panose="020B0604020202020204" pitchFamily="34" charset="0"/>
              <a:buChar char="•"/>
            </a:pPr>
            <a:r>
              <a:rPr lang="de-DE" sz="1600" dirty="0"/>
              <a:t>In der Serienentwicklungsphase</a:t>
            </a:r>
          </a:p>
          <a:p>
            <a:pPr marL="961204" lvl="5" indent="-457200">
              <a:buFont typeface="Arial" panose="020B0604020202020204" pitchFamily="34" charset="0"/>
              <a:buChar char="•"/>
            </a:pPr>
            <a:r>
              <a:rPr lang="de-DE" sz="1600" dirty="0"/>
              <a:t>Lasten- und Pflichtenheft als wichtigstes Dokument</a:t>
            </a:r>
          </a:p>
          <a:p>
            <a:pPr marL="961204" lvl="5" indent="-457200">
              <a:buFont typeface="Arial" panose="020B0604020202020204" pitchFamily="34" charset="0"/>
              <a:buChar char="•"/>
            </a:pPr>
            <a:r>
              <a:rPr lang="de-DE" sz="1600" dirty="0"/>
              <a:t>IBM DOORS als wichtigstes IT-Ingenieurstool</a:t>
            </a:r>
          </a:p>
          <a:p>
            <a:pPr marL="745203" lvl="1" indent="-457200">
              <a:buFont typeface="Arial" panose="020B0604020202020204" pitchFamily="34" charset="0"/>
              <a:buChar char="•"/>
            </a:pPr>
            <a:r>
              <a:rPr lang="de-DE" sz="1800" dirty="0"/>
              <a:t>Änderungsmanagement</a:t>
            </a:r>
          </a:p>
          <a:p>
            <a:pPr marL="961204" lvl="5" indent="-457200">
              <a:buFont typeface="Arial" panose="020B0604020202020204" pitchFamily="34" charset="0"/>
              <a:buChar char="•"/>
            </a:pPr>
            <a:r>
              <a:rPr lang="de-DE" sz="1600" dirty="0"/>
              <a:t>In der Serienentwicklungsphase, Produktionsphase und Aftersales</a:t>
            </a:r>
          </a:p>
          <a:p>
            <a:pPr marL="961204" lvl="5" indent="-457200">
              <a:buFont typeface="Arial" panose="020B0604020202020204" pitchFamily="34" charset="0"/>
              <a:buChar char="•"/>
            </a:pPr>
            <a:r>
              <a:rPr lang="de-DE" sz="1600" dirty="0"/>
              <a:t>Ticket als wichtigstes Dokument</a:t>
            </a:r>
          </a:p>
          <a:p>
            <a:pPr marL="961204" lvl="5" indent="-457200">
              <a:buFont typeface="Arial" panose="020B0604020202020204" pitchFamily="34" charset="0"/>
              <a:buChar char="•"/>
            </a:pPr>
            <a:r>
              <a:rPr lang="de-DE" sz="1600" dirty="0"/>
              <a:t>ATLASSIAN </a:t>
            </a:r>
            <a:r>
              <a:rPr lang="de-DE" sz="1600" dirty="0" err="1"/>
              <a:t>Confluence</a:t>
            </a:r>
            <a:r>
              <a:rPr lang="de-DE" sz="1600" dirty="0"/>
              <a:t> als wichtigstes IT-Ingenieurstool</a:t>
            </a:r>
          </a:p>
          <a:p>
            <a:pPr marL="961204" lvl="5" indent="-457200">
              <a:buFont typeface="Arial" panose="020B0604020202020204" pitchFamily="34" charset="0"/>
              <a:buChar char="•"/>
            </a:pPr>
            <a:r>
              <a:rPr lang="de-DE" sz="1600" dirty="0" err="1"/>
              <a:t>Leading</a:t>
            </a:r>
            <a:r>
              <a:rPr lang="de-DE" sz="1600" dirty="0"/>
              <a:t>-Change - Das Acht-Phasenmodell als Prozessmodell</a:t>
            </a:r>
          </a:p>
          <a:p>
            <a:pPr marL="745203" lvl="1" indent="-457200">
              <a:buFont typeface="Arial" panose="020B0604020202020204" pitchFamily="34" charset="0"/>
              <a:buChar char="•"/>
            </a:pPr>
            <a:r>
              <a:rPr lang="de-DE" sz="1800" dirty="0"/>
              <a:t>Entscheidende Unterschiede zwischen Anforderungs- und Änderungsmanagement</a:t>
            </a:r>
          </a:p>
          <a:p>
            <a:pPr marL="745203" lvl="1" indent="-457200">
              <a:buFont typeface="Arial" panose="020B0604020202020204" pitchFamily="34" charset="0"/>
              <a:buChar char="•"/>
            </a:pPr>
            <a:r>
              <a:rPr lang="de-DE" sz="1800" dirty="0"/>
              <a:t>Literaturverzeichnis</a:t>
            </a:r>
          </a:p>
          <a:p>
            <a:pPr marL="745203" lvl="1" indent="-457200">
              <a:buFont typeface="Arial" panose="020B0604020202020204" pitchFamily="34" charset="0"/>
              <a:buChar char="•"/>
            </a:pPr>
            <a:r>
              <a:rPr lang="de-DE" sz="1800" dirty="0"/>
              <a:t>Zusammenfassung </a:t>
            </a:r>
          </a:p>
          <a:p>
            <a:pPr marL="961204" lvl="5" indent="-457200">
              <a:buFont typeface="Arial" panose="020B0604020202020204" pitchFamily="34" charset="0"/>
              <a:buChar char="•"/>
            </a:pPr>
            <a:endParaRPr lang="de-DE" sz="2400" dirty="0"/>
          </a:p>
        </p:txBody>
      </p:sp>
    </p:spTree>
    <p:extLst>
      <p:ext uri="{BB962C8B-B14F-4D97-AF65-F5344CB8AC3E}">
        <p14:creationId xmlns:p14="http://schemas.microsoft.com/office/powerpoint/2010/main" val="332809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3318428-9830-4DD8-E42F-12C648852665}"/>
              </a:ext>
            </a:extLst>
          </p:cNvPr>
          <p:cNvSpPr>
            <a:spLocks noGrp="1"/>
          </p:cNvSpPr>
          <p:nvPr>
            <p:ph type="dt" sz="half" idx="10"/>
          </p:nvPr>
        </p:nvSpPr>
        <p:spPr>
          <a:xfrm>
            <a:off x="406401" y="274365"/>
            <a:ext cx="7375299" cy="216000"/>
          </a:xfrm>
        </p:spPr>
        <p:txBody>
          <a:bodyPr anchor="t">
            <a:normAutofit/>
          </a:bodyPr>
          <a:lstStyle/>
          <a:p>
            <a:pPr>
              <a:spcAft>
                <a:spcPts val="600"/>
              </a:spcAft>
            </a:pPr>
            <a:r>
              <a:rPr lang="de-DE"/>
              <a:t>Campus Sontheim</a:t>
            </a:r>
          </a:p>
        </p:txBody>
      </p:sp>
      <p:sp>
        <p:nvSpPr>
          <p:cNvPr id="3" name="Fußzeilenplatzhalter 2">
            <a:extLst>
              <a:ext uri="{FF2B5EF4-FFF2-40B4-BE49-F238E27FC236}">
                <a16:creationId xmlns:a16="http://schemas.microsoft.com/office/drawing/2014/main" id="{89CC1B36-5BD7-A5F3-D395-0C6D0894E547}"/>
              </a:ext>
            </a:extLst>
          </p:cNvPr>
          <p:cNvSpPr>
            <a:spLocks noGrp="1"/>
          </p:cNvSpPr>
          <p:nvPr>
            <p:ph type="ftr" sz="quarter" idx="11"/>
          </p:nvPr>
        </p:nvSpPr>
        <p:spPr>
          <a:xfrm>
            <a:off x="406401" y="6515213"/>
            <a:ext cx="7375299" cy="216000"/>
          </a:xfrm>
        </p:spPr>
        <p:txBody>
          <a:bodyPr anchor="t">
            <a:normAutofit/>
          </a:bodyPr>
          <a:lstStyle/>
          <a:p>
            <a:pPr>
              <a:spcAft>
                <a:spcPts val="600"/>
              </a:spcAft>
            </a:pPr>
            <a:r>
              <a:rPr lang="de-DE"/>
              <a:t>Cedric Schmitt, Tom Gabler | T1 | MMR | WiSe 22/23</a:t>
            </a:r>
          </a:p>
        </p:txBody>
      </p:sp>
      <p:sp>
        <p:nvSpPr>
          <p:cNvPr id="4" name="Foliennummernplatzhalter 3">
            <a:extLst>
              <a:ext uri="{FF2B5EF4-FFF2-40B4-BE49-F238E27FC236}">
                <a16:creationId xmlns:a16="http://schemas.microsoft.com/office/drawing/2014/main" id="{49150305-4C6D-B426-4E85-2F4D5F356801}"/>
              </a:ext>
            </a:extLst>
          </p:cNvPr>
          <p:cNvSpPr>
            <a:spLocks noGrp="1"/>
          </p:cNvSpPr>
          <p:nvPr>
            <p:ph type="sldNum" sz="quarter" idx="12"/>
          </p:nvPr>
        </p:nvSpPr>
        <p:spPr>
          <a:xfrm>
            <a:off x="9883778" y="6515213"/>
            <a:ext cx="1899711" cy="216000"/>
          </a:xfrm>
        </p:spPr>
        <p:txBody>
          <a:bodyPr anchor="t">
            <a:normAutofit/>
          </a:bodyPr>
          <a:lstStyle/>
          <a:p>
            <a:pPr>
              <a:spcAft>
                <a:spcPts val="600"/>
              </a:spcAft>
            </a:pPr>
            <a:r>
              <a:rPr lang="de-DE"/>
              <a:t>|  </a:t>
            </a:r>
            <a:fld id="{E6B5151A-17C4-4431-8407-112C0160A8B6}" type="slidenum">
              <a:rPr lang="de-DE" smtClean="0"/>
              <a:pPr>
                <a:spcAft>
                  <a:spcPts val="600"/>
                </a:spcAft>
              </a:pPr>
              <a:t>4</a:t>
            </a:fld>
            <a:endParaRPr lang="de-DE"/>
          </a:p>
        </p:txBody>
      </p:sp>
      <p:sp>
        <p:nvSpPr>
          <p:cNvPr id="5" name="Titel 4">
            <a:extLst>
              <a:ext uri="{FF2B5EF4-FFF2-40B4-BE49-F238E27FC236}">
                <a16:creationId xmlns:a16="http://schemas.microsoft.com/office/drawing/2014/main" id="{F857FEFE-A6EA-7BFF-3FBC-203ABCCDFAE8}"/>
              </a:ext>
            </a:extLst>
          </p:cNvPr>
          <p:cNvSpPr>
            <a:spLocks noGrp="1"/>
          </p:cNvSpPr>
          <p:nvPr>
            <p:ph type="title"/>
          </p:nvPr>
        </p:nvSpPr>
        <p:spPr>
          <a:xfrm>
            <a:off x="406405" y="898525"/>
            <a:ext cx="11377084" cy="863600"/>
          </a:xfrm>
        </p:spPr>
        <p:txBody>
          <a:bodyPr anchor="t">
            <a:normAutofit/>
          </a:bodyPr>
          <a:lstStyle/>
          <a:p>
            <a:r>
              <a:rPr lang="de-DE" dirty="0"/>
              <a:t>Einleitung</a:t>
            </a:r>
          </a:p>
        </p:txBody>
      </p:sp>
      <p:sp>
        <p:nvSpPr>
          <p:cNvPr id="13" name="Vertical Text Placeholder 5">
            <a:extLst>
              <a:ext uri="{FF2B5EF4-FFF2-40B4-BE49-F238E27FC236}">
                <a16:creationId xmlns:a16="http://schemas.microsoft.com/office/drawing/2014/main" id="{C3CFF673-1259-7935-17C9-E1CD0FF42836}"/>
              </a:ext>
            </a:extLst>
          </p:cNvPr>
          <p:cNvSpPr>
            <a:spLocks noGrp="1"/>
          </p:cNvSpPr>
          <p:nvPr>
            <p:ph type="body" orient="vert" idx="13"/>
          </p:nvPr>
        </p:nvSpPr>
        <p:spPr>
          <a:xfrm>
            <a:off x="406405" y="2033700"/>
            <a:ext cx="11377084" cy="396000"/>
          </a:xfrm>
        </p:spPr>
        <p:txBody>
          <a:bodyPr/>
          <a:lstStyle/>
          <a:p>
            <a:r>
              <a:rPr lang="en-US" sz="2000" b="1" dirty="0" err="1"/>
              <a:t>Produktentstehungsprozess</a:t>
            </a:r>
            <a:endParaRPr lang="en-US" sz="1800" b="1" dirty="0"/>
          </a:p>
        </p:txBody>
      </p:sp>
      <p:sp>
        <p:nvSpPr>
          <p:cNvPr id="15" name="Content Placeholder 6">
            <a:extLst>
              <a:ext uri="{FF2B5EF4-FFF2-40B4-BE49-F238E27FC236}">
                <a16:creationId xmlns:a16="http://schemas.microsoft.com/office/drawing/2014/main" id="{DAB77839-C26D-5477-D9E2-52EC34FE5BE9}"/>
              </a:ext>
            </a:extLst>
          </p:cNvPr>
          <p:cNvSpPr>
            <a:spLocks noGrp="1"/>
          </p:cNvSpPr>
          <p:nvPr>
            <p:ph idx="1"/>
          </p:nvPr>
        </p:nvSpPr>
        <p:spPr>
          <a:xfrm>
            <a:off x="406401" y="2556644"/>
            <a:ext cx="4141336" cy="2208357"/>
          </a:xfrm>
        </p:spPr>
        <p:txBody>
          <a:bodyPr/>
          <a:lstStyle/>
          <a:p>
            <a:pPr marL="342900" indent="-342900">
              <a:buFont typeface="Arial" panose="020B0604020202020204" pitchFamily="34" charset="0"/>
              <a:buChar char="•"/>
            </a:pPr>
            <a:r>
              <a:rPr lang="en-US" sz="2000" dirty="0"/>
              <a:t>Ein </a:t>
            </a:r>
            <a:r>
              <a:rPr lang="en-US" sz="2000" dirty="0" err="1"/>
              <a:t>Geschäftsprozess</a:t>
            </a:r>
            <a:r>
              <a:rPr lang="en-US" sz="2000" dirty="0"/>
              <a:t>, der die </a:t>
            </a:r>
            <a:r>
              <a:rPr lang="en-US" sz="2000" dirty="0" err="1"/>
              <a:t>Arbeitsabläufe</a:t>
            </a:r>
            <a:r>
              <a:rPr lang="en-US" sz="2000" dirty="0"/>
              <a:t> von der Idee für </a:t>
            </a:r>
            <a:r>
              <a:rPr lang="en-US" sz="2000" dirty="0" err="1"/>
              <a:t>ein</a:t>
            </a:r>
            <a:r>
              <a:rPr lang="en-US" sz="2000" dirty="0"/>
              <a:t> </a:t>
            </a:r>
            <a:r>
              <a:rPr lang="en-US" sz="2000" dirty="0" err="1"/>
              <a:t>neues</a:t>
            </a:r>
            <a:r>
              <a:rPr lang="en-US" sz="2000" dirty="0"/>
              <a:t> </a:t>
            </a:r>
            <a:r>
              <a:rPr lang="en-US" sz="2000" dirty="0" err="1"/>
              <a:t>Produkt</a:t>
            </a:r>
            <a:r>
              <a:rPr lang="en-US" sz="2000" dirty="0"/>
              <a:t> bis </a:t>
            </a:r>
            <a:r>
              <a:rPr lang="en-US" sz="2000" dirty="0" err="1"/>
              <a:t>zur</a:t>
            </a:r>
            <a:r>
              <a:rPr lang="en-US" sz="2000" dirty="0"/>
              <a:t> </a:t>
            </a:r>
            <a:r>
              <a:rPr lang="en-US" sz="2000" dirty="0" err="1"/>
              <a:t>Produktion</a:t>
            </a:r>
            <a:r>
              <a:rPr lang="en-US" sz="2000" dirty="0"/>
              <a:t> und </a:t>
            </a:r>
            <a:r>
              <a:rPr lang="en-US" sz="2000" dirty="0" err="1"/>
              <a:t>Vertrieb</a:t>
            </a:r>
            <a:r>
              <a:rPr lang="en-US" sz="2000" dirty="0"/>
              <a:t> </a:t>
            </a:r>
            <a:r>
              <a:rPr lang="en-US" sz="2000" dirty="0" err="1"/>
              <a:t>umfasst</a:t>
            </a:r>
            <a:r>
              <a:rPr lang="en-US" sz="2000" dirty="0"/>
              <a:t>.</a:t>
            </a:r>
          </a:p>
        </p:txBody>
      </p:sp>
      <p:pic>
        <p:nvPicPr>
          <p:cNvPr id="12" name="Inhaltsplatzhalter 11">
            <a:extLst>
              <a:ext uri="{FF2B5EF4-FFF2-40B4-BE49-F238E27FC236}">
                <a16:creationId xmlns:a16="http://schemas.microsoft.com/office/drawing/2014/main" id="{20B9870B-BE3A-2AD5-8DE6-D390C81E3698}"/>
              </a:ext>
            </a:extLst>
          </p:cNvPr>
          <p:cNvPicPr>
            <a:picLocks noGrp="1" noChangeAspect="1"/>
          </p:cNvPicPr>
          <p:nvPr>
            <p:ph idx="14"/>
          </p:nvPr>
        </p:nvPicPr>
        <p:blipFill rotWithShape="1">
          <a:blip r:embed="rId3"/>
          <a:srcRect t="653" r="1071" b="8872"/>
          <a:stretch/>
        </p:blipFill>
        <p:spPr>
          <a:xfrm>
            <a:off x="4547737" y="2235758"/>
            <a:ext cx="7235752" cy="2192543"/>
          </a:xfrm>
        </p:spPr>
      </p:pic>
      <p:sp>
        <p:nvSpPr>
          <p:cNvPr id="8" name="Textfeld 7">
            <a:extLst>
              <a:ext uri="{FF2B5EF4-FFF2-40B4-BE49-F238E27FC236}">
                <a16:creationId xmlns:a16="http://schemas.microsoft.com/office/drawing/2014/main" id="{92DE42A3-62AB-C212-3409-13903EAA2BDC}"/>
              </a:ext>
            </a:extLst>
          </p:cNvPr>
          <p:cNvSpPr txBox="1"/>
          <p:nvPr/>
        </p:nvSpPr>
        <p:spPr>
          <a:xfrm>
            <a:off x="406401" y="4960149"/>
            <a:ext cx="1135473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Zu </a:t>
            </a:r>
            <a:r>
              <a:rPr lang="en-US" sz="2000" dirty="0" err="1"/>
              <a:t>Beginn</a:t>
            </a:r>
            <a:r>
              <a:rPr lang="en-US" sz="2000" dirty="0"/>
              <a:t> </a:t>
            </a:r>
            <a:r>
              <a:rPr lang="en-US" sz="2000" dirty="0" err="1"/>
              <a:t>steht</a:t>
            </a:r>
            <a:r>
              <a:rPr lang="en-US" sz="2000" dirty="0"/>
              <a:t> die </a:t>
            </a:r>
            <a:r>
              <a:rPr lang="en-US" sz="2000" dirty="0" err="1"/>
              <a:t>frühe</a:t>
            </a:r>
            <a:r>
              <a:rPr lang="en-US" sz="2000" dirty="0"/>
              <a:t> </a:t>
            </a:r>
            <a:r>
              <a:rPr lang="en-US" sz="2000" dirty="0" err="1"/>
              <a:t>Entwicklungsphase</a:t>
            </a:r>
            <a:r>
              <a:rPr lang="en-US" sz="2000" dirty="0"/>
              <a:t> und </a:t>
            </a:r>
            <a:r>
              <a:rPr lang="en-US" sz="2000" dirty="0" err="1"/>
              <a:t>damit</a:t>
            </a:r>
            <a:r>
              <a:rPr lang="en-US" sz="2000" dirty="0"/>
              <a:t> das </a:t>
            </a:r>
            <a:r>
              <a:rPr lang="en-US" sz="2000" dirty="0" err="1"/>
              <a:t>Anforderungsmanagement</a:t>
            </a:r>
            <a:endParaRPr lang="en-US" sz="2000" dirty="0"/>
          </a:p>
          <a:p>
            <a:pPr marL="342900" indent="-342900">
              <a:buFont typeface="Arial" panose="020B0604020202020204" pitchFamily="34" charset="0"/>
              <a:buChar char="•"/>
            </a:pPr>
            <a:r>
              <a:rPr lang="en-US" sz="2000" dirty="0" err="1"/>
              <a:t>Mit</a:t>
            </a:r>
            <a:r>
              <a:rPr lang="en-US" sz="2000" dirty="0"/>
              <a:t> Ende der </a:t>
            </a:r>
            <a:r>
              <a:rPr lang="en-US" sz="2000" dirty="0" err="1"/>
              <a:t>frühen</a:t>
            </a:r>
            <a:r>
              <a:rPr lang="en-US" sz="2000" dirty="0"/>
              <a:t> </a:t>
            </a:r>
            <a:r>
              <a:rPr lang="en-US" sz="2000" dirty="0" err="1"/>
              <a:t>Entwicklungsphase</a:t>
            </a:r>
            <a:r>
              <a:rPr lang="en-US" sz="2000" dirty="0"/>
              <a:t> </a:t>
            </a:r>
            <a:r>
              <a:rPr lang="en-US" sz="2000" dirty="0" err="1"/>
              <a:t>müssen</a:t>
            </a:r>
            <a:r>
              <a:rPr lang="en-US" sz="2000" dirty="0"/>
              <a:t> </a:t>
            </a:r>
            <a:r>
              <a:rPr lang="en-US" sz="2000" dirty="0" err="1"/>
              <a:t>Verbesserungen</a:t>
            </a:r>
            <a:r>
              <a:rPr lang="en-US" sz="2000" dirty="0"/>
              <a:t> </a:t>
            </a:r>
            <a:r>
              <a:rPr lang="en-US" sz="2000" dirty="0" err="1"/>
              <a:t>als</a:t>
            </a:r>
            <a:r>
              <a:rPr lang="en-US" sz="2000" dirty="0"/>
              <a:t> </a:t>
            </a:r>
            <a:r>
              <a:rPr lang="en-US" sz="2000" dirty="0" err="1"/>
              <a:t>Änderungsmaßnahmen</a:t>
            </a:r>
            <a:r>
              <a:rPr lang="en-US" sz="2000" dirty="0"/>
              <a:t> </a:t>
            </a:r>
            <a:r>
              <a:rPr lang="en-US" sz="2000" dirty="0" err="1"/>
              <a:t>eingesteuert</a:t>
            </a:r>
            <a:r>
              <a:rPr lang="en-US" sz="2000" dirty="0"/>
              <a:t> </a:t>
            </a:r>
            <a:r>
              <a:rPr lang="en-US" sz="2000" dirty="0" err="1"/>
              <a:t>werden</a:t>
            </a:r>
            <a:endParaRPr lang="en-US" sz="2000" dirty="0"/>
          </a:p>
        </p:txBody>
      </p:sp>
    </p:spTree>
    <p:extLst>
      <p:ext uri="{BB962C8B-B14F-4D97-AF65-F5344CB8AC3E}">
        <p14:creationId xmlns:p14="http://schemas.microsoft.com/office/powerpoint/2010/main" val="85936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80752D4-9025-4E6F-7039-419201DA7B24}"/>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54B1C776-542C-4A05-15B9-8858D2318D3D}"/>
              </a:ext>
            </a:extLst>
          </p:cNvPr>
          <p:cNvSpPr>
            <a:spLocks noGrp="1"/>
          </p:cNvSpPr>
          <p:nvPr>
            <p:ph type="ftr" sz="quarter" idx="11"/>
          </p:nvPr>
        </p:nvSpPr>
        <p:spPr/>
        <p:txBody>
          <a:bodyPr/>
          <a:lstStyle/>
          <a:p>
            <a:r>
              <a:rPr lang="de-DE"/>
              <a:t>Cedric Schmitt, Tom Gabler | T1 | MMR | WiSe 22/23</a:t>
            </a:r>
            <a:endParaRPr lang="de-DE" dirty="0"/>
          </a:p>
        </p:txBody>
      </p:sp>
      <p:sp>
        <p:nvSpPr>
          <p:cNvPr id="4" name="Foliennummernplatzhalter 3">
            <a:extLst>
              <a:ext uri="{FF2B5EF4-FFF2-40B4-BE49-F238E27FC236}">
                <a16:creationId xmlns:a16="http://schemas.microsoft.com/office/drawing/2014/main" id="{2675150B-E03A-5581-6211-9BEF0936450D}"/>
              </a:ext>
            </a:extLst>
          </p:cNvPr>
          <p:cNvSpPr>
            <a:spLocks noGrp="1"/>
          </p:cNvSpPr>
          <p:nvPr>
            <p:ph type="sldNum" sz="quarter" idx="12"/>
          </p:nvPr>
        </p:nvSpPr>
        <p:spPr/>
        <p:txBody>
          <a:bodyPr/>
          <a:lstStyle/>
          <a:p>
            <a:r>
              <a:rPr lang="de-DE"/>
              <a:t>|  </a:t>
            </a:r>
            <a:fld id="{E6B5151A-17C4-4431-8407-112C0160A8B6}" type="slidenum">
              <a:rPr lang="de-DE" smtClean="0"/>
              <a:pPr/>
              <a:t>5</a:t>
            </a:fld>
            <a:endParaRPr lang="de-DE" dirty="0"/>
          </a:p>
        </p:txBody>
      </p:sp>
      <p:sp>
        <p:nvSpPr>
          <p:cNvPr id="5" name="Titel 4">
            <a:extLst>
              <a:ext uri="{FF2B5EF4-FFF2-40B4-BE49-F238E27FC236}">
                <a16:creationId xmlns:a16="http://schemas.microsoft.com/office/drawing/2014/main" id="{B507887D-7758-4A0B-B0AD-1AB6A04C48BF}"/>
              </a:ext>
            </a:extLst>
          </p:cNvPr>
          <p:cNvSpPr>
            <a:spLocks noGrp="1"/>
          </p:cNvSpPr>
          <p:nvPr>
            <p:ph type="title"/>
          </p:nvPr>
        </p:nvSpPr>
        <p:spPr/>
        <p:txBody>
          <a:bodyPr/>
          <a:lstStyle/>
          <a:p>
            <a:r>
              <a:rPr lang="de-DE" dirty="0"/>
              <a:t>Anforderungsmanagement</a:t>
            </a:r>
          </a:p>
        </p:txBody>
      </p:sp>
      <p:sp>
        <p:nvSpPr>
          <p:cNvPr id="6" name="Vertikaler Textplatzhalter 5">
            <a:extLst>
              <a:ext uri="{FF2B5EF4-FFF2-40B4-BE49-F238E27FC236}">
                <a16:creationId xmlns:a16="http://schemas.microsoft.com/office/drawing/2014/main" id="{529BF57B-E0F2-CF1C-D519-E0D8D15D4214}"/>
              </a:ext>
            </a:extLst>
          </p:cNvPr>
          <p:cNvSpPr>
            <a:spLocks noGrp="1"/>
          </p:cNvSpPr>
          <p:nvPr>
            <p:ph type="body" orient="vert" idx="13"/>
          </p:nvPr>
        </p:nvSpPr>
        <p:spPr/>
        <p:txBody>
          <a:bodyPr/>
          <a:lstStyle/>
          <a:p>
            <a:r>
              <a:rPr lang="de-DE" b="1" dirty="0"/>
              <a:t>In der frühen Entwicklungsphase</a:t>
            </a:r>
          </a:p>
        </p:txBody>
      </p:sp>
      <p:sp>
        <p:nvSpPr>
          <p:cNvPr id="7" name="Inhaltsplatzhalter 6">
            <a:extLst>
              <a:ext uri="{FF2B5EF4-FFF2-40B4-BE49-F238E27FC236}">
                <a16:creationId xmlns:a16="http://schemas.microsoft.com/office/drawing/2014/main" id="{C5284CAC-F06B-5E88-BC0C-F7EC1080059B}"/>
              </a:ext>
            </a:extLst>
          </p:cNvPr>
          <p:cNvSpPr>
            <a:spLocks noGrp="1"/>
          </p:cNvSpPr>
          <p:nvPr>
            <p:ph idx="1"/>
          </p:nvPr>
        </p:nvSpPr>
        <p:spPr/>
        <p:txBody>
          <a:bodyPr/>
          <a:lstStyle/>
          <a:p>
            <a:pPr marL="342900" indent="-342900">
              <a:buFont typeface="Arial" panose="020B0604020202020204" pitchFamily="34" charset="0"/>
              <a:buChar char="•"/>
            </a:pPr>
            <a:r>
              <a:rPr lang="de-DE" sz="2000" dirty="0"/>
              <a:t>Die sogenannte frühe Entwicklungsphase startet zu Beginn mit dem Design und endet mit Abschluss der Vorentwicklung</a:t>
            </a:r>
          </a:p>
          <a:p>
            <a:pPr marL="342900" indent="-342900">
              <a:buFont typeface="Arial" panose="020B0604020202020204" pitchFamily="34" charset="0"/>
              <a:buChar char="•"/>
            </a:pPr>
            <a:r>
              <a:rPr lang="de-DE" sz="2000" dirty="0"/>
              <a:t>Ist mit Anforderungsspezifikationen wie Systemsteckbrief und Lasten- und Pflichtenheft verbunden</a:t>
            </a:r>
          </a:p>
          <a:p>
            <a:pPr marL="342900" indent="-342900">
              <a:buFont typeface="Arial" panose="020B0604020202020204" pitchFamily="34" charset="0"/>
              <a:buChar char="•"/>
            </a:pPr>
            <a:r>
              <a:rPr lang="de-DE" sz="2000" dirty="0"/>
              <a:t>Ziel: Systematische Erfassung, Analyse, Prüfung, Aufbereitung, Dokumentation und Verfolgung von Anforderungen</a:t>
            </a:r>
          </a:p>
        </p:txBody>
      </p:sp>
      <p:pic>
        <p:nvPicPr>
          <p:cNvPr id="10" name="Inhaltsplatzhalter 9">
            <a:extLst>
              <a:ext uri="{FF2B5EF4-FFF2-40B4-BE49-F238E27FC236}">
                <a16:creationId xmlns:a16="http://schemas.microsoft.com/office/drawing/2014/main" id="{70842174-9693-D6D4-BAD2-576D8BCAAA7F}"/>
              </a:ext>
            </a:extLst>
          </p:cNvPr>
          <p:cNvPicPr>
            <a:picLocks noGrp="1" noChangeAspect="1"/>
          </p:cNvPicPr>
          <p:nvPr>
            <p:ph idx="14"/>
          </p:nvPr>
        </p:nvPicPr>
        <p:blipFill>
          <a:blip r:embed="rId3"/>
          <a:stretch>
            <a:fillRect/>
          </a:stretch>
        </p:blipFill>
        <p:spPr>
          <a:xfrm>
            <a:off x="6191250" y="3773608"/>
            <a:ext cx="5592763" cy="1261821"/>
          </a:xfrm>
        </p:spPr>
      </p:pic>
    </p:spTree>
    <p:extLst>
      <p:ext uri="{BB962C8B-B14F-4D97-AF65-F5344CB8AC3E}">
        <p14:creationId xmlns:p14="http://schemas.microsoft.com/office/powerpoint/2010/main" val="87202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1E7CEED-99BE-A42A-E607-F3035C1A9026}"/>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7163469E-EF36-603A-B7BD-9A8FE0BB4054}"/>
              </a:ext>
            </a:extLst>
          </p:cNvPr>
          <p:cNvSpPr>
            <a:spLocks noGrp="1"/>
          </p:cNvSpPr>
          <p:nvPr>
            <p:ph type="ftr" sz="quarter" idx="11"/>
          </p:nvPr>
        </p:nvSpPr>
        <p:spPr/>
        <p:txBody>
          <a:bodyPr/>
          <a:lstStyle/>
          <a:p>
            <a:r>
              <a:rPr lang="de-DE"/>
              <a:t>Cedric Schmitt, Tom Gabler | T1 | MMR | WiSe 22/23</a:t>
            </a:r>
            <a:endParaRPr lang="de-DE" dirty="0"/>
          </a:p>
        </p:txBody>
      </p:sp>
      <p:sp>
        <p:nvSpPr>
          <p:cNvPr id="4" name="Foliennummernplatzhalter 3">
            <a:extLst>
              <a:ext uri="{FF2B5EF4-FFF2-40B4-BE49-F238E27FC236}">
                <a16:creationId xmlns:a16="http://schemas.microsoft.com/office/drawing/2014/main" id="{36111FFA-35E7-C5C4-2EEC-18F38E52D36F}"/>
              </a:ext>
            </a:extLst>
          </p:cNvPr>
          <p:cNvSpPr>
            <a:spLocks noGrp="1"/>
          </p:cNvSpPr>
          <p:nvPr>
            <p:ph type="sldNum" sz="quarter" idx="12"/>
          </p:nvPr>
        </p:nvSpPr>
        <p:spPr/>
        <p:txBody>
          <a:bodyPr/>
          <a:lstStyle/>
          <a:p>
            <a:r>
              <a:rPr lang="de-DE"/>
              <a:t>|  </a:t>
            </a:r>
            <a:fld id="{E6B5151A-17C4-4431-8407-112C0160A8B6}" type="slidenum">
              <a:rPr lang="de-DE" smtClean="0"/>
              <a:pPr/>
              <a:t>6</a:t>
            </a:fld>
            <a:endParaRPr lang="de-DE" dirty="0"/>
          </a:p>
        </p:txBody>
      </p:sp>
      <p:sp>
        <p:nvSpPr>
          <p:cNvPr id="5" name="Titel 4">
            <a:extLst>
              <a:ext uri="{FF2B5EF4-FFF2-40B4-BE49-F238E27FC236}">
                <a16:creationId xmlns:a16="http://schemas.microsoft.com/office/drawing/2014/main" id="{32916213-0693-85FF-F847-95F95F6F46D9}"/>
              </a:ext>
            </a:extLst>
          </p:cNvPr>
          <p:cNvSpPr>
            <a:spLocks noGrp="1"/>
          </p:cNvSpPr>
          <p:nvPr>
            <p:ph type="title"/>
          </p:nvPr>
        </p:nvSpPr>
        <p:spPr/>
        <p:txBody>
          <a:bodyPr/>
          <a:lstStyle/>
          <a:p>
            <a:r>
              <a:rPr lang="de-DE" dirty="0"/>
              <a:t>Anforderungsmanagement</a:t>
            </a:r>
          </a:p>
        </p:txBody>
      </p:sp>
      <p:sp>
        <p:nvSpPr>
          <p:cNvPr id="6" name="Vertikaler Textplatzhalter 5">
            <a:extLst>
              <a:ext uri="{FF2B5EF4-FFF2-40B4-BE49-F238E27FC236}">
                <a16:creationId xmlns:a16="http://schemas.microsoft.com/office/drawing/2014/main" id="{1AC7FEC1-1CF9-965D-1073-BC8662CDB75B}"/>
              </a:ext>
            </a:extLst>
          </p:cNvPr>
          <p:cNvSpPr>
            <a:spLocks noGrp="1"/>
          </p:cNvSpPr>
          <p:nvPr>
            <p:ph type="body" orient="vert" idx="13"/>
          </p:nvPr>
        </p:nvSpPr>
        <p:spPr/>
        <p:txBody>
          <a:bodyPr/>
          <a:lstStyle/>
          <a:p>
            <a:r>
              <a:rPr lang="de-DE" b="1" dirty="0"/>
              <a:t>In der Serienentwicklungsphase</a:t>
            </a:r>
          </a:p>
        </p:txBody>
      </p:sp>
      <p:sp>
        <p:nvSpPr>
          <p:cNvPr id="7" name="Inhaltsplatzhalter 6">
            <a:extLst>
              <a:ext uri="{FF2B5EF4-FFF2-40B4-BE49-F238E27FC236}">
                <a16:creationId xmlns:a16="http://schemas.microsoft.com/office/drawing/2014/main" id="{DD7CF0FC-F7FD-7798-88D6-19D53E931705}"/>
              </a:ext>
            </a:extLst>
          </p:cNvPr>
          <p:cNvSpPr>
            <a:spLocks noGrp="1"/>
          </p:cNvSpPr>
          <p:nvPr>
            <p:ph idx="1"/>
          </p:nvPr>
        </p:nvSpPr>
        <p:spPr/>
        <p:txBody>
          <a:bodyPr/>
          <a:lstStyle/>
          <a:p>
            <a:pPr marL="342900" indent="-342900">
              <a:buFont typeface="Arial" panose="020B0604020202020204" pitchFamily="34" charset="0"/>
              <a:buChar char="•"/>
            </a:pPr>
            <a:r>
              <a:rPr lang="de-DE" sz="2000" dirty="0"/>
              <a:t>Beginnt mit Beendigung der Vorentwicklung und endet mit dem Start der Produktion</a:t>
            </a:r>
          </a:p>
          <a:p>
            <a:pPr marL="342900" indent="-342900">
              <a:buFont typeface="Arial" panose="020B0604020202020204" pitchFamily="34" charset="0"/>
              <a:buChar char="•"/>
            </a:pPr>
            <a:r>
              <a:rPr lang="de-DE" sz="2000" dirty="0"/>
              <a:t>Anforderungen resultieren aus Fahrversuchen, Kundenerprobungen oder den Rückmeldungen aus Serviceprozessen des Aftersales</a:t>
            </a:r>
          </a:p>
          <a:p>
            <a:pPr marL="342900" indent="-342900">
              <a:buFont typeface="Arial" panose="020B0604020202020204" pitchFamily="34" charset="0"/>
              <a:buChar char="•"/>
            </a:pPr>
            <a:r>
              <a:rPr lang="de-DE" sz="2000" dirty="0"/>
              <a:t>Anforderungen fließen im Rahmen eines </a:t>
            </a:r>
            <a:r>
              <a:rPr lang="de-DE" sz="2000" b="1" dirty="0"/>
              <a:t>Serienbetreuungsprozesses</a:t>
            </a:r>
            <a:r>
              <a:rPr lang="de-DE" sz="2000" dirty="0"/>
              <a:t> in das Änderungsmanagement ein</a:t>
            </a:r>
          </a:p>
        </p:txBody>
      </p:sp>
      <p:pic>
        <p:nvPicPr>
          <p:cNvPr id="12" name="Inhaltsplatzhalter 11">
            <a:extLst>
              <a:ext uri="{FF2B5EF4-FFF2-40B4-BE49-F238E27FC236}">
                <a16:creationId xmlns:a16="http://schemas.microsoft.com/office/drawing/2014/main" id="{132AE02D-F020-C21B-305A-257269EE33C1}"/>
              </a:ext>
            </a:extLst>
          </p:cNvPr>
          <p:cNvPicPr>
            <a:picLocks noGrp="1" noChangeAspect="1"/>
          </p:cNvPicPr>
          <p:nvPr>
            <p:ph idx="14"/>
          </p:nvPr>
        </p:nvPicPr>
        <p:blipFill>
          <a:blip r:embed="rId4"/>
          <a:stretch>
            <a:fillRect/>
          </a:stretch>
        </p:blipFill>
        <p:spPr>
          <a:xfrm>
            <a:off x="6191250" y="2669689"/>
            <a:ext cx="5592763" cy="3469660"/>
          </a:xfrm>
        </p:spPr>
      </p:pic>
    </p:spTree>
    <p:extLst>
      <p:ext uri="{BB962C8B-B14F-4D97-AF65-F5344CB8AC3E}">
        <p14:creationId xmlns:p14="http://schemas.microsoft.com/office/powerpoint/2010/main" val="922527205"/>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DCDCAF-8191-B2D3-B3EB-70A8BCD31B3B}"/>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307103AF-FD89-172C-A25B-F829AFE61E32}"/>
              </a:ext>
            </a:extLst>
          </p:cNvPr>
          <p:cNvSpPr>
            <a:spLocks noGrp="1"/>
          </p:cNvSpPr>
          <p:nvPr>
            <p:ph type="ftr" sz="quarter" idx="11"/>
          </p:nvPr>
        </p:nvSpPr>
        <p:spPr/>
        <p:txBody>
          <a:bodyPr/>
          <a:lstStyle/>
          <a:p>
            <a:r>
              <a:rPr lang="de-DE" dirty="0"/>
              <a:t>Cedric Schmitt, Tom Gabler | T1 | MMR | </a:t>
            </a:r>
            <a:r>
              <a:rPr lang="de-DE" dirty="0" err="1"/>
              <a:t>WiSe</a:t>
            </a:r>
            <a:r>
              <a:rPr lang="de-DE" dirty="0"/>
              <a:t> 22/23</a:t>
            </a:r>
          </a:p>
        </p:txBody>
      </p:sp>
      <p:sp>
        <p:nvSpPr>
          <p:cNvPr id="4" name="Foliennummernplatzhalter 3">
            <a:extLst>
              <a:ext uri="{FF2B5EF4-FFF2-40B4-BE49-F238E27FC236}">
                <a16:creationId xmlns:a16="http://schemas.microsoft.com/office/drawing/2014/main" id="{8942E0C7-37E3-64D4-1ED7-4D12827C8B0E}"/>
              </a:ext>
            </a:extLst>
          </p:cNvPr>
          <p:cNvSpPr>
            <a:spLocks noGrp="1"/>
          </p:cNvSpPr>
          <p:nvPr>
            <p:ph type="sldNum" sz="quarter" idx="12"/>
          </p:nvPr>
        </p:nvSpPr>
        <p:spPr/>
        <p:txBody>
          <a:bodyPr/>
          <a:lstStyle/>
          <a:p>
            <a:r>
              <a:rPr lang="de-DE"/>
              <a:t>|  </a:t>
            </a:r>
            <a:fld id="{E6B5151A-17C4-4431-8407-112C0160A8B6}" type="slidenum">
              <a:rPr lang="de-DE" smtClean="0"/>
              <a:pPr/>
              <a:t>7</a:t>
            </a:fld>
            <a:endParaRPr lang="de-DE" dirty="0"/>
          </a:p>
        </p:txBody>
      </p:sp>
      <p:sp>
        <p:nvSpPr>
          <p:cNvPr id="5" name="Titel 4">
            <a:extLst>
              <a:ext uri="{FF2B5EF4-FFF2-40B4-BE49-F238E27FC236}">
                <a16:creationId xmlns:a16="http://schemas.microsoft.com/office/drawing/2014/main" id="{9BE88410-2095-0BAB-B3BC-B06CD5206BE3}"/>
              </a:ext>
            </a:extLst>
          </p:cNvPr>
          <p:cNvSpPr>
            <a:spLocks noGrp="1"/>
          </p:cNvSpPr>
          <p:nvPr>
            <p:ph type="title"/>
          </p:nvPr>
        </p:nvSpPr>
        <p:spPr/>
        <p:txBody>
          <a:bodyPr/>
          <a:lstStyle/>
          <a:p>
            <a:r>
              <a:rPr lang="de-DE" dirty="0"/>
              <a:t>Anforderungsmanagement</a:t>
            </a:r>
          </a:p>
        </p:txBody>
      </p:sp>
      <p:sp>
        <p:nvSpPr>
          <p:cNvPr id="6" name="Vertikaler Textplatzhalter 5">
            <a:extLst>
              <a:ext uri="{FF2B5EF4-FFF2-40B4-BE49-F238E27FC236}">
                <a16:creationId xmlns:a16="http://schemas.microsoft.com/office/drawing/2014/main" id="{DAF7757D-FDF3-73F3-B4FA-6B76A0DC3472}"/>
              </a:ext>
            </a:extLst>
          </p:cNvPr>
          <p:cNvSpPr>
            <a:spLocks noGrp="1"/>
          </p:cNvSpPr>
          <p:nvPr>
            <p:ph type="body" orient="vert" idx="13"/>
          </p:nvPr>
        </p:nvSpPr>
        <p:spPr/>
        <p:txBody>
          <a:bodyPr/>
          <a:lstStyle/>
          <a:p>
            <a:r>
              <a:rPr lang="de-DE" b="1" dirty="0"/>
              <a:t>Lasten- und Pflichtenheft als wichtigstes Dokument</a:t>
            </a:r>
          </a:p>
        </p:txBody>
      </p:sp>
      <p:sp>
        <p:nvSpPr>
          <p:cNvPr id="7" name="Inhaltsplatzhalter 6">
            <a:extLst>
              <a:ext uri="{FF2B5EF4-FFF2-40B4-BE49-F238E27FC236}">
                <a16:creationId xmlns:a16="http://schemas.microsoft.com/office/drawing/2014/main" id="{E7360820-C915-4E14-D1A4-F9839E418BE2}"/>
              </a:ext>
            </a:extLst>
          </p:cNvPr>
          <p:cNvSpPr>
            <a:spLocks noGrp="1"/>
          </p:cNvSpPr>
          <p:nvPr>
            <p:ph idx="1"/>
          </p:nvPr>
        </p:nvSpPr>
        <p:spPr/>
        <p:txBody>
          <a:bodyPr/>
          <a:lstStyle/>
          <a:p>
            <a:r>
              <a:rPr lang="de-DE" sz="2000" i="1" dirty="0"/>
              <a:t>Lastenheft</a:t>
            </a:r>
          </a:p>
          <a:p>
            <a:pPr marL="342900" indent="-342900">
              <a:buFont typeface="Arial" panose="020B0604020202020204" pitchFamily="34" charset="0"/>
              <a:buChar char="•"/>
            </a:pPr>
            <a:r>
              <a:rPr lang="de-DE" sz="2000" dirty="0"/>
              <a:t>Ersteller: Auftraggeber</a:t>
            </a:r>
          </a:p>
          <a:p>
            <a:pPr marL="342900" indent="-342900">
              <a:buFont typeface="Arial" panose="020B0604020202020204" pitchFamily="34" charset="0"/>
              <a:buChar char="•"/>
            </a:pPr>
            <a:r>
              <a:rPr lang="de-DE" sz="2000" dirty="0"/>
              <a:t>Inhalt: Zusammenstellung aller Anforderungen hinsichtlich Liefer- und Leistungsumfang – aus Anwendersicht</a:t>
            </a:r>
          </a:p>
          <a:p>
            <a:pPr marL="342900" indent="-342900">
              <a:buFont typeface="Arial" panose="020B0604020202020204" pitchFamily="34" charset="0"/>
              <a:buChar char="•"/>
            </a:pPr>
            <a:r>
              <a:rPr lang="de-DE" sz="2000" dirty="0"/>
              <a:t>Funktion: Ausschreibungs-, Angebots-, evtl. Vertragsgrundlage</a:t>
            </a:r>
          </a:p>
        </p:txBody>
      </p:sp>
      <p:sp>
        <p:nvSpPr>
          <p:cNvPr id="9" name="Inhaltsplatzhalter 8">
            <a:extLst>
              <a:ext uri="{FF2B5EF4-FFF2-40B4-BE49-F238E27FC236}">
                <a16:creationId xmlns:a16="http://schemas.microsoft.com/office/drawing/2014/main" id="{B64E47BE-24B5-5B61-50BD-B914EEADE360}"/>
              </a:ext>
            </a:extLst>
          </p:cNvPr>
          <p:cNvSpPr>
            <a:spLocks noGrp="1"/>
          </p:cNvSpPr>
          <p:nvPr>
            <p:ph idx="14"/>
          </p:nvPr>
        </p:nvSpPr>
        <p:spPr/>
        <p:txBody>
          <a:bodyPr/>
          <a:lstStyle/>
          <a:p>
            <a:r>
              <a:rPr lang="de-DE" sz="2000" i="1" dirty="0"/>
              <a:t>Pflichtenheft</a:t>
            </a:r>
          </a:p>
          <a:p>
            <a:pPr marL="342900" indent="-342900">
              <a:buFont typeface="Arial" panose="020B0604020202020204" pitchFamily="34" charset="0"/>
              <a:buChar char="•"/>
            </a:pPr>
            <a:r>
              <a:rPr lang="de-DE" sz="2000" dirty="0"/>
              <a:t>Ersteller: Auftragnehmer</a:t>
            </a:r>
          </a:p>
          <a:p>
            <a:pPr marL="342900" indent="-342900">
              <a:buFont typeface="Arial" panose="020B0604020202020204" pitchFamily="34" charset="0"/>
              <a:buChar char="•"/>
            </a:pPr>
            <a:r>
              <a:rPr lang="de-DE" sz="2000" dirty="0"/>
              <a:t>Inhalt: Beschreibung der Realisierung aller Anforderungen des Lastenheftes</a:t>
            </a:r>
          </a:p>
          <a:p>
            <a:pPr marL="342900" indent="-342900">
              <a:buFont typeface="Arial" panose="020B0604020202020204" pitchFamily="34" charset="0"/>
              <a:buChar char="•"/>
            </a:pPr>
            <a:r>
              <a:rPr lang="de-DE" sz="2000" dirty="0"/>
              <a:t>Funktion: Grundlage für Realisierung und Projektabwicklung</a:t>
            </a:r>
          </a:p>
        </p:txBody>
      </p:sp>
    </p:spTree>
    <p:extLst>
      <p:ext uri="{BB962C8B-B14F-4D97-AF65-F5344CB8AC3E}">
        <p14:creationId xmlns:p14="http://schemas.microsoft.com/office/powerpoint/2010/main" val="290711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68E5E62-60D9-CEE5-059B-99948692DECD}"/>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18A7CB45-3976-7D90-174E-77ED3D15CB7D}"/>
              </a:ext>
            </a:extLst>
          </p:cNvPr>
          <p:cNvSpPr>
            <a:spLocks noGrp="1"/>
          </p:cNvSpPr>
          <p:nvPr>
            <p:ph type="ftr" sz="quarter" idx="11"/>
          </p:nvPr>
        </p:nvSpPr>
        <p:spPr/>
        <p:txBody>
          <a:bodyPr/>
          <a:lstStyle/>
          <a:p>
            <a:r>
              <a:rPr lang="de-DE"/>
              <a:t>Cedric Schmitt, Tom Gabler | T1 | MMR | WiSe 22/23</a:t>
            </a:r>
            <a:endParaRPr lang="de-DE" dirty="0"/>
          </a:p>
        </p:txBody>
      </p:sp>
      <p:sp>
        <p:nvSpPr>
          <p:cNvPr id="4" name="Foliennummernplatzhalter 3">
            <a:extLst>
              <a:ext uri="{FF2B5EF4-FFF2-40B4-BE49-F238E27FC236}">
                <a16:creationId xmlns:a16="http://schemas.microsoft.com/office/drawing/2014/main" id="{1835C212-717A-CC49-B14D-FB1E4D8FD537}"/>
              </a:ext>
            </a:extLst>
          </p:cNvPr>
          <p:cNvSpPr>
            <a:spLocks noGrp="1"/>
          </p:cNvSpPr>
          <p:nvPr>
            <p:ph type="sldNum" sz="quarter" idx="12"/>
          </p:nvPr>
        </p:nvSpPr>
        <p:spPr/>
        <p:txBody>
          <a:bodyPr/>
          <a:lstStyle/>
          <a:p>
            <a:r>
              <a:rPr lang="de-DE"/>
              <a:t>|  </a:t>
            </a:r>
            <a:fld id="{E6B5151A-17C4-4431-8407-112C0160A8B6}" type="slidenum">
              <a:rPr lang="de-DE" smtClean="0"/>
              <a:pPr/>
              <a:t>8</a:t>
            </a:fld>
            <a:endParaRPr lang="de-DE" dirty="0"/>
          </a:p>
        </p:txBody>
      </p:sp>
      <p:sp>
        <p:nvSpPr>
          <p:cNvPr id="5" name="Titel 4">
            <a:extLst>
              <a:ext uri="{FF2B5EF4-FFF2-40B4-BE49-F238E27FC236}">
                <a16:creationId xmlns:a16="http://schemas.microsoft.com/office/drawing/2014/main" id="{7CAEB42C-258D-B67D-8056-FE430672BB96}"/>
              </a:ext>
            </a:extLst>
          </p:cNvPr>
          <p:cNvSpPr>
            <a:spLocks noGrp="1"/>
          </p:cNvSpPr>
          <p:nvPr>
            <p:ph type="title"/>
          </p:nvPr>
        </p:nvSpPr>
        <p:spPr/>
        <p:txBody>
          <a:bodyPr/>
          <a:lstStyle/>
          <a:p>
            <a:r>
              <a:rPr lang="de-DE" dirty="0"/>
              <a:t>Anforderungsmanagement</a:t>
            </a:r>
          </a:p>
        </p:txBody>
      </p:sp>
      <p:sp>
        <p:nvSpPr>
          <p:cNvPr id="6" name="Vertikaler Textplatzhalter 5">
            <a:extLst>
              <a:ext uri="{FF2B5EF4-FFF2-40B4-BE49-F238E27FC236}">
                <a16:creationId xmlns:a16="http://schemas.microsoft.com/office/drawing/2014/main" id="{CD321F24-DFE5-DBF7-4198-BAA9C65017C0}"/>
              </a:ext>
            </a:extLst>
          </p:cNvPr>
          <p:cNvSpPr>
            <a:spLocks noGrp="1"/>
          </p:cNvSpPr>
          <p:nvPr>
            <p:ph type="body" orient="vert" idx="13"/>
          </p:nvPr>
        </p:nvSpPr>
        <p:spPr/>
        <p:txBody>
          <a:bodyPr/>
          <a:lstStyle/>
          <a:p>
            <a:r>
              <a:rPr lang="de-DE" b="1" dirty="0"/>
              <a:t>IBM DOORS als wichtigstes IT-Ingenieurstool</a:t>
            </a:r>
          </a:p>
        </p:txBody>
      </p:sp>
      <p:sp>
        <p:nvSpPr>
          <p:cNvPr id="7" name="Inhaltsplatzhalter 6">
            <a:extLst>
              <a:ext uri="{FF2B5EF4-FFF2-40B4-BE49-F238E27FC236}">
                <a16:creationId xmlns:a16="http://schemas.microsoft.com/office/drawing/2014/main" id="{027621E7-7D29-3739-C388-89565876E813}"/>
              </a:ext>
            </a:extLst>
          </p:cNvPr>
          <p:cNvSpPr>
            <a:spLocks noGrp="1"/>
          </p:cNvSpPr>
          <p:nvPr>
            <p:ph idx="1"/>
          </p:nvPr>
        </p:nvSpPr>
        <p:spPr/>
        <p:txBody>
          <a:bodyPr/>
          <a:lstStyle/>
          <a:p>
            <a:pPr marL="342900" indent="-342900">
              <a:buFont typeface="Arial" panose="020B0604020202020204" pitchFamily="34" charset="0"/>
              <a:buChar char="•"/>
            </a:pPr>
            <a:r>
              <a:rPr lang="de-DE" sz="2000" b="0" i="0" dirty="0">
                <a:solidFill>
                  <a:srgbClr val="161616"/>
                </a:solidFill>
                <a:effectLst/>
              </a:rPr>
              <a:t>DOORS: </a:t>
            </a:r>
            <a:r>
              <a:rPr lang="de-DE" sz="2000" b="1" i="0" dirty="0">
                <a:solidFill>
                  <a:srgbClr val="161616"/>
                </a:solidFill>
                <a:effectLst/>
              </a:rPr>
              <a:t>D</a:t>
            </a:r>
            <a:r>
              <a:rPr lang="de-DE" sz="2000" b="0" i="0" dirty="0">
                <a:solidFill>
                  <a:srgbClr val="161616"/>
                </a:solidFill>
                <a:effectLst/>
              </a:rPr>
              <a:t>ynamic </a:t>
            </a:r>
            <a:r>
              <a:rPr lang="de-DE" sz="2000" b="1" i="0" dirty="0">
                <a:solidFill>
                  <a:srgbClr val="161616"/>
                </a:solidFill>
                <a:effectLst/>
              </a:rPr>
              <a:t>O</a:t>
            </a:r>
            <a:r>
              <a:rPr lang="de-DE" sz="2000" b="0" i="0" dirty="0">
                <a:solidFill>
                  <a:srgbClr val="161616"/>
                </a:solidFill>
                <a:effectLst/>
              </a:rPr>
              <a:t>bject-</a:t>
            </a:r>
            <a:r>
              <a:rPr lang="de-DE" sz="2000" b="1" i="0" dirty="0">
                <a:solidFill>
                  <a:srgbClr val="161616"/>
                </a:solidFill>
                <a:effectLst/>
              </a:rPr>
              <a:t>O</a:t>
            </a:r>
            <a:r>
              <a:rPr lang="de-DE" sz="2000" b="0" i="0" dirty="0">
                <a:solidFill>
                  <a:srgbClr val="161616"/>
                </a:solidFill>
                <a:effectLst/>
              </a:rPr>
              <a:t>riented </a:t>
            </a:r>
            <a:r>
              <a:rPr lang="de-DE" sz="2000" b="1" i="0" dirty="0">
                <a:solidFill>
                  <a:srgbClr val="161616"/>
                </a:solidFill>
                <a:effectLst/>
              </a:rPr>
              <a:t>R</a:t>
            </a:r>
            <a:r>
              <a:rPr lang="de-DE" sz="2000" b="0" i="0" dirty="0">
                <a:solidFill>
                  <a:srgbClr val="161616"/>
                </a:solidFill>
                <a:effectLst/>
              </a:rPr>
              <a:t>equirements </a:t>
            </a:r>
            <a:r>
              <a:rPr lang="de-DE" sz="2000" b="1" i="0" dirty="0">
                <a:solidFill>
                  <a:srgbClr val="161616"/>
                </a:solidFill>
                <a:effectLst/>
              </a:rPr>
              <a:t>S</a:t>
            </a:r>
            <a:r>
              <a:rPr lang="de-DE" sz="2000" b="0" i="0" dirty="0">
                <a:solidFill>
                  <a:srgbClr val="161616"/>
                </a:solidFill>
                <a:effectLst/>
              </a:rPr>
              <a:t>ystem</a:t>
            </a:r>
            <a:endParaRPr lang="de-DE" sz="2000" dirty="0"/>
          </a:p>
          <a:p>
            <a:pPr marL="342900" indent="-342900">
              <a:buFont typeface="Arial" panose="020B0604020202020204" pitchFamily="34" charset="0"/>
              <a:buChar char="•"/>
            </a:pPr>
            <a:r>
              <a:rPr lang="de-DE" sz="2000" dirty="0"/>
              <a:t>Dient als wichtigstes Tool für den Anforderungsmanagementprozess</a:t>
            </a:r>
          </a:p>
          <a:p>
            <a:pPr marL="342900" indent="-342900">
              <a:buFont typeface="Arial" panose="020B0604020202020204" pitchFamily="34" charset="0"/>
              <a:buChar char="•"/>
            </a:pPr>
            <a:r>
              <a:rPr lang="de-DE" sz="2000" dirty="0"/>
              <a:t>Entwicklungspartner können direkt in den Entwicklungsprozess einbezogen werden</a:t>
            </a:r>
          </a:p>
          <a:p>
            <a:pPr marL="342900" indent="-342900">
              <a:buFont typeface="Arial" panose="020B0604020202020204" pitchFamily="34" charset="0"/>
              <a:buChar char="•"/>
            </a:pPr>
            <a:endParaRPr lang="de-DE" sz="2200" dirty="0"/>
          </a:p>
        </p:txBody>
      </p:sp>
      <p:pic>
        <p:nvPicPr>
          <p:cNvPr id="12" name="Inhaltsplatzhalter 11">
            <a:extLst>
              <a:ext uri="{FF2B5EF4-FFF2-40B4-BE49-F238E27FC236}">
                <a16:creationId xmlns:a16="http://schemas.microsoft.com/office/drawing/2014/main" id="{B39BE8E7-E675-5F66-DD32-952F58ACA802}"/>
              </a:ext>
            </a:extLst>
          </p:cNvPr>
          <p:cNvPicPr>
            <a:picLocks noGrp="1" noChangeAspect="1"/>
          </p:cNvPicPr>
          <p:nvPr>
            <p:ph idx="14"/>
          </p:nvPr>
        </p:nvPicPr>
        <p:blipFill>
          <a:blip r:embed="rId3"/>
          <a:stretch>
            <a:fillRect/>
          </a:stretch>
        </p:blipFill>
        <p:spPr>
          <a:xfrm>
            <a:off x="6191250" y="3481144"/>
            <a:ext cx="5592763" cy="1846749"/>
          </a:xfrm>
        </p:spPr>
      </p:pic>
    </p:spTree>
    <p:extLst>
      <p:ext uri="{BB962C8B-B14F-4D97-AF65-F5344CB8AC3E}">
        <p14:creationId xmlns:p14="http://schemas.microsoft.com/office/powerpoint/2010/main" val="377997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FAA6EEE-A3BB-9CA1-74AB-DEDCB3A2692E}"/>
              </a:ext>
            </a:extLst>
          </p:cNvPr>
          <p:cNvSpPr>
            <a:spLocks noGrp="1"/>
          </p:cNvSpPr>
          <p:nvPr>
            <p:ph type="dt" sz="half" idx="10"/>
          </p:nvPr>
        </p:nvSpPr>
        <p:spPr/>
        <p:txBody>
          <a:bodyPr/>
          <a:lstStyle/>
          <a:p>
            <a:r>
              <a:rPr lang="de-DE"/>
              <a:t>Campus Sontheim</a:t>
            </a:r>
            <a:endParaRPr lang="de-DE" dirty="0"/>
          </a:p>
        </p:txBody>
      </p:sp>
      <p:sp>
        <p:nvSpPr>
          <p:cNvPr id="3" name="Fußzeilenplatzhalter 2">
            <a:extLst>
              <a:ext uri="{FF2B5EF4-FFF2-40B4-BE49-F238E27FC236}">
                <a16:creationId xmlns:a16="http://schemas.microsoft.com/office/drawing/2014/main" id="{F3867FC5-CD75-F4AD-8126-058AD9F3B71C}"/>
              </a:ext>
            </a:extLst>
          </p:cNvPr>
          <p:cNvSpPr>
            <a:spLocks noGrp="1"/>
          </p:cNvSpPr>
          <p:nvPr>
            <p:ph type="ftr" sz="quarter" idx="11"/>
          </p:nvPr>
        </p:nvSpPr>
        <p:spPr/>
        <p:txBody>
          <a:bodyPr/>
          <a:lstStyle/>
          <a:p>
            <a:r>
              <a:rPr lang="de-DE"/>
              <a:t>Cedric Schmitt, Tom Gabler | T1 | MMR | WiSe 22/23</a:t>
            </a:r>
            <a:endParaRPr lang="de-DE" dirty="0"/>
          </a:p>
        </p:txBody>
      </p:sp>
      <p:sp>
        <p:nvSpPr>
          <p:cNvPr id="4" name="Foliennummernplatzhalter 3">
            <a:extLst>
              <a:ext uri="{FF2B5EF4-FFF2-40B4-BE49-F238E27FC236}">
                <a16:creationId xmlns:a16="http://schemas.microsoft.com/office/drawing/2014/main" id="{46BACBAF-CF78-1E7C-410B-0B340741367B}"/>
              </a:ext>
            </a:extLst>
          </p:cNvPr>
          <p:cNvSpPr>
            <a:spLocks noGrp="1"/>
          </p:cNvSpPr>
          <p:nvPr>
            <p:ph type="sldNum" sz="quarter" idx="12"/>
          </p:nvPr>
        </p:nvSpPr>
        <p:spPr/>
        <p:txBody>
          <a:bodyPr/>
          <a:lstStyle/>
          <a:p>
            <a:r>
              <a:rPr lang="de-DE"/>
              <a:t>|  </a:t>
            </a:r>
            <a:fld id="{E6B5151A-17C4-4431-8407-112C0160A8B6}" type="slidenum">
              <a:rPr lang="de-DE" smtClean="0"/>
              <a:pPr/>
              <a:t>9</a:t>
            </a:fld>
            <a:endParaRPr lang="de-DE" dirty="0"/>
          </a:p>
        </p:txBody>
      </p:sp>
      <p:sp>
        <p:nvSpPr>
          <p:cNvPr id="5" name="Titel 4">
            <a:extLst>
              <a:ext uri="{FF2B5EF4-FFF2-40B4-BE49-F238E27FC236}">
                <a16:creationId xmlns:a16="http://schemas.microsoft.com/office/drawing/2014/main" id="{FC930995-D43E-9E3F-BBC6-8C55BCC1AAFD}"/>
              </a:ext>
            </a:extLst>
          </p:cNvPr>
          <p:cNvSpPr>
            <a:spLocks noGrp="1"/>
          </p:cNvSpPr>
          <p:nvPr>
            <p:ph type="title"/>
          </p:nvPr>
        </p:nvSpPr>
        <p:spPr/>
        <p:txBody>
          <a:bodyPr/>
          <a:lstStyle/>
          <a:p>
            <a:r>
              <a:rPr lang="de-DE" dirty="0"/>
              <a:t>Änderungsmanagement</a:t>
            </a:r>
          </a:p>
        </p:txBody>
      </p:sp>
      <p:sp>
        <p:nvSpPr>
          <p:cNvPr id="6" name="Vertikaler Textplatzhalter 5">
            <a:extLst>
              <a:ext uri="{FF2B5EF4-FFF2-40B4-BE49-F238E27FC236}">
                <a16:creationId xmlns:a16="http://schemas.microsoft.com/office/drawing/2014/main" id="{8F33552F-F76E-3F48-1DA6-DA093A33EFC8}"/>
              </a:ext>
            </a:extLst>
          </p:cNvPr>
          <p:cNvSpPr>
            <a:spLocks noGrp="1"/>
          </p:cNvSpPr>
          <p:nvPr>
            <p:ph type="body" orient="vert" idx="13"/>
          </p:nvPr>
        </p:nvSpPr>
        <p:spPr/>
        <p:txBody>
          <a:bodyPr/>
          <a:lstStyle/>
          <a:p>
            <a:r>
              <a:rPr lang="de-DE" b="1" dirty="0"/>
              <a:t>In der Serienentwicklungsphase, Produktionsphase und Aftersales</a:t>
            </a:r>
          </a:p>
          <a:p>
            <a:endParaRPr lang="de-DE" dirty="0"/>
          </a:p>
        </p:txBody>
      </p:sp>
      <p:sp>
        <p:nvSpPr>
          <p:cNvPr id="7" name="Inhaltsplatzhalter 6">
            <a:extLst>
              <a:ext uri="{FF2B5EF4-FFF2-40B4-BE49-F238E27FC236}">
                <a16:creationId xmlns:a16="http://schemas.microsoft.com/office/drawing/2014/main" id="{E4B5651C-BC0A-6200-28A8-7052F821802A}"/>
              </a:ext>
            </a:extLst>
          </p:cNvPr>
          <p:cNvSpPr>
            <a:spLocks noGrp="1"/>
          </p:cNvSpPr>
          <p:nvPr>
            <p:ph idx="1"/>
          </p:nvPr>
        </p:nvSpPr>
        <p:spPr/>
        <p:txBody>
          <a:bodyPr/>
          <a:lstStyle/>
          <a:p>
            <a:pPr marL="342900" indent="-342900">
              <a:buFont typeface="Arial" panose="020B0604020202020204" pitchFamily="34" charset="0"/>
              <a:buChar char="•"/>
            </a:pPr>
            <a:r>
              <a:rPr lang="de-DE" sz="2000" dirty="0"/>
              <a:t>Änderungen treten im Rahmen einer kontinuierlichen Verbesserung des Prozesses zwangsläufig auf</a:t>
            </a:r>
          </a:p>
          <a:p>
            <a:pPr marL="342900" indent="-342900">
              <a:buFont typeface="Arial" panose="020B0604020202020204" pitchFamily="34" charset="0"/>
              <a:buChar char="•"/>
            </a:pPr>
            <a:r>
              <a:rPr lang="de-DE" sz="2000" dirty="0"/>
              <a:t>Änderungen die nicht frühzeitig erkannt werden haben aufwändige Korrekturschleifen zur Folge</a:t>
            </a:r>
          </a:p>
          <a:p>
            <a:pPr marL="342900" indent="-342900">
              <a:buFont typeface="Arial" panose="020B0604020202020204" pitchFamily="34" charset="0"/>
              <a:buChar char="•"/>
            </a:pPr>
            <a:r>
              <a:rPr lang="de-DE" sz="2000" b="0" i="0" dirty="0">
                <a:solidFill>
                  <a:srgbClr val="231F20"/>
                </a:solidFill>
                <a:effectLst/>
              </a:rPr>
              <a:t>wesentliche Forderung des Änderungsmanagements ist die Vorverlagerung von Änderungen in die frühen Phasen der Produkt- und Prozessentwicklung</a:t>
            </a:r>
            <a:endParaRPr lang="de-DE" sz="2000"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p:txBody>
      </p:sp>
      <p:pic>
        <p:nvPicPr>
          <p:cNvPr id="12" name="Inhaltsplatzhalter 11">
            <a:extLst>
              <a:ext uri="{FF2B5EF4-FFF2-40B4-BE49-F238E27FC236}">
                <a16:creationId xmlns:a16="http://schemas.microsoft.com/office/drawing/2014/main" id="{1D50A884-5F03-93D6-9535-AA53A260D6C3}"/>
              </a:ext>
            </a:extLst>
          </p:cNvPr>
          <p:cNvPicPr>
            <a:picLocks noGrp="1" noChangeAspect="1"/>
          </p:cNvPicPr>
          <p:nvPr>
            <p:ph idx="14"/>
          </p:nvPr>
        </p:nvPicPr>
        <p:blipFill>
          <a:blip r:embed="rId3"/>
          <a:stretch>
            <a:fillRect/>
          </a:stretch>
        </p:blipFill>
        <p:spPr>
          <a:xfrm>
            <a:off x="6191250" y="2669689"/>
            <a:ext cx="5592763" cy="3469660"/>
          </a:xfrm>
        </p:spPr>
      </p:pic>
    </p:spTree>
    <p:extLst>
      <p:ext uri="{BB962C8B-B14F-4D97-AF65-F5344CB8AC3E}">
        <p14:creationId xmlns:p14="http://schemas.microsoft.com/office/powerpoint/2010/main" val="1358502348"/>
      </p:ext>
    </p:extLst>
  </p:cSld>
  <p:clrMapOvr>
    <a:masterClrMapping/>
  </p:clrMapOvr>
</p:sld>
</file>

<file path=ppt/theme/theme1.xml><?xml version="1.0" encoding="utf-8"?>
<a:theme xmlns:a="http://schemas.openxmlformats.org/drawingml/2006/main" name="PPT_HHN_16x9_DE_02">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räsentation8" id="{0F21E387-B582-4D2F-8A48-CC6B64B7AE4B}" vid="{3FF51532-DEED-4DC4-B3A0-61070993AEC6}"/>
    </a:ext>
  </a:extLst>
</a:theme>
</file>

<file path=ppt/theme/theme2.xml><?xml version="1.0" encoding="utf-8"?>
<a:theme xmlns:a="http://schemas.openxmlformats.org/drawingml/2006/main" name="1_PPT_HHN_16x9_DE_02">
  <a:themeElements>
    <a:clrScheme name="Hochschule Heilbronn PPT">
      <a:dk1>
        <a:sysClr val="windowText" lastClr="000000"/>
      </a:dk1>
      <a:lt1>
        <a:sysClr val="window" lastClr="FFFFFF"/>
      </a:lt1>
      <a:dk2>
        <a:srgbClr val="BCBCBC"/>
      </a:dk2>
      <a:lt2>
        <a:srgbClr val="747474"/>
      </a:lt2>
      <a:accent1>
        <a:srgbClr val="002896"/>
      </a:accent1>
      <a:accent2>
        <a:srgbClr val="667EC0"/>
      </a:accent2>
      <a:accent3>
        <a:srgbClr val="99A8D6"/>
      </a:accent3>
      <a:accent4>
        <a:srgbClr val="00727F"/>
      </a:accent4>
      <a:accent5>
        <a:srgbClr val="009BA6"/>
      </a:accent5>
      <a:accent6>
        <a:srgbClr val="7FCBD3"/>
      </a:accent6>
      <a:hlink>
        <a:srgbClr val="000000"/>
      </a:hlink>
      <a:folHlink>
        <a:srgbClr val="000000"/>
      </a:folHlink>
    </a:clrScheme>
    <a:fontScheme name="Hochschule Heilbron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0 | 40 | 150">
      <a:srgbClr val="002896"/>
    </a:custClr>
    <a:custClr name="0 | 159 | 213">
      <a:srgbClr val="009FD5"/>
    </a:custClr>
    <a:custClr name="0 | 114 |127">
      <a:srgbClr val="00727F"/>
    </a:custClr>
    <a:custClr name="255 | 158 | 0">
      <a:srgbClr val="FF9E00"/>
    </a:custClr>
    <a:custClr name="100 | 179 | 44">
      <a:srgbClr val="64B32C"/>
    </a:custClr>
    <a:custClr name="171 | 0 | 66">
      <a:srgbClr val="AB0042"/>
    </a:custClr>
    <a:custClr name="0 | 0 | 0">
      <a:srgbClr val="000000"/>
    </a:custClr>
    <a:custClr>
      <a:srgbClr val="FFFFFF"/>
    </a:custClr>
    <a:custClr name="255 | 255 | 255">
      <a:srgbClr val="FFFFFF"/>
    </a:custClr>
    <a:custClr name="255 | 255 | 255">
      <a:srgbClr val="FFFFFF"/>
    </a:custClr>
    <a:custClr name="102 | 126 | 192">
      <a:srgbClr val="667EC0"/>
    </a:custClr>
    <a:custClr name="96 | 198 | 239">
      <a:srgbClr val="60C6EF"/>
    </a:custClr>
    <a:custClr name="0 | 155 | 166">
      <a:srgbClr val="009BA6"/>
    </a:custClr>
    <a:custClr name="255 | 203 | 14">
      <a:srgbClr val="FFCB0E"/>
    </a:custClr>
    <a:custClr name="180 | 204 | 0">
      <a:srgbClr val="B4CC00"/>
    </a:custClr>
    <a:custClr name="220 | 55 | 105">
      <a:srgbClr val="DC3769"/>
    </a:custClr>
    <a:custClr name="116 | 116 | 116">
      <a:srgbClr val="747474"/>
    </a:custClr>
    <a:custClr name="255 | 255 | 255">
      <a:srgbClr val="FFFFFF"/>
    </a:custClr>
    <a:custClr name="255 | 255 | 255">
      <a:srgbClr val="FFFFFF"/>
    </a:custClr>
    <a:custClr name="255 | 255 | 255">
      <a:srgbClr val="FFFFFF"/>
    </a:custClr>
    <a:custClr name="153 | 168 | 214">
      <a:srgbClr val="99A8D6"/>
    </a:custClr>
    <a:custClr name="176 | 223 | 247">
      <a:srgbClr val="B0DFF7"/>
    </a:custClr>
    <a:custClr name="127 | 203 | 211">
      <a:srgbClr val="7FCBD3"/>
    </a:custClr>
    <a:custClr name="255 | 241 | 77">
      <a:srgbClr val="FFF14D"/>
    </a:custClr>
    <a:custClr name="234 | 228 | 72">
      <a:srgbClr val="EAE448"/>
    </a:custClr>
    <a:custClr name="235 | 142 | 178">
      <a:srgbClr val="EB8EB2"/>
    </a:custClr>
    <a:custClr name="188 | 188 | 188">
      <a:srgbClr val="BCBCBC"/>
    </a:custClr>
    <a:custClr name="255 | 255 | 255">
      <a:srgbClr val="FFFFFF"/>
    </a:custClr>
    <a:custClr name="255 | 255 | 255">
      <a:srgbClr val="FFFFFF"/>
    </a:custClr>
    <a:custClr name="255 | 255 | 255">
      <a:srgbClr val="FFFFFF"/>
    </a:custClr>
  </a:custClrLst>
  <a:extLst>
    <a:ext uri="{05A4C25C-085E-4340-85A3-A5531E510DB2}">
      <thm15:themeFamily xmlns:thm15="http://schemas.microsoft.com/office/thememl/2012/main" name="Präsentation8" id="{0F21E387-B582-4D2F-8A48-CC6B64B7AE4B}" vid="{D7A58EC6-61D0-460A-B578-B844656B215B}"/>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1970</Words>
  <Application>Microsoft Office PowerPoint</Application>
  <PresentationFormat>Breitbild</PresentationFormat>
  <Paragraphs>242</Paragraphs>
  <Slides>16</Slides>
  <Notes>11</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16</vt:i4>
      </vt:variant>
    </vt:vector>
  </HeadingPairs>
  <TitlesOfParts>
    <vt:vector size="26" baseType="lpstr">
      <vt:lpstr>Arial</vt:lpstr>
      <vt:lpstr>Calibri</vt:lpstr>
      <vt:lpstr>ff1</vt:lpstr>
      <vt:lpstr>ff3</vt:lpstr>
      <vt:lpstr>IBM Plex Sans</vt:lpstr>
      <vt:lpstr>Lucida Grande</vt:lpstr>
      <vt:lpstr>Times New Roman</vt:lpstr>
      <vt:lpstr>Wingdings</vt:lpstr>
      <vt:lpstr>PPT_HHN_16x9_DE_02</vt:lpstr>
      <vt:lpstr>1_PPT_HHN_16x9_DE_02</vt:lpstr>
      <vt:lpstr>Anforderungs- und Änderungsmanagement</vt:lpstr>
      <vt:lpstr>PowerPoint-Präsentation</vt:lpstr>
      <vt:lpstr>Gliederung</vt:lpstr>
      <vt:lpstr>Einleitung</vt:lpstr>
      <vt:lpstr>Anforderungsmanagement</vt:lpstr>
      <vt:lpstr>Anforderungsmanagement</vt:lpstr>
      <vt:lpstr>Anforderungsmanagement</vt:lpstr>
      <vt:lpstr>Anforderungsmanagement</vt:lpstr>
      <vt:lpstr>Änderungsmanagement</vt:lpstr>
      <vt:lpstr>Änderungsmanagement</vt:lpstr>
      <vt:lpstr>Änderungsmanagement</vt:lpstr>
      <vt:lpstr>Änderungsmanagement</vt:lpstr>
      <vt:lpstr>Entscheidende unterschiede zwischen anforderungs- und änderungsmanagement</vt:lpstr>
      <vt:lpstr>Zusammenfassung</vt:lpstr>
      <vt:lpstr>Literaturverzeichnis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Künstlicher Muskel</dc:title>
  <dc:creator>Stephanie Fuß</dc:creator>
  <cp:lastModifiedBy>Sarah Teuner</cp:lastModifiedBy>
  <cp:revision>164</cp:revision>
  <dcterms:created xsi:type="dcterms:W3CDTF">2020-12-08T16:07:52Z</dcterms:created>
  <dcterms:modified xsi:type="dcterms:W3CDTF">2022-12-06T11:03:44Z</dcterms:modified>
</cp:coreProperties>
</file>