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10"/>
  </p:notesMasterIdLst>
  <p:sldIdLst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71186" autoAdjust="0"/>
  </p:normalViewPr>
  <p:slideViewPr>
    <p:cSldViewPr snapToGrid="0" showGuides="1">
      <p:cViewPr varScale="1">
        <p:scale>
          <a:sx n="108" d="100"/>
          <a:sy n="108" d="100"/>
        </p:scale>
        <p:origin x="1140" y="114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</a:t>
          </a:r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</a:t>
          </a:r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Agile </a:t>
            </a:r>
            <a:r>
              <a:rPr lang="de-DE" sz="4800" dirty="0" err="1"/>
              <a:t>software</a:t>
            </a:r>
            <a:r>
              <a:rPr lang="de-DE" sz="4800" dirty="0"/>
              <a:t> </a:t>
            </a:r>
            <a:r>
              <a:rPr lang="de-DE" sz="4800" dirty="0" err="1"/>
              <a:t>entwicklung</a:t>
            </a:r>
            <a:r>
              <a:rPr lang="de-DE" sz="4800" dirty="0"/>
              <a:t> im </a:t>
            </a:r>
            <a:r>
              <a:rPr lang="de-DE" sz="4800" dirty="0" err="1"/>
              <a:t>automotive</a:t>
            </a:r>
            <a:r>
              <a:rPr lang="de-DE" sz="4800" dirty="0"/>
              <a:t> </a:t>
            </a:r>
            <a:r>
              <a:rPr lang="de-DE" sz="4800" dirty="0" err="1"/>
              <a:t>bereich</a:t>
            </a:r>
            <a:endParaRPr lang="de-DE" sz="4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60755484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290</Words>
  <Application>Microsoft Office PowerPoint</Application>
  <PresentationFormat>Breitbild</PresentationFormat>
  <Paragraphs>29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im automotive bereich</vt:lpstr>
      <vt:lpstr>Agenda</vt:lpstr>
      <vt:lpstr>Einleitung agile softwareentwicklung</vt:lpstr>
      <vt:lpstr>PowerPoint-Präsentation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50</cp:revision>
  <dcterms:created xsi:type="dcterms:W3CDTF">2019-06-19T07:47:57Z</dcterms:created>
  <dcterms:modified xsi:type="dcterms:W3CDTF">2022-11-18T11:01:20Z</dcterms:modified>
</cp:coreProperties>
</file>