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4" r:id="rId3"/>
    <p:sldMasterId id="2147483686" r:id="rId4"/>
    <p:sldMasterId id="2147483702" r:id="rId5"/>
  </p:sldMasterIdLst>
  <p:notesMasterIdLst>
    <p:notesMasterId r:id="rId8"/>
  </p:notesMasterIdLst>
  <p:sldIdLst>
    <p:sldId id="280" r:id="rId6"/>
    <p:sldId id="27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7912" autoAdjust="0"/>
  </p:normalViewPr>
  <p:slideViewPr>
    <p:cSldViewPr snapToGrid="0" showGuides="1">
      <p:cViewPr varScale="1">
        <p:scale>
          <a:sx n="64" d="100"/>
          <a:sy n="64" d="100"/>
        </p:scale>
        <p:origin x="928" y="44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Partikelfilter-Nachrüstung DI-Benziner | Julian Schaaf, Jonas Weber, Joshua Arman, Sebastian Nöll / Prof. Dr.-Ing. Koch-Gröber | Wi/Se 19/20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83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Jonathan Himmler &amp; Karsten Hermann / Prof. Dr. Leimbach &amp; M.Eng. Konrad Stahl |  Wi / Se 2019/2020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Thema des Referats | Referent / Fakultät / Studiengang |  WiSe/SoSe 2017/19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 dirty="0"/>
              <a:t>Thema des Referats | Referent / Fakultät / Studiengang | 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Partikelfilter-Nachrüstung DI-Benziner | Julian Schaaf, Jonas Weber, Joshua Arman, Sebastian Nöll / Prof. Dr.-Ing. Koch-Gröber | Wi/Se 19/20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 smtClean="0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 smtClean="0"/>
              <a:t>Jonathan Himmler &amp; Karsten Hermann / Prof. Dr. Leimbach &amp; M.Eng. Konrad Stahl |  Wi / Se 2019/2020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7085" y="1980045"/>
            <a:ext cx="11056403" cy="1531425"/>
          </a:xfrm>
        </p:spPr>
        <p:txBody>
          <a:bodyPr/>
          <a:lstStyle/>
          <a:p>
            <a:r>
              <a:rPr lang="de-DE" dirty="0" smtClean="0"/>
              <a:t>Thema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90921B7-B29A-4977-860B-697B6196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420" b="1" i="0" u="none" strike="noStrike" kern="1200" cap="none" spc="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Campus Sontheim</a:t>
            </a:r>
            <a:endParaRPr kumimoji="0" lang="de-DE" sz="1420" b="1" i="0" u="none" strike="noStrike" kern="1200" cap="none" spc="6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9C2254E-FFB6-47AF-AAB3-EA98021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084" y="3860800"/>
            <a:ext cx="11056403" cy="196943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3600" b="1" i="0" u="none" strike="noStrike" kern="1200" cap="none" spc="8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Bearbeiter: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8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8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Betreuer: </a:t>
            </a:r>
            <a:endParaRPr kumimoji="0" lang="de-DE" sz="2800" b="1" i="0" u="none" strike="noStrike" kern="1200" cap="none" spc="8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800" b="1" i="0" u="none" strike="noStrike" kern="1200" cap="none" spc="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1" i="0" u="none" strike="noStrike" kern="1200" cap="none" spc="8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Labor ….</a:t>
            </a:r>
            <a:endParaRPr kumimoji="0" lang="de-DE" sz="2800" b="1" i="0" u="none" strike="noStrike" kern="1200" cap="none" spc="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F08FB34-7207-4C3C-86D2-06898C8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|  </a:t>
            </a:r>
            <a:fld id="{E6B5151A-17C4-4431-8407-112C0160A8B6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2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Thema</a:t>
            </a:r>
            <a:r>
              <a:rPr lang="de-DE" dirty="0"/>
              <a:t> | </a:t>
            </a:r>
            <a:r>
              <a:rPr lang="de-DE" dirty="0" smtClean="0"/>
              <a:t>Bearbeiter </a:t>
            </a:r>
            <a:r>
              <a:rPr lang="de-DE" dirty="0"/>
              <a:t>/ Prof. </a:t>
            </a:r>
            <a:r>
              <a:rPr lang="de-DE" dirty="0" smtClean="0"/>
              <a:t>XYZ</a:t>
            </a:r>
            <a:r>
              <a:rPr lang="de-DE" dirty="0"/>
              <a:t> |  </a:t>
            </a:r>
            <a:r>
              <a:rPr lang="de-DE" dirty="0" err="1" smtClean="0"/>
              <a:t>SoSe</a:t>
            </a:r>
            <a:r>
              <a:rPr lang="de-DE" dirty="0" smtClean="0"/>
              <a:t> </a:t>
            </a:r>
            <a:r>
              <a:rPr lang="de-DE" dirty="0" smtClean="0"/>
              <a:t>2021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Inhaltsplatzhalter 13">
            <a:extLst>
              <a:ext uri="{FF2B5EF4-FFF2-40B4-BE49-F238E27FC236}">
                <a16:creationId xmlns:a16="http://schemas.microsoft.com/office/drawing/2014/main" id="{36D818A8-F376-43E1-AB64-F8555A933377}"/>
              </a:ext>
            </a:extLst>
          </p:cNvPr>
          <p:cNvSpPr txBox="1">
            <a:spLocks/>
          </p:cNvSpPr>
          <p:nvPr/>
        </p:nvSpPr>
        <p:spPr>
          <a:xfrm>
            <a:off x="594945" y="900752"/>
            <a:ext cx="11188543" cy="5398448"/>
          </a:xfrm>
          <a:prstGeom prst="rect">
            <a:avLst/>
          </a:prstGeom>
        </p:spPr>
        <p:txBody>
          <a:bodyPr/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4" indent="0">
              <a:buNone/>
            </a:pPr>
            <a:r>
              <a:rPr lang="de-DE" sz="2800" b="1" dirty="0">
                <a:solidFill>
                  <a:schemeClr val="accent1"/>
                </a:solidFill>
              </a:rPr>
              <a:t>Thema: </a:t>
            </a:r>
          </a:p>
          <a:p>
            <a:pPr lvl="4"/>
            <a:endParaRPr lang="de-DE" sz="2400" b="1" dirty="0">
              <a:solidFill>
                <a:schemeClr val="accent1"/>
              </a:solidFill>
            </a:endParaRPr>
          </a:p>
          <a:p>
            <a:pPr lvl="4"/>
            <a:r>
              <a:rPr lang="de-DE" sz="2400" b="1" dirty="0" smtClean="0">
                <a:solidFill>
                  <a:schemeClr val="accent1"/>
                </a:solidFill>
              </a:rPr>
              <a:t>Motivation:</a:t>
            </a:r>
            <a:endParaRPr lang="de-DE" sz="2400" b="1" dirty="0">
              <a:solidFill>
                <a:schemeClr val="accent1"/>
              </a:solidFill>
            </a:endParaRPr>
          </a:p>
          <a:p>
            <a:pPr lvl="5"/>
            <a:r>
              <a:rPr lang="de-DE" sz="1800" b="1" dirty="0" smtClean="0"/>
              <a:t>P</a:t>
            </a:r>
            <a:endParaRPr lang="de-DE" sz="1800" dirty="0"/>
          </a:p>
          <a:p>
            <a:pPr lvl="5"/>
            <a:endParaRPr lang="de-DE" sz="1800" dirty="0"/>
          </a:p>
          <a:p>
            <a:pPr marL="288003" lvl="5" indent="0">
              <a:buFont typeface="Wingdings" panose="05000000000000000000" pitchFamily="2" charset="2"/>
              <a:buNone/>
            </a:pPr>
            <a:endParaRPr lang="de-DE" sz="2400" dirty="0"/>
          </a:p>
          <a:p>
            <a:pPr lvl="4"/>
            <a:r>
              <a:rPr lang="de-DE" sz="2400" b="1" dirty="0" smtClean="0">
                <a:solidFill>
                  <a:schemeClr val="accent1"/>
                </a:solidFill>
              </a:rPr>
              <a:t>Methode:</a:t>
            </a:r>
            <a:endParaRPr lang="de-DE" sz="2400" b="1" dirty="0">
              <a:solidFill>
                <a:schemeClr val="accent1"/>
              </a:solidFill>
            </a:endParaRPr>
          </a:p>
          <a:p>
            <a:pPr lvl="5"/>
            <a:r>
              <a:rPr lang="de-DE" sz="1800" b="1" dirty="0" smtClean="0"/>
              <a:t>I</a:t>
            </a:r>
          </a:p>
          <a:p>
            <a:pPr lvl="5"/>
            <a:endParaRPr lang="de-DE" sz="1800" dirty="0"/>
          </a:p>
          <a:p>
            <a:pPr marL="288003" lvl="5" indent="0">
              <a:buFont typeface="Wingdings" panose="05000000000000000000" pitchFamily="2" charset="2"/>
              <a:buNone/>
            </a:pPr>
            <a:endParaRPr lang="de-DE" sz="2400" dirty="0"/>
          </a:p>
          <a:p>
            <a:pPr lvl="4"/>
            <a:r>
              <a:rPr lang="de-DE" sz="2400" b="1" dirty="0">
                <a:solidFill>
                  <a:schemeClr val="accent1"/>
                </a:solidFill>
              </a:rPr>
              <a:t>Ergebnis</a:t>
            </a:r>
            <a:endParaRPr lang="de-DE" sz="2400" dirty="0"/>
          </a:p>
          <a:p>
            <a:pPr lvl="5"/>
            <a:r>
              <a:rPr lang="de-DE" sz="1800" dirty="0" smtClean="0"/>
              <a:t>W</a:t>
            </a:r>
            <a:endParaRPr lang="de-DE" sz="18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96" y="2450668"/>
            <a:ext cx="3456564" cy="229861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 rot="20322178">
            <a:off x="8952325" y="3138310"/>
            <a:ext cx="17742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Bilder / Graphiken einfügen!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7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4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5.xml><?xml version="1.0" encoding="utf-8"?>
<a:theme xmlns:a="http://schemas.openxmlformats.org/drawingml/2006/main" name="4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PPT_HHN_16x9_DE_02-1</Template>
  <TotalTime>0</TotalTime>
  <Words>27</Words>
  <Application>Microsoft Office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Calibri</vt:lpstr>
      <vt:lpstr>Wingdings</vt:lpstr>
      <vt:lpstr>PPT_HHN_16x9_DE_02</vt:lpstr>
      <vt:lpstr>1_PPT_HHN_16x9_DE_02</vt:lpstr>
      <vt:lpstr>2_PPT_HHN_16x9_DE_02</vt:lpstr>
      <vt:lpstr>3_PPT_HHN_16x9_DE_02</vt:lpstr>
      <vt:lpstr>4_PPT_HHN_16x9_DE_02</vt:lpstr>
      <vt:lpstr>Thema</vt:lpstr>
      <vt:lpstr>PowerPoint-Präsentation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Dausch, Anke</dc:creator>
  <cp:lastModifiedBy>Dausch, Anke</cp:lastModifiedBy>
  <cp:revision>45</cp:revision>
  <dcterms:created xsi:type="dcterms:W3CDTF">2019-06-19T07:47:57Z</dcterms:created>
  <dcterms:modified xsi:type="dcterms:W3CDTF">2021-02-11T10:00:15Z</dcterms:modified>
</cp:coreProperties>
</file>