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13"/>
  </p:notesMasterIdLst>
  <p:sldIdLst>
    <p:sldId id="281" r:id="rId6"/>
    <p:sldId id="282" r:id="rId7"/>
    <p:sldId id="283" r:id="rId8"/>
    <p:sldId id="284" r:id="rId9"/>
    <p:sldId id="287" r:id="rId10"/>
    <p:sldId id="285" r:id="rId11"/>
    <p:sldId id="28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71186" autoAdjust="0"/>
  </p:normalViewPr>
  <p:slideViewPr>
    <p:cSldViewPr snapToGrid="0" showGuides="1">
      <p:cViewPr varScale="1">
        <p:scale>
          <a:sx n="108" d="100"/>
          <a:sy n="108" d="100"/>
        </p:scale>
        <p:origin x="1596" y="-72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Agile </a:t>
            </a:r>
            <a:r>
              <a:rPr lang="de-DE" sz="4800" dirty="0" err="1"/>
              <a:t>software</a:t>
            </a:r>
            <a:r>
              <a:rPr lang="de-DE" sz="4800" dirty="0"/>
              <a:t> </a:t>
            </a:r>
            <a:r>
              <a:rPr lang="de-DE" sz="4800" dirty="0" err="1"/>
              <a:t>entwicklung</a:t>
            </a:r>
            <a:r>
              <a:rPr lang="de-DE" sz="4800" dirty="0"/>
              <a:t> im </a:t>
            </a:r>
            <a:r>
              <a:rPr lang="de-DE" sz="4800" dirty="0" err="1"/>
              <a:t>automotive</a:t>
            </a:r>
            <a:r>
              <a:rPr lang="de-DE" sz="4800" dirty="0"/>
              <a:t> </a:t>
            </a:r>
            <a:r>
              <a:rPr lang="de-DE" sz="4800" dirty="0" err="1"/>
              <a:t>bereich</a:t>
            </a:r>
            <a:endParaRPr lang="de-DE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579</Words>
  <Application>Microsoft Office PowerPoint</Application>
  <PresentationFormat>Breitbild</PresentationFormat>
  <Paragraphs>47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im automotive bereich</vt:lpstr>
      <vt:lpstr>Agenda</vt:lpstr>
      <vt:lpstr>Einleitung agile softwareentwicklung</vt:lpstr>
      <vt:lpstr>PowerPoint-Präsentation</vt:lpstr>
      <vt:lpstr>Einleitung Agile Softwareentwicklung Agile Manifesto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52</cp:revision>
  <dcterms:created xsi:type="dcterms:W3CDTF">2019-06-19T07:47:57Z</dcterms:created>
  <dcterms:modified xsi:type="dcterms:W3CDTF">2022-11-22T08:01:51Z</dcterms:modified>
</cp:coreProperties>
</file>