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e du titre"/>
          <p:cNvSpPr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12" name="Texte niveau 1…"/>
          <p:cNvSpPr/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" name="Numéro de diapositive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-Gilles Allain"/>
          <p:cNvSpPr/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-Gilles Allain</a:t>
            </a:r>
          </a:p>
        </p:txBody>
      </p:sp>
      <p:sp>
        <p:nvSpPr>
          <p:cNvPr id="94" name="« Saisissez une citation ici. »"/>
          <p:cNvSpPr/>
          <p:nvPr>
            <p:ph type="body" sz="quarter" idx="14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« Saisissez une citation ici. »</a:t>
            </a:r>
          </a:p>
        </p:txBody>
      </p:sp>
      <p:sp>
        <p:nvSpPr>
          <p:cNvPr id="95" name="Numéro de diapositive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Numéro de diapositive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uméro de diapositive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346200" y="520700"/>
            <a:ext cx="10388600" cy="58602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exte du titre"/>
          <p:cNvSpPr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22" name="Texte niveau 1…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3" name="Numéro de diapositive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e du titre"/>
          <p:cNvSpPr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31" name="Numéro de diapositive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exte du titre"/>
          <p:cNvSpPr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40" name="Texte niveau 1…"/>
          <p:cNvSpPr/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1" name="Numéro de diapositive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e du titr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49" name="Numéro de diapositive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e du titr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57" name="Texte niveau 1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8" name="Numéro de diapositive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exte du titr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67" name="Texte niveau 1…"/>
          <p:cNvSpPr/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8" name="Numéro de diapositive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 niveau 1…"/>
          <p:cNvSpPr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6" name="Numéro de diapositive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664613" y="508000"/>
            <a:ext cx="5803901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533400" y="508000"/>
            <a:ext cx="580823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Numéro de diapositive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du titre"/>
          <p:cNvSpPr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3" name="Texte niveau 1…"/>
          <p:cNvSpPr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" name="Numéro de diapositive"/>
          <p:cNvSpPr/>
          <p:nvPr>
            <p:ph type="sldNum" sz="quarter" idx="2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Développement d’une application Web pour l’OVE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Développement d’une application Web pour l’OVE</a:t>
            </a:r>
          </a:p>
        </p:txBody>
      </p:sp>
      <p:sp>
        <p:nvSpPr>
          <p:cNvPr id="120" name="Lafortune Pierre - Lauret Cyril - Wolber Herrick…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Lafortune Pierre - Lauret Cyril - Wolber Herrick</a:t>
            </a:r>
          </a:p>
          <a:p>
            <a:pPr/>
            <a:r>
              <a:t>Master 1 IFI</a:t>
            </a:r>
          </a:p>
        </p:txBody>
      </p:sp>
      <p:pic>
        <p:nvPicPr>
          <p:cNvPr id="121" name="logo OVE.jpg" descr="logo OV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572" y="8138154"/>
            <a:ext cx="1106278" cy="1544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nice.png" descr="nic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21454" y="8189100"/>
            <a:ext cx="2278535" cy="14421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Capture d’écran 2017-06-15 à 22.17.37.png" descr="Capture d’écran 2017-06-15 à 22.17.3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73608" y="8189100"/>
            <a:ext cx="1857584" cy="14421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Introduction"/>
          <p:cNvSpPr/>
          <p:nvPr>
            <p:ph type="ctrTitle"/>
          </p:nvPr>
        </p:nvSpPr>
        <p:spPr>
          <a:xfrm>
            <a:off x="355600" y="-1270000"/>
            <a:ext cx="12293601" cy="3238500"/>
          </a:xfrm>
          <a:prstGeom prst="rect">
            <a:avLst/>
          </a:prstGeom>
        </p:spPr>
        <p:txBody>
          <a:bodyPr/>
          <a:lstStyle/>
          <a:p>
            <a:pPr/>
            <a:r>
              <a:t>Introduction </a:t>
            </a:r>
          </a:p>
        </p:txBody>
      </p:sp>
      <p:sp>
        <p:nvSpPr>
          <p:cNvPr id="126" name="Qu’est ce que l’Observatoire de la Vie Etudiante…"/>
          <p:cNvSpPr/>
          <p:nvPr/>
        </p:nvSpPr>
        <p:spPr>
          <a:xfrm>
            <a:off x="1461957" y="3732451"/>
            <a:ext cx="10080886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71462" indent="-271462">
              <a:buClr>
                <a:srgbClr val="000000"/>
              </a:buClr>
              <a:buSzPct val="100000"/>
              <a:buChar char="•"/>
              <a:defRPr sz="3800"/>
            </a:pPr>
            <a:r>
              <a:t>  Qu’est ce que l’Observatoire de la Vie Etudiante </a:t>
            </a:r>
          </a:p>
          <a:p>
            <a:pPr algn="l">
              <a:defRPr sz="3800"/>
            </a:pPr>
          </a:p>
          <a:p>
            <a:pPr marL="271462" indent="-271462" algn="l">
              <a:buClr>
                <a:srgbClr val="000000"/>
              </a:buClr>
              <a:buSzPct val="100000"/>
              <a:buChar char="•"/>
              <a:defRPr sz="3800"/>
            </a:pPr>
            <a:r>
              <a:t>   Présentation du projet </a:t>
            </a:r>
          </a:p>
        </p:txBody>
      </p:sp>
      <p:sp>
        <p:nvSpPr>
          <p:cNvPr id="127" name="1 page sur 5"/>
          <p:cNvSpPr/>
          <p:nvPr/>
        </p:nvSpPr>
        <p:spPr>
          <a:xfrm>
            <a:off x="5793630" y="8812091"/>
            <a:ext cx="1417540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1 page sur 5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ravail effectué"/>
          <p:cNvSpPr/>
          <p:nvPr>
            <p:ph type="ctrTitle"/>
          </p:nvPr>
        </p:nvSpPr>
        <p:spPr>
          <a:xfrm>
            <a:off x="355599" y="-1264812"/>
            <a:ext cx="12293601" cy="3238501"/>
          </a:xfrm>
          <a:prstGeom prst="rect">
            <a:avLst/>
          </a:prstGeom>
        </p:spPr>
        <p:txBody>
          <a:bodyPr/>
          <a:lstStyle/>
          <a:p>
            <a:pPr/>
            <a:r>
              <a:t>Travail effectué</a:t>
            </a:r>
          </a:p>
        </p:txBody>
      </p:sp>
      <p:sp>
        <p:nvSpPr>
          <p:cNvPr id="130" name="Apprentissage du langage R et du framework Shiny…"/>
          <p:cNvSpPr/>
          <p:nvPr>
            <p:ph type="subTitle" sz="half" idx="1"/>
          </p:nvPr>
        </p:nvSpPr>
        <p:spPr>
          <a:xfrm>
            <a:off x="128087" y="3378089"/>
            <a:ext cx="12748626" cy="2997422"/>
          </a:xfrm>
          <a:prstGeom prst="rect">
            <a:avLst/>
          </a:prstGeom>
        </p:spPr>
        <p:txBody>
          <a:bodyPr/>
          <a:lstStyle/>
          <a:p>
            <a:pPr marL="271462" indent="-271462" algn="l">
              <a:buSzPct val="100000"/>
              <a:buChar char="•"/>
            </a:pPr>
            <a:r>
              <a:t>   Apprentissage du langage R et du framework Shiny</a:t>
            </a:r>
          </a:p>
          <a:p>
            <a:pPr marL="271462" indent="-271462" algn="l">
              <a:buSzPct val="100000"/>
              <a:buChar char="•"/>
            </a:pPr>
          </a:p>
          <a:p>
            <a:pPr marL="271462" indent="-271462" algn="l">
              <a:buSzPct val="100000"/>
              <a:buChar char="•"/>
            </a:pPr>
            <a:r>
              <a:t>   Recherche d’informations pertinentes sur les sites fournis </a:t>
            </a:r>
          </a:p>
          <a:p>
            <a:pPr marL="271462" indent="-271462">
              <a:buSzPct val="100000"/>
              <a:buChar char="•"/>
            </a:pPr>
          </a:p>
          <a:p>
            <a:pPr marL="271462" indent="-271462" algn="l">
              <a:buSzPct val="100000"/>
              <a:buChar char="•"/>
            </a:pPr>
            <a:r>
              <a:t>   Implémentation et intégration des graphiques</a:t>
            </a:r>
          </a:p>
        </p:txBody>
      </p:sp>
      <p:sp>
        <p:nvSpPr>
          <p:cNvPr id="131" name="2 pages sur 5"/>
          <p:cNvSpPr/>
          <p:nvPr/>
        </p:nvSpPr>
        <p:spPr>
          <a:xfrm>
            <a:off x="5748672" y="8811569"/>
            <a:ext cx="1507456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2 pages sur 5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roblèmes rencontrés"/>
          <p:cNvSpPr/>
          <p:nvPr>
            <p:ph type="ctrTitle"/>
          </p:nvPr>
        </p:nvSpPr>
        <p:spPr>
          <a:xfrm>
            <a:off x="355599" y="-1328051"/>
            <a:ext cx="12293601" cy="3238501"/>
          </a:xfrm>
          <a:prstGeom prst="rect">
            <a:avLst/>
          </a:prstGeom>
        </p:spPr>
        <p:txBody>
          <a:bodyPr/>
          <a:lstStyle/>
          <a:p>
            <a:pPr/>
            <a:r>
              <a:t>Problèmes rencontrés</a:t>
            </a:r>
          </a:p>
        </p:txBody>
      </p:sp>
      <p:sp>
        <p:nvSpPr>
          <p:cNvPr id="134" name="3 pages sur 5"/>
          <p:cNvSpPr/>
          <p:nvPr/>
        </p:nvSpPr>
        <p:spPr>
          <a:xfrm>
            <a:off x="5748672" y="8811569"/>
            <a:ext cx="1507456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3 pages sur 5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estion de projet"/>
          <p:cNvSpPr/>
          <p:nvPr>
            <p:ph type="ctrTitle"/>
          </p:nvPr>
        </p:nvSpPr>
        <p:spPr>
          <a:xfrm>
            <a:off x="355599" y="-1264812"/>
            <a:ext cx="12293601" cy="3238501"/>
          </a:xfrm>
          <a:prstGeom prst="rect">
            <a:avLst/>
          </a:prstGeom>
        </p:spPr>
        <p:txBody>
          <a:bodyPr/>
          <a:lstStyle/>
          <a:p>
            <a:pPr/>
            <a:r>
              <a:t>Gestion de projet</a:t>
            </a:r>
          </a:p>
        </p:txBody>
      </p:sp>
      <p:sp>
        <p:nvSpPr>
          <p:cNvPr id="137" name="Réunion et travaille en équipe tous les jeudis…"/>
          <p:cNvSpPr/>
          <p:nvPr>
            <p:ph type="subTitle" sz="quarter" idx="1"/>
          </p:nvPr>
        </p:nvSpPr>
        <p:spPr>
          <a:xfrm>
            <a:off x="194448" y="3978490"/>
            <a:ext cx="13004801" cy="1796620"/>
          </a:xfrm>
          <a:prstGeom prst="rect">
            <a:avLst/>
          </a:prstGeom>
        </p:spPr>
        <p:txBody>
          <a:bodyPr/>
          <a:lstStyle/>
          <a:p>
            <a:pPr marL="271462" indent="-271462" algn="l">
              <a:buSzPct val="100000"/>
              <a:buChar char="•"/>
            </a:pPr>
            <a:r>
              <a:t>  Réunion et travaille en équipe tous les jeudis</a:t>
            </a:r>
          </a:p>
          <a:p>
            <a:pPr marL="271462" indent="-271462">
              <a:buSzPct val="100000"/>
              <a:buChar char="•"/>
            </a:pPr>
          </a:p>
          <a:p>
            <a:pPr marL="271462" indent="-271462" algn="l">
              <a:buSzPct val="100000"/>
              <a:buChar char="•"/>
            </a:pPr>
            <a:r>
              <a:t>  Repository Github pour permettre le suivie de projet</a:t>
            </a:r>
          </a:p>
        </p:txBody>
      </p:sp>
      <p:sp>
        <p:nvSpPr>
          <p:cNvPr id="138" name="4 pages sur 5"/>
          <p:cNvSpPr/>
          <p:nvPr/>
        </p:nvSpPr>
        <p:spPr>
          <a:xfrm>
            <a:off x="5748672" y="8790489"/>
            <a:ext cx="1507456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4 pages sur 5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onclusion"/>
          <p:cNvSpPr/>
          <p:nvPr>
            <p:ph type="ctrTitle"/>
          </p:nvPr>
        </p:nvSpPr>
        <p:spPr>
          <a:xfrm>
            <a:off x="355600" y="2051049"/>
            <a:ext cx="12293601" cy="3238501"/>
          </a:xfrm>
          <a:prstGeom prst="rect">
            <a:avLst/>
          </a:prstGeom>
        </p:spPr>
        <p:txBody>
          <a:bodyPr/>
          <a:lstStyle/>
          <a:p>
            <a:pPr/>
            <a:r>
              <a:t>Conclusion </a:t>
            </a:r>
          </a:p>
        </p:txBody>
      </p:sp>
      <p:sp>
        <p:nvSpPr>
          <p:cNvPr id="141" name="5 pages sur 5"/>
          <p:cNvSpPr/>
          <p:nvPr/>
        </p:nvSpPr>
        <p:spPr>
          <a:xfrm>
            <a:off x="5748672" y="8874808"/>
            <a:ext cx="1507456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5 pages sur 5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