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2" r:id="rId2"/>
    <p:sldId id="367" r:id="rId3"/>
    <p:sldId id="372" r:id="rId4"/>
    <p:sldId id="373" r:id="rId5"/>
    <p:sldId id="371" r:id="rId6"/>
    <p:sldId id="369" r:id="rId7"/>
    <p:sldId id="366" r:id="rId8"/>
    <p:sldId id="374" r:id="rId9"/>
    <p:sldId id="3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oneer Investments" initials="P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00"/>
    <a:srgbClr val="385470"/>
    <a:srgbClr val="426485"/>
    <a:srgbClr val="5A9FDA"/>
    <a:srgbClr val="FFFFFF"/>
    <a:srgbClr val="003C6A"/>
    <a:srgbClr val="32537A"/>
    <a:srgbClr val="395673"/>
    <a:srgbClr val="686868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5" autoAdjust="0"/>
    <p:restoredTop sz="99484" autoAdjust="0"/>
  </p:normalViewPr>
  <p:slideViewPr>
    <p:cSldViewPr snapToGrid="0">
      <p:cViewPr>
        <p:scale>
          <a:sx n="100" d="100"/>
          <a:sy n="100" d="100"/>
        </p:scale>
        <p:origin x="-230" y="86"/>
      </p:cViewPr>
      <p:guideLst>
        <p:guide orient="horz" pos="4190"/>
        <p:guide orient="horz" pos="722"/>
        <p:guide orient="horz" pos="766"/>
        <p:guide orient="horz" pos="477"/>
        <p:guide orient="horz" pos="178"/>
        <p:guide orient="horz" pos="3600"/>
        <p:guide pos="158"/>
        <p:guide pos="5600"/>
        <p:guide pos="305"/>
        <p:guide pos="54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1626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ranklin Gothic Book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E59B5-AB1E-5144-A84A-931667C1BDD4}" type="datetimeFigureOut">
              <a:rPr lang="en-GB" smtClean="0">
                <a:latin typeface="Franklin Gothic Book" pitchFamily="34" charset="0"/>
              </a:rPr>
              <a:pPr/>
              <a:t>03/11/2015</a:t>
            </a:fld>
            <a:endParaRPr lang="en-GB" dirty="0">
              <a:latin typeface="Franklin Gothic Boo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ranklin Gothic Book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1CEC8-AB27-AB48-9C42-B734C3540F11}" type="slidenum">
              <a:rPr lang="en-GB" smtClean="0">
                <a:latin typeface="Franklin Gothic Book" pitchFamily="34" charset="0"/>
              </a:rPr>
              <a:pPr/>
              <a:t>‹Nr.›</a:t>
            </a:fld>
            <a:endParaRPr lang="en-GB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9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ranklin Gothic Book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ranklin Gothic Book" pitchFamily="34" charset="0"/>
              </a:defRPr>
            </a:lvl1pPr>
          </a:lstStyle>
          <a:p>
            <a:fld id="{789AA523-E84B-3F4A-BF39-8C2B977736B1}" type="datetimeFigureOut">
              <a:rPr lang="en-GB" smtClean="0"/>
              <a:pPr/>
              <a:t>03/11/2015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ranklin Gothic Book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anklin Gothic Book" pitchFamily="34" charset="0"/>
              </a:defRPr>
            </a:lvl1pPr>
          </a:lstStyle>
          <a:p>
            <a:fld id="{8CDB9091-8E20-944A-AD50-C434C0F3F7DB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810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Franklin Gothic Book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Franklin Gothic Book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Franklin Gothic Book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Franklin Gothic Book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Franklin Gothic Book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Das Ziel dieser Präsentation ist, die aktuellen PIA Frameworks aufzulisten und eine Diskussions-Grundlage für künftige Entwicklungen zu schaffen.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B9091-8E20-944A-AD50-C434C0F3F7DB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B9091-8E20-944A-AD50-C434C0F3F7DB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B9091-8E20-944A-AD50-C434C0F3F7DB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B9091-8E20-944A-AD50-C434C0F3F7DB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B9091-8E20-944A-AD50-C434C0F3F7DB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B9091-8E20-944A-AD50-C434C0F3F7DB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B9091-8E20-944A-AD50-C434C0F3F7DB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B9091-8E20-944A-AD50-C434C0F3F7DB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B9091-8E20-944A-AD50-C434C0F3F7DB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newcover1_lowres resaved 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0825" y="282575"/>
            <a:ext cx="8632101" cy="4849495"/>
          </a:xfrm>
          <a:prstGeom prst="rect">
            <a:avLst/>
          </a:prstGeom>
        </p:spPr>
      </p:pic>
      <p:grpSp>
        <p:nvGrpSpPr>
          <p:cNvPr id="89" name="Group 88" descr="&lt;IGNORE&gt;"/>
          <p:cNvGrpSpPr/>
          <p:nvPr userDrawn="1"/>
        </p:nvGrpSpPr>
        <p:grpSpPr bwMode="gray">
          <a:xfrm>
            <a:off x="6541227" y="5718629"/>
            <a:ext cx="2104084" cy="583196"/>
            <a:chOff x="3103563" y="3844925"/>
            <a:chExt cx="4435475" cy="1238251"/>
          </a:xfrm>
        </p:grpSpPr>
        <p:sp>
          <p:nvSpPr>
            <p:cNvPr id="90" name="Freeform 38"/>
            <p:cNvSpPr>
              <a:spLocks noEditPoints="1"/>
            </p:cNvSpPr>
            <p:nvPr userDrawn="1"/>
          </p:nvSpPr>
          <p:spPr bwMode="gray">
            <a:xfrm>
              <a:off x="4294188" y="4014788"/>
              <a:ext cx="3244850" cy="1068388"/>
            </a:xfrm>
            <a:custGeom>
              <a:avLst/>
              <a:gdLst/>
              <a:ahLst/>
              <a:cxnLst>
                <a:cxn ang="0">
                  <a:pos x="705" y="8"/>
                </a:cxn>
                <a:cxn ang="0">
                  <a:pos x="744" y="133"/>
                </a:cxn>
                <a:cxn ang="0">
                  <a:pos x="822" y="133"/>
                </a:cxn>
                <a:cxn ang="0">
                  <a:pos x="760" y="66"/>
                </a:cxn>
                <a:cxn ang="0">
                  <a:pos x="681" y="3"/>
                </a:cxn>
                <a:cxn ang="0">
                  <a:pos x="651" y="42"/>
                </a:cxn>
                <a:cxn ang="0">
                  <a:pos x="622" y="133"/>
                </a:cxn>
                <a:cxn ang="0">
                  <a:pos x="459" y="133"/>
                </a:cxn>
                <a:cxn ang="0">
                  <a:pos x="552" y="42"/>
                </a:cxn>
                <a:cxn ang="0">
                  <a:pos x="533" y="68"/>
                </a:cxn>
                <a:cxn ang="0">
                  <a:pos x="555" y="95"/>
                </a:cxn>
                <a:cxn ang="0">
                  <a:pos x="343" y="16"/>
                </a:cxn>
                <a:cxn ang="0">
                  <a:pos x="336" y="8"/>
                </a:cxn>
                <a:cxn ang="0">
                  <a:pos x="400" y="3"/>
                </a:cxn>
                <a:cxn ang="0">
                  <a:pos x="306" y="69"/>
                </a:cxn>
                <a:cxn ang="0">
                  <a:pos x="115" y="138"/>
                </a:cxn>
                <a:cxn ang="0">
                  <a:pos x="172" y="8"/>
                </a:cxn>
                <a:cxn ang="0">
                  <a:pos x="0" y="3"/>
                </a:cxn>
                <a:cxn ang="0">
                  <a:pos x="58" y="133"/>
                </a:cxn>
                <a:cxn ang="0">
                  <a:pos x="40" y="71"/>
                </a:cxn>
                <a:cxn ang="0">
                  <a:pos x="853" y="198"/>
                </a:cxn>
                <a:cxn ang="0">
                  <a:pos x="843" y="201"/>
                </a:cxn>
                <a:cxn ang="0">
                  <a:pos x="843" y="199"/>
                </a:cxn>
                <a:cxn ang="0">
                  <a:pos x="851" y="198"/>
                </a:cxn>
                <a:cxn ang="0">
                  <a:pos x="861" y="194"/>
                </a:cxn>
                <a:cxn ang="0">
                  <a:pos x="834" y="212"/>
                </a:cxn>
                <a:cxn ang="0">
                  <a:pos x="846" y="183"/>
                </a:cxn>
                <a:cxn ang="0">
                  <a:pos x="835" y="211"/>
                </a:cxn>
                <a:cxn ang="0">
                  <a:pos x="859" y="195"/>
                </a:cxn>
                <a:cxn ang="0">
                  <a:pos x="779" y="277"/>
                </a:cxn>
                <a:cxn ang="0">
                  <a:pos x="800" y="252"/>
                </a:cxn>
                <a:cxn ang="0">
                  <a:pos x="817" y="231"/>
                </a:cxn>
                <a:cxn ang="0">
                  <a:pos x="760" y="276"/>
                </a:cxn>
                <a:cxn ang="0">
                  <a:pos x="724" y="189"/>
                </a:cxn>
                <a:cxn ang="0">
                  <a:pos x="748" y="276"/>
                </a:cxn>
                <a:cxn ang="0">
                  <a:pos x="669" y="212"/>
                </a:cxn>
                <a:cxn ang="0">
                  <a:pos x="636" y="275"/>
                </a:cxn>
                <a:cxn ang="0">
                  <a:pos x="651" y="220"/>
                </a:cxn>
                <a:cxn ang="0">
                  <a:pos x="506" y="279"/>
                </a:cxn>
                <a:cxn ang="0">
                  <a:pos x="496" y="275"/>
                </a:cxn>
                <a:cxn ang="0">
                  <a:pos x="443" y="232"/>
                </a:cxn>
                <a:cxn ang="0">
                  <a:pos x="427" y="223"/>
                </a:cxn>
                <a:cxn ang="0">
                  <a:pos x="463" y="207"/>
                </a:cxn>
                <a:cxn ang="0">
                  <a:pos x="506" y="279"/>
                </a:cxn>
                <a:cxn ang="0">
                  <a:pos x="371" y="210"/>
                </a:cxn>
                <a:cxn ang="0">
                  <a:pos x="386" y="265"/>
                </a:cxn>
                <a:cxn ang="0">
                  <a:pos x="301" y="279"/>
                </a:cxn>
                <a:cxn ang="0">
                  <a:pos x="314" y="247"/>
                </a:cxn>
                <a:cxn ang="0">
                  <a:pos x="339" y="231"/>
                </a:cxn>
                <a:cxn ang="0">
                  <a:pos x="587" y="277"/>
                </a:cxn>
                <a:cxn ang="0">
                  <a:pos x="610" y="255"/>
                </a:cxn>
                <a:cxn ang="0">
                  <a:pos x="280" y="245"/>
                </a:cxn>
                <a:cxn ang="0">
                  <a:pos x="248" y="211"/>
                </a:cxn>
                <a:cxn ang="0">
                  <a:pos x="149" y="214"/>
                </a:cxn>
                <a:cxn ang="0">
                  <a:pos x="201" y="214"/>
                </a:cxn>
                <a:cxn ang="0">
                  <a:pos x="103" y="275"/>
                </a:cxn>
                <a:cxn ang="0">
                  <a:pos x="97" y="279"/>
                </a:cxn>
                <a:cxn ang="0">
                  <a:pos x="58" y="210"/>
                </a:cxn>
                <a:cxn ang="0">
                  <a:pos x="143" y="275"/>
                </a:cxn>
                <a:cxn ang="0">
                  <a:pos x="1" y="179"/>
                </a:cxn>
                <a:cxn ang="0">
                  <a:pos x="45" y="279"/>
                </a:cxn>
              </a:cxnLst>
              <a:rect l="0" t="0" r="r" b="b"/>
              <a:pathLst>
                <a:path w="863" h="282">
                  <a:moveTo>
                    <a:pt x="809" y="120"/>
                  </a:moveTo>
                  <a:cubicBezTo>
                    <a:pt x="808" y="94"/>
                    <a:pt x="808" y="94"/>
                    <a:pt x="808" y="94"/>
                  </a:cubicBezTo>
                  <a:cubicBezTo>
                    <a:pt x="807" y="75"/>
                    <a:pt x="800" y="70"/>
                    <a:pt x="780" y="68"/>
                  </a:cubicBezTo>
                  <a:cubicBezTo>
                    <a:pt x="798" y="65"/>
                    <a:pt x="810" y="54"/>
                    <a:pt x="810" y="36"/>
                  </a:cubicBezTo>
                  <a:cubicBezTo>
                    <a:pt x="810" y="13"/>
                    <a:pt x="796" y="3"/>
                    <a:pt x="769" y="3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5" y="8"/>
                    <a:pt x="705" y="8"/>
                    <a:pt x="705" y="8"/>
                  </a:cubicBezTo>
                  <a:cubicBezTo>
                    <a:pt x="722" y="8"/>
                    <a:pt x="722" y="8"/>
                    <a:pt x="722" y="8"/>
                  </a:cubicBezTo>
                  <a:cubicBezTo>
                    <a:pt x="722" y="133"/>
                    <a:pt x="722" y="133"/>
                    <a:pt x="722" y="133"/>
                  </a:cubicBezTo>
                  <a:cubicBezTo>
                    <a:pt x="705" y="133"/>
                    <a:pt x="705" y="133"/>
                    <a:pt x="705" y="133"/>
                  </a:cubicBezTo>
                  <a:cubicBezTo>
                    <a:pt x="705" y="138"/>
                    <a:pt x="705" y="138"/>
                    <a:pt x="705" y="138"/>
                  </a:cubicBezTo>
                  <a:cubicBezTo>
                    <a:pt x="761" y="138"/>
                    <a:pt x="761" y="138"/>
                    <a:pt x="761" y="138"/>
                  </a:cubicBezTo>
                  <a:cubicBezTo>
                    <a:pt x="761" y="133"/>
                    <a:pt x="761" y="133"/>
                    <a:pt x="761" y="133"/>
                  </a:cubicBezTo>
                  <a:cubicBezTo>
                    <a:pt x="744" y="133"/>
                    <a:pt x="744" y="133"/>
                    <a:pt x="744" y="133"/>
                  </a:cubicBezTo>
                  <a:cubicBezTo>
                    <a:pt x="744" y="71"/>
                    <a:pt x="744" y="71"/>
                    <a:pt x="744" y="71"/>
                  </a:cubicBezTo>
                  <a:cubicBezTo>
                    <a:pt x="760" y="71"/>
                    <a:pt x="760" y="71"/>
                    <a:pt x="760" y="71"/>
                  </a:cubicBezTo>
                  <a:cubicBezTo>
                    <a:pt x="779" y="71"/>
                    <a:pt x="785" y="78"/>
                    <a:pt x="785" y="92"/>
                  </a:cubicBezTo>
                  <a:cubicBezTo>
                    <a:pt x="785" y="96"/>
                    <a:pt x="785" y="102"/>
                    <a:pt x="785" y="109"/>
                  </a:cubicBezTo>
                  <a:cubicBezTo>
                    <a:pt x="785" y="130"/>
                    <a:pt x="787" y="139"/>
                    <a:pt x="810" y="139"/>
                  </a:cubicBezTo>
                  <a:cubicBezTo>
                    <a:pt x="813" y="139"/>
                    <a:pt x="819" y="139"/>
                    <a:pt x="822" y="138"/>
                  </a:cubicBezTo>
                  <a:cubicBezTo>
                    <a:pt x="822" y="133"/>
                    <a:pt x="822" y="133"/>
                    <a:pt x="822" y="133"/>
                  </a:cubicBezTo>
                  <a:cubicBezTo>
                    <a:pt x="814" y="133"/>
                    <a:pt x="810" y="129"/>
                    <a:pt x="809" y="120"/>
                  </a:cubicBezTo>
                  <a:close/>
                  <a:moveTo>
                    <a:pt x="760" y="66"/>
                  </a:moveTo>
                  <a:cubicBezTo>
                    <a:pt x="744" y="66"/>
                    <a:pt x="744" y="66"/>
                    <a:pt x="744" y="66"/>
                  </a:cubicBezTo>
                  <a:cubicBezTo>
                    <a:pt x="744" y="8"/>
                    <a:pt x="744" y="8"/>
                    <a:pt x="744" y="8"/>
                  </a:cubicBezTo>
                  <a:cubicBezTo>
                    <a:pt x="761" y="8"/>
                    <a:pt x="761" y="8"/>
                    <a:pt x="761" y="8"/>
                  </a:cubicBezTo>
                  <a:cubicBezTo>
                    <a:pt x="782" y="8"/>
                    <a:pt x="786" y="20"/>
                    <a:pt x="786" y="37"/>
                  </a:cubicBezTo>
                  <a:cubicBezTo>
                    <a:pt x="786" y="46"/>
                    <a:pt x="786" y="66"/>
                    <a:pt x="760" y="66"/>
                  </a:cubicBezTo>
                  <a:close/>
                  <a:moveTo>
                    <a:pt x="582" y="138"/>
                  </a:moveTo>
                  <a:cubicBezTo>
                    <a:pt x="582" y="133"/>
                    <a:pt x="582" y="133"/>
                    <a:pt x="582" y="133"/>
                  </a:cubicBezTo>
                  <a:cubicBezTo>
                    <a:pt x="599" y="133"/>
                    <a:pt x="599" y="133"/>
                    <a:pt x="599" y="133"/>
                  </a:cubicBezTo>
                  <a:cubicBezTo>
                    <a:pt x="599" y="8"/>
                    <a:pt x="599" y="8"/>
                    <a:pt x="599" y="8"/>
                  </a:cubicBezTo>
                  <a:cubicBezTo>
                    <a:pt x="582" y="8"/>
                    <a:pt x="582" y="8"/>
                    <a:pt x="582" y="8"/>
                  </a:cubicBezTo>
                  <a:cubicBezTo>
                    <a:pt x="582" y="3"/>
                    <a:pt x="582" y="3"/>
                    <a:pt x="582" y="3"/>
                  </a:cubicBezTo>
                  <a:cubicBezTo>
                    <a:pt x="681" y="3"/>
                    <a:pt x="681" y="3"/>
                    <a:pt x="681" y="3"/>
                  </a:cubicBezTo>
                  <a:cubicBezTo>
                    <a:pt x="681" y="42"/>
                    <a:pt x="681" y="42"/>
                    <a:pt x="681" y="42"/>
                  </a:cubicBezTo>
                  <a:cubicBezTo>
                    <a:pt x="675" y="42"/>
                    <a:pt x="675" y="42"/>
                    <a:pt x="675" y="42"/>
                  </a:cubicBezTo>
                  <a:cubicBezTo>
                    <a:pt x="674" y="19"/>
                    <a:pt x="660" y="8"/>
                    <a:pt x="637" y="8"/>
                  </a:cubicBezTo>
                  <a:cubicBezTo>
                    <a:pt x="622" y="8"/>
                    <a:pt x="622" y="8"/>
                    <a:pt x="622" y="8"/>
                  </a:cubicBezTo>
                  <a:cubicBezTo>
                    <a:pt x="622" y="64"/>
                    <a:pt x="622" y="64"/>
                    <a:pt x="622" y="64"/>
                  </a:cubicBezTo>
                  <a:cubicBezTo>
                    <a:pt x="628" y="64"/>
                    <a:pt x="628" y="64"/>
                    <a:pt x="628" y="64"/>
                  </a:cubicBezTo>
                  <a:cubicBezTo>
                    <a:pt x="646" y="64"/>
                    <a:pt x="651" y="58"/>
                    <a:pt x="651" y="42"/>
                  </a:cubicBezTo>
                  <a:cubicBezTo>
                    <a:pt x="657" y="42"/>
                    <a:pt x="657" y="42"/>
                    <a:pt x="657" y="42"/>
                  </a:cubicBezTo>
                  <a:cubicBezTo>
                    <a:pt x="656" y="68"/>
                    <a:pt x="656" y="68"/>
                    <a:pt x="656" y="68"/>
                  </a:cubicBezTo>
                  <a:cubicBezTo>
                    <a:pt x="656" y="93"/>
                    <a:pt x="656" y="93"/>
                    <a:pt x="656" y="93"/>
                  </a:cubicBezTo>
                  <a:cubicBezTo>
                    <a:pt x="651" y="93"/>
                    <a:pt x="651" y="93"/>
                    <a:pt x="651" y="93"/>
                  </a:cubicBezTo>
                  <a:cubicBezTo>
                    <a:pt x="651" y="77"/>
                    <a:pt x="646" y="69"/>
                    <a:pt x="628" y="69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45" y="133"/>
                    <a:pt x="645" y="133"/>
                    <a:pt x="645" y="133"/>
                  </a:cubicBezTo>
                  <a:cubicBezTo>
                    <a:pt x="667" y="133"/>
                    <a:pt x="678" y="114"/>
                    <a:pt x="678" y="95"/>
                  </a:cubicBezTo>
                  <a:cubicBezTo>
                    <a:pt x="684" y="95"/>
                    <a:pt x="684" y="95"/>
                    <a:pt x="684" y="95"/>
                  </a:cubicBezTo>
                  <a:cubicBezTo>
                    <a:pt x="684" y="138"/>
                    <a:pt x="684" y="138"/>
                    <a:pt x="684" y="138"/>
                  </a:cubicBezTo>
                  <a:lnTo>
                    <a:pt x="582" y="138"/>
                  </a:lnTo>
                  <a:close/>
                  <a:moveTo>
                    <a:pt x="459" y="138"/>
                  </a:moveTo>
                  <a:cubicBezTo>
                    <a:pt x="459" y="133"/>
                    <a:pt x="459" y="133"/>
                    <a:pt x="459" y="133"/>
                  </a:cubicBezTo>
                  <a:cubicBezTo>
                    <a:pt x="475" y="133"/>
                    <a:pt x="475" y="133"/>
                    <a:pt x="475" y="133"/>
                  </a:cubicBezTo>
                  <a:cubicBezTo>
                    <a:pt x="475" y="8"/>
                    <a:pt x="475" y="8"/>
                    <a:pt x="475" y="8"/>
                  </a:cubicBezTo>
                  <a:cubicBezTo>
                    <a:pt x="459" y="8"/>
                    <a:pt x="459" y="8"/>
                    <a:pt x="459" y="8"/>
                  </a:cubicBezTo>
                  <a:cubicBezTo>
                    <a:pt x="459" y="3"/>
                    <a:pt x="459" y="3"/>
                    <a:pt x="459" y="3"/>
                  </a:cubicBezTo>
                  <a:cubicBezTo>
                    <a:pt x="558" y="3"/>
                    <a:pt x="558" y="3"/>
                    <a:pt x="558" y="3"/>
                  </a:cubicBezTo>
                  <a:cubicBezTo>
                    <a:pt x="558" y="42"/>
                    <a:pt x="558" y="42"/>
                    <a:pt x="558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1" y="19"/>
                    <a:pt x="536" y="8"/>
                    <a:pt x="514" y="8"/>
                  </a:cubicBezTo>
                  <a:cubicBezTo>
                    <a:pt x="498" y="8"/>
                    <a:pt x="498" y="8"/>
                    <a:pt x="498" y="8"/>
                  </a:cubicBezTo>
                  <a:cubicBezTo>
                    <a:pt x="498" y="64"/>
                    <a:pt x="498" y="64"/>
                    <a:pt x="498" y="64"/>
                  </a:cubicBezTo>
                  <a:cubicBezTo>
                    <a:pt x="505" y="64"/>
                    <a:pt x="505" y="64"/>
                    <a:pt x="505" y="64"/>
                  </a:cubicBezTo>
                  <a:cubicBezTo>
                    <a:pt x="522" y="64"/>
                    <a:pt x="528" y="58"/>
                    <a:pt x="528" y="42"/>
                  </a:cubicBezTo>
                  <a:cubicBezTo>
                    <a:pt x="533" y="42"/>
                    <a:pt x="533" y="42"/>
                    <a:pt x="533" y="42"/>
                  </a:cubicBezTo>
                  <a:cubicBezTo>
                    <a:pt x="533" y="68"/>
                    <a:pt x="533" y="68"/>
                    <a:pt x="533" y="68"/>
                  </a:cubicBezTo>
                  <a:cubicBezTo>
                    <a:pt x="533" y="93"/>
                    <a:pt x="533" y="93"/>
                    <a:pt x="533" y="93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7" y="77"/>
                    <a:pt x="522" y="69"/>
                    <a:pt x="505" y="69"/>
                  </a:cubicBezTo>
                  <a:cubicBezTo>
                    <a:pt x="498" y="69"/>
                    <a:pt x="498" y="69"/>
                    <a:pt x="498" y="69"/>
                  </a:cubicBezTo>
                  <a:cubicBezTo>
                    <a:pt x="498" y="133"/>
                    <a:pt x="498" y="133"/>
                    <a:pt x="498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44" y="133"/>
                    <a:pt x="555" y="114"/>
                    <a:pt x="555" y="95"/>
                  </a:cubicBezTo>
                  <a:cubicBezTo>
                    <a:pt x="561" y="95"/>
                    <a:pt x="561" y="95"/>
                    <a:pt x="561" y="95"/>
                  </a:cubicBezTo>
                  <a:cubicBezTo>
                    <a:pt x="561" y="138"/>
                    <a:pt x="561" y="138"/>
                    <a:pt x="561" y="138"/>
                  </a:cubicBezTo>
                  <a:lnTo>
                    <a:pt x="459" y="138"/>
                  </a:lnTo>
                  <a:close/>
                  <a:moveTo>
                    <a:pt x="424" y="8"/>
                  </a:moveTo>
                  <a:cubicBezTo>
                    <a:pt x="424" y="141"/>
                    <a:pt x="424" y="141"/>
                    <a:pt x="424" y="141"/>
                  </a:cubicBezTo>
                  <a:cubicBezTo>
                    <a:pt x="420" y="141"/>
                    <a:pt x="420" y="141"/>
                    <a:pt x="420" y="141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43" y="133"/>
                    <a:pt x="343" y="133"/>
                    <a:pt x="343" y="133"/>
                  </a:cubicBezTo>
                  <a:cubicBezTo>
                    <a:pt x="360" y="133"/>
                    <a:pt x="360" y="133"/>
                    <a:pt x="360" y="133"/>
                  </a:cubicBezTo>
                  <a:cubicBezTo>
                    <a:pt x="360" y="138"/>
                    <a:pt x="360" y="138"/>
                    <a:pt x="360" y="138"/>
                  </a:cubicBezTo>
                  <a:cubicBezTo>
                    <a:pt x="319" y="138"/>
                    <a:pt x="319" y="138"/>
                    <a:pt x="319" y="138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36" y="133"/>
                    <a:pt x="336" y="133"/>
                    <a:pt x="336" y="133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19" y="8"/>
                    <a:pt x="319" y="8"/>
                    <a:pt x="319" y="8"/>
                  </a:cubicBezTo>
                  <a:cubicBezTo>
                    <a:pt x="319" y="3"/>
                    <a:pt x="319" y="3"/>
                    <a:pt x="319" y="3"/>
                  </a:cubicBezTo>
                  <a:cubicBezTo>
                    <a:pt x="362" y="3"/>
                    <a:pt x="362" y="3"/>
                    <a:pt x="362" y="3"/>
                  </a:cubicBezTo>
                  <a:cubicBezTo>
                    <a:pt x="417" y="93"/>
                    <a:pt x="417" y="93"/>
                    <a:pt x="417" y="93"/>
                  </a:cubicBezTo>
                  <a:cubicBezTo>
                    <a:pt x="417" y="8"/>
                    <a:pt x="417" y="8"/>
                    <a:pt x="417" y="8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3"/>
                    <a:pt x="400" y="3"/>
                    <a:pt x="400" y="3"/>
                  </a:cubicBezTo>
                  <a:cubicBezTo>
                    <a:pt x="441" y="3"/>
                    <a:pt x="441" y="3"/>
                    <a:pt x="441" y="3"/>
                  </a:cubicBezTo>
                  <a:cubicBezTo>
                    <a:pt x="441" y="8"/>
                    <a:pt x="441" y="8"/>
                    <a:pt x="441" y="8"/>
                  </a:cubicBezTo>
                  <a:lnTo>
                    <a:pt x="424" y="8"/>
                  </a:lnTo>
                  <a:close/>
                  <a:moveTo>
                    <a:pt x="246" y="0"/>
                  </a:moveTo>
                  <a:cubicBezTo>
                    <a:pt x="204" y="0"/>
                    <a:pt x="186" y="33"/>
                    <a:pt x="186" y="71"/>
                  </a:cubicBezTo>
                  <a:cubicBezTo>
                    <a:pt x="186" y="108"/>
                    <a:pt x="204" y="141"/>
                    <a:pt x="245" y="141"/>
                  </a:cubicBezTo>
                  <a:cubicBezTo>
                    <a:pt x="288" y="141"/>
                    <a:pt x="306" y="107"/>
                    <a:pt x="306" y="69"/>
                  </a:cubicBezTo>
                  <a:cubicBezTo>
                    <a:pt x="306" y="31"/>
                    <a:pt x="287" y="0"/>
                    <a:pt x="246" y="0"/>
                  </a:cubicBezTo>
                  <a:close/>
                  <a:moveTo>
                    <a:pt x="245" y="135"/>
                  </a:moveTo>
                  <a:cubicBezTo>
                    <a:pt x="215" y="135"/>
                    <a:pt x="211" y="100"/>
                    <a:pt x="211" y="70"/>
                  </a:cubicBezTo>
                  <a:cubicBezTo>
                    <a:pt x="211" y="39"/>
                    <a:pt x="215" y="6"/>
                    <a:pt x="246" y="6"/>
                  </a:cubicBezTo>
                  <a:cubicBezTo>
                    <a:pt x="279" y="6"/>
                    <a:pt x="281" y="43"/>
                    <a:pt x="281" y="69"/>
                  </a:cubicBezTo>
                  <a:cubicBezTo>
                    <a:pt x="281" y="97"/>
                    <a:pt x="280" y="135"/>
                    <a:pt x="245" y="135"/>
                  </a:cubicBezTo>
                  <a:close/>
                  <a:moveTo>
                    <a:pt x="115" y="138"/>
                  </a:moveTo>
                  <a:cubicBezTo>
                    <a:pt x="115" y="133"/>
                    <a:pt x="115" y="133"/>
                    <a:pt x="115" y="133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155" y="8"/>
                    <a:pt x="155" y="8"/>
                    <a:pt x="155" y="8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2" y="138"/>
                    <a:pt x="172" y="138"/>
                    <a:pt x="172" y="138"/>
                  </a:cubicBezTo>
                  <a:lnTo>
                    <a:pt x="115" y="138"/>
                  </a:lnTo>
                  <a:close/>
                  <a:moveTo>
                    <a:pt x="57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8" y="138"/>
                    <a:pt x="58" y="138"/>
                    <a:pt x="58" y="138"/>
                  </a:cubicBezTo>
                  <a:cubicBezTo>
                    <a:pt x="58" y="133"/>
                    <a:pt x="58" y="133"/>
                    <a:pt x="58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81" y="76"/>
                    <a:pt x="100" y="60"/>
                    <a:pt x="100" y="39"/>
                  </a:cubicBezTo>
                  <a:cubicBezTo>
                    <a:pt x="100" y="15"/>
                    <a:pt x="83" y="3"/>
                    <a:pt x="57" y="3"/>
                  </a:cubicBezTo>
                  <a:close/>
                  <a:moveTo>
                    <a:pt x="51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69" y="8"/>
                    <a:pt x="76" y="22"/>
                    <a:pt x="76" y="39"/>
                  </a:cubicBezTo>
                  <a:cubicBezTo>
                    <a:pt x="76" y="59"/>
                    <a:pt x="69" y="71"/>
                    <a:pt x="51" y="71"/>
                  </a:cubicBezTo>
                  <a:close/>
                  <a:moveTo>
                    <a:pt x="851" y="201"/>
                  </a:moveTo>
                  <a:cubicBezTo>
                    <a:pt x="851" y="201"/>
                    <a:pt x="852" y="200"/>
                    <a:pt x="852" y="200"/>
                  </a:cubicBezTo>
                  <a:cubicBezTo>
                    <a:pt x="852" y="199"/>
                    <a:pt x="853" y="199"/>
                    <a:pt x="853" y="198"/>
                  </a:cubicBezTo>
                  <a:cubicBezTo>
                    <a:pt x="853" y="198"/>
                    <a:pt x="853" y="197"/>
                    <a:pt x="853" y="196"/>
                  </a:cubicBezTo>
                  <a:cubicBezTo>
                    <a:pt x="853" y="194"/>
                    <a:pt x="853" y="193"/>
                    <a:pt x="852" y="192"/>
                  </a:cubicBezTo>
                  <a:cubicBezTo>
                    <a:pt x="851" y="191"/>
                    <a:pt x="849" y="191"/>
                    <a:pt x="847" y="191"/>
                  </a:cubicBezTo>
                  <a:cubicBezTo>
                    <a:pt x="840" y="191"/>
                    <a:pt x="840" y="191"/>
                    <a:pt x="840" y="191"/>
                  </a:cubicBezTo>
                  <a:cubicBezTo>
                    <a:pt x="840" y="210"/>
                    <a:pt x="840" y="210"/>
                    <a:pt x="840" y="210"/>
                  </a:cubicBezTo>
                  <a:cubicBezTo>
                    <a:pt x="843" y="210"/>
                    <a:pt x="843" y="210"/>
                    <a:pt x="843" y="210"/>
                  </a:cubicBezTo>
                  <a:cubicBezTo>
                    <a:pt x="843" y="201"/>
                    <a:pt x="843" y="201"/>
                    <a:pt x="843" y="201"/>
                  </a:cubicBezTo>
                  <a:cubicBezTo>
                    <a:pt x="846" y="201"/>
                    <a:pt x="846" y="201"/>
                    <a:pt x="846" y="201"/>
                  </a:cubicBezTo>
                  <a:cubicBezTo>
                    <a:pt x="852" y="210"/>
                    <a:pt x="852" y="210"/>
                    <a:pt x="852" y="210"/>
                  </a:cubicBezTo>
                  <a:cubicBezTo>
                    <a:pt x="854" y="210"/>
                    <a:pt x="854" y="210"/>
                    <a:pt x="854" y="210"/>
                  </a:cubicBezTo>
                  <a:cubicBezTo>
                    <a:pt x="849" y="201"/>
                    <a:pt x="849" y="201"/>
                    <a:pt x="849" y="201"/>
                  </a:cubicBezTo>
                  <a:cubicBezTo>
                    <a:pt x="849" y="201"/>
                    <a:pt x="850" y="201"/>
                    <a:pt x="851" y="201"/>
                  </a:cubicBezTo>
                  <a:close/>
                  <a:moveTo>
                    <a:pt x="846" y="199"/>
                  </a:moveTo>
                  <a:cubicBezTo>
                    <a:pt x="843" y="199"/>
                    <a:pt x="843" y="199"/>
                    <a:pt x="843" y="199"/>
                  </a:cubicBezTo>
                  <a:cubicBezTo>
                    <a:pt x="843" y="193"/>
                    <a:pt x="843" y="193"/>
                    <a:pt x="843" y="193"/>
                  </a:cubicBezTo>
                  <a:cubicBezTo>
                    <a:pt x="847" y="193"/>
                    <a:pt x="847" y="193"/>
                    <a:pt x="847" y="193"/>
                  </a:cubicBezTo>
                  <a:cubicBezTo>
                    <a:pt x="847" y="193"/>
                    <a:pt x="848" y="193"/>
                    <a:pt x="848" y="193"/>
                  </a:cubicBezTo>
                  <a:cubicBezTo>
                    <a:pt x="849" y="193"/>
                    <a:pt x="849" y="193"/>
                    <a:pt x="850" y="194"/>
                  </a:cubicBezTo>
                  <a:cubicBezTo>
                    <a:pt x="850" y="194"/>
                    <a:pt x="850" y="194"/>
                    <a:pt x="851" y="195"/>
                  </a:cubicBezTo>
                  <a:cubicBezTo>
                    <a:pt x="851" y="195"/>
                    <a:pt x="851" y="195"/>
                    <a:pt x="851" y="196"/>
                  </a:cubicBezTo>
                  <a:cubicBezTo>
                    <a:pt x="851" y="197"/>
                    <a:pt x="851" y="198"/>
                    <a:pt x="851" y="198"/>
                  </a:cubicBezTo>
                  <a:cubicBezTo>
                    <a:pt x="850" y="198"/>
                    <a:pt x="850" y="199"/>
                    <a:pt x="849" y="199"/>
                  </a:cubicBezTo>
                  <a:cubicBezTo>
                    <a:pt x="849" y="199"/>
                    <a:pt x="848" y="199"/>
                    <a:pt x="848" y="199"/>
                  </a:cubicBezTo>
                  <a:cubicBezTo>
                    <a:pt x="847" y="199"/>
                    <a:pt x="846" y="199"/>
                    <a:pt x="846" y="199"/>
                  </a:cubicBezTo>
                  <a:close/>
                  <a:moveTo>
                    <a:pt x="846" y="183"/>
                  </a:moveTo>
                  <a:cubicBezTo>
                    <a:pt x="848" y="183"/>
                    <a:pt x="850" y="184"/>
                    <a:pt x="852" y="185"/>
                  </a:cubicBezTo>
                  <a:cubicBezTo>
                    <a:pt x="854" y="185"/>
                    <a:pt x="856" y="187"/>
                    <a:pt x="858" y="188"/>
                  </a:cubicBezTo>
                  <a:cubicBezTo>
                    <a:pt x="859" y="190"/>
                    <a:pt x="861" y="192"/>
                    <a:pt x="861" y="194"/>
                  </a:cubicBezTo>
                  <a:cubicBezTo>
                    <a:pt x="862" y="196"/>
                    <a:pt x="863" y="198"/>
                    <a:pt x="863" y="200"/>
                  </a:cubicBezTo>
                  <a:cubicBezTo>
                    <a:pt x="863" y="203"/>
                    <a:pt x="862" y="205"/>
                    <a:pt x="861" y="207"/>
                  </a:cubicBezTo>
                  <a:cubicBezTo>
                    <a:pt x="860" y="209"/>
                    <a:pt x="859" y="211"/>
                    <a:pt x="858" y="212"/>
                  </a:cubicBezTo>
                  <a:cubicBezTo>
                    <a:pt x="856" y="214"/>
                    <a:pt x="854" y="215"/>
                    <a:pt x="852" y="216"/>
                  </a:cubicBezTo>
                  <a:cubicBezTo>
                    <a:pt x="850" y="217"/>
                    <a:pt x="848" y="217"/>
                    <a:pt x="846" y="217"/>
                  </a:cubicBezTo>
                  <a:cubicBezTo>
                    <a:pt x="843" y="217"/>
                    <a:pt x="841" y="217"/>
                    <a:pt x="839" y="216"/>
                  </a:cubicBezTo>
                  <a:cubicBezTo>
                    <a:pt x="837" y="215"/>
                    <a:pt x="835" y="214"/>
                    <a:pt x="834" y="212"/>
                  </a:cubicBezTo>
                  <a:cubicBezTo>
                    <a:pt x="832" y="211"/>
                    <a:pt x="831" y="209"/>
                    <a:pt x="830" y="207"/>
                  </a:cubicBezTo>
                  <a:cubicBezTo>
                    <a:pt x="829" y="205"/>
                    <a:pt x="829" y="203"/>
                    <a:pt x="829" y="200"/>
                  </a:cubicBezTo>
                  <a:cubicBezTo>
                    <a:pt x="829" y="198"/>
                    <a:pt x="829" y="196"/>
                    <a:pt x="830" y="194"/>
                  </a:cubicBezTo>
                  <a:cubicBezTo>
                    <a:pt x="831" y="192"/>
                    <a:pt x="832" y="190"/>
                    <a:pt x="834" y="188"/>
                  </a:cubicBezTo>
                  <a:cubicBezTo>
                    <a:pt x="835" y="187"/>
                    <a:pt x="837" y="185"/>
                    <a:pt x="839" y="185"/>
                  </a:cubicBezTo>
                  <a:cubicBezTo>
                    <a:pt x="839" y="185"/>
                    <a:pt x="839" y="185"/>
                    <a:pt x="839" y="185"/>
                  </a:cubicBezTo>
                  <a:cubicBezTo>
                    <a:pt x="841" y="184"/>
                    <a:pt x="843" y="183"/>
                    <a:pt x="846" y="183"/>
                  </a:cubicBezTo>
                  <a:close/>
                  <a:moveTo>
                    <a:pt x="840" y="187"/>
                  </a:moveTo>
                  <a:cubicBezTo>
                    <a:pt x="840" y="187"/>
                    <a:pt x="840" y="187"/>
                    <a:pt x="840" y="187"/>
                  </a:cubicBezTo>
                  <a:cubicBezTo>
                    <a:pt x="838" y="188"/>
                    <a:pt x="837" y="189"/>
                    <a:pt x="835" y="190"/>
                  </a:cubicBezTo>
                  <a:cubicBezTo>
                    <a:pt x="834" y="191"/>
                    <a:pt x="833" y="193"/>
                    <a:pt x="832" y="195"/>
                  </a:cubicBezTo>
                  <a:cubicBezTo>
                    <a:pt x="832" y="196"/>
                    <a:pt x="831" y="198"/>
                    <a:pt x="831" y="200"/>
                  </a:cubicBezTo>
                  <a:cubicBezTo>
                    <a:pt x="831" y="202"/>
                    <a:pt x="832" y="204"/>
                    <a:pt x="832" y="206"/>
                  </a:cubicBezTo>
                  <a:cubicBezTo>
                    <a:pt x="833" y="208"/>
                    <a:pt x="834" y="209"/>
                    <a:pt x="835" y="211"/>
                  </a:cubicBezTo>
                  <a:cubicBezTo>
                    <a:pt x="837" y="212"/>
                    <a:pt x="838" y="213"/>
                    <a:pt x="840" y="214"/>
                  </a:cubicBezTo>
                  <a:cubicBezTo>
                    <a:pt x="842" y="215"/>
                    <a:pt x="844" y="215"/>
                    <a:pt x="846" y="215"/>
                  </a:cubicBezTo>
                  <a:cubicBezTo>
                    <a:pt x="848" y="215"/>
                    <a:pt x="850" y="215"/>
                    <a:pt x="851" y="214"/>
                  </a:cubicBezTo>
                  <a:cubicBezTo>
                    <a:pt x="853" y="213"/>
                    <a:pt x="855" y="212"/>
                    <a:pt x="856" y="211"/>
                  </a:cubicBezTo>
                  <a:cubicBezTo>
                    <a:pt x="857" y="209"/>
                    <a:pt x="858" y="208"/>
                    <a:pt x="859" y="206"/>
                  </a:cubicBezTo>
                  <a:cubicBezTo>
                    <a:pt x="860" y="204"/>
                    <a:pt x="860" y="202"/>
                    <a:pt x="860" y="200"/>
                  </a:cubicBezTo>
                  <a:cubicBezTo>
                    <a:pt x="860" y="198"/>
                    <a:pt x="860" y="196"/>
                    <a:pt x="859" y="195"/>
                  </a:cubicBezTo>
                  <a:cubicBezTo>
                    <a:pt x="858" y="193"/>
                    <a:pt x="857" y="191"/>
                    <a:pt x="856" y="190"/>
                  </a:cubicBezTo>
                  <a:cubicBezTo>
                    <a:pt x="855" y="189"/>
                    <a:pt x="853" y="188"/>
                    <a:pt x="851" y="187"/>
                  </a:cubicBezTo>
                  <a:cubicBezTo>
                    <a:pt x="850" y="186"/>
                    <a:pt x="848" y="186"/>
                    <a:pt x="846" y="186"/>
                  </a:cubicBezTo>
                  <a:cubicBezTo>
                    <a:pt x="844" y="186"/>
                    <a:pt x="842" y="186"/>
                    <a:pt x="840" y="187"/>
                  </a:cubicBezTo>
                  <a:close/>
                  <a:moveTo>
                    <a:pt x="823" y="259"/>
                  </a:moveTo>
                  <a:cubicBezTo>
                    <a:pt x="823" y="273"/>
                    <a:pt x="811" y="282"/>
                    <a:pt x="798" y="282"/>
                  </a:cubicBezTo>
                  <a:cubicBezTo>
                    <a:pt x="789" y="282"/>
                    <a:pt x="783" y="277"/>
                    <a:pt x="779" y="277"/>
                  </a:cubicBezTo>
                  <a:cubicBezTo>
                    <a:pt x="776" y="277"/>
                    <a:pt x="775" y="278"/>
                    <a:pt x="774" y="279"/>
                  </a:cubicBezTo>
                  <a:cubicBezTo>
                    <a:pt x="770" y="279"/>
                    <a:pt x="770" y="279"/>
                    <a:pt x="770" y="279"/>
                  </a:cubicBezTo>
                  <a:cubicBezTo>
                    <a:pt x="770" y="255"/>
                    <a:pt x="770" y="255"/>
                    <a:pt x="770" y="255"/>
                  </a:cubicBezTo>
                  <a:cubicBezTo>
                    <a:pt x="775" y="255"/>
                    <a:pt x="775" y="255"/>
                    <a:pt x="775" y="255"/>
                  </a:cubicBezTo>
                  <a:cubicBezTo>
                    <a:pt x="777" y="267"/>
                    <a:pt x="785" y="277"/>
                    <a:pt x="798" y="277"/>
                  </a:cubicBezTo>
                  <a:cubicBezTo>
                    <a:pt x="806" y="277"/>
                    <a:pt x="812" y="274"/>
                    <a:pt x="812" y="266"/>
                  </a:cubicBezTo>
                  <a:cubicBezTo>
                    <a:pt x="812" y="259"/>
                    <a:pt x="808" y="255"/>
                    <a:pt x="800" y="252"/>
                  </a:cubicBezTo>
                  <a:cubicBezTo>
                    <a:pt x="787" y="247"/>
                    <a:pt x="787" y="247"/>
                    <a:pt x="787" y="247"/>
                  </a:cubicBezTo>
                  <a:cubicBezTo>
                    <a:pt x="778" y="243"/>
                    <a:pt x="770" y="240"/>
                    <a:pt x="770" y="227"/>
                  </a:cubicBezTo>
                  <a:cubicBezTo>
                    <a:pt x="770" y="215"/>
                    <a:pt x="780" y="207"/>
                    <a:pt x="793" y="207"/>
                  </a:cubicBezTo>
                  <a:cubicBezTo>
                    <a:pt x="801" y="207"/>
                    <a:pt x="807" y="211"/>
                    <a:pt x="811" y="211"/>
                  </a:cubicBezTo>
                  <a:cubicBezTo>
                    <a:pt x="813" y="211"/>
                    <a:pt x="813" y="211"/>
                    <a:pt x="814" y="210"/>
                  </a:cubicBezTo>
                  <a:cubicBezTo>
                    <a:pt x="817" y="210"/>
                    <a:pt x="817" y="210"/>
                    <a:pt x="817" y="210"/>
                  </a:cubicBezTo>
                  <a:cubicBezTo>
                    <a:pt x="817" y="231"/>
                    <a:pt x="817" y="231"/>
                    <a:pt x="817" y="231"/>
                  </a:cubicBezTo>
                  <a:cubicBezTo>
                    <a:pt x="813" y="231"/>
                    <a:pt x="813" y="231"/>
                    <a:pt x="813" y="231"/>
                  </a:cubicBezTo>
                  <a:cubicBezTo>
                    <a:pt x="811" y="219"/>
                    <a:pt x="805" y="212"/>
                    <a:pt x="793" y="212"/>
                  </a:cubicBezTo>
                  <a:cubicBezTo>
                    <a:pt x="786" y="212"/>
                    <a:pt x="780" y="215"/>
                    <a:pt x="780" y="222"/>
                  </a:cubicBezTo>
                  <a:cubicBezTo>
                    <a:pt x="780" y="228"/>
                    <a:pt x="785" y="229"/>
                    <a:pt x="790" y="231"/>
                  </a:cubicBezTo>
                  <a:cubicBezTo>
                    <a:pt x="805" y="237"/>
                    <a:pt x="805" y="237"/>
                    <a:pt x="805" y="237"/>
                  </a:cubicBezTo>
                  <a:cubicBezTo>
                    <a:pt x="816" y="242"/>
                    <a:pt x="823" y="247"/>
                    <a:pt x="823" y="259"/>
                  </a:cubicBezTo>
                  <a:moveTo>
                    <a:pt x="760" y="276"/>
                  </a:moveTo>
                  <a:cubicBezTo>
                    <a:pt x="760" y="276"/>
                    <a:pt x="754" y="282"/>
                    <a:pt x="743" y="282"/>
                  </a:cubicBezTo>
                  <a:cubicBezTo>
                    <a:pt x="732" y="282"/>
                    <a:pt x="723" y="277"/>
                    <a:pt x="723" y="264"/>
                  </a:cubicBezTo>
                  <a:cubicBezTo>
                    <a:pt x="723" y="214"/>
                    <a:pt x="723" y="214"/>
                    <a:pt x="723" y="214"/>
                  </a:cubicBezTo>
                  <a:cubicBezTo>
                    <a:pt x="713" y="214"/>
                    <a:pt x="713" y="214"/>
                    <a:pt x="713" y="214"/>
                  </a:cubicBezTo>
                  <a:cubicBezTo>
                    <a:pt x="713" y="210"/>
                    <a:pt x="713" y="210"/>
                    <a:pt x="713" y="210"/>
                  </a:cubicBezTo>
                  <a:cubicBezTo>
                    <a:pt x="724" y="210"/>
                    <a:pt x="724" y="210"/>
                    <a:pt x="724" y="210"/>
                  </a:cubicBezTo>
                  <a:cubicBezTo>
                    <a:pt x="724" y="189"/>
                    <a:pt x="724" y="189"/>
                    <a:pt x="724" y="189"/>
                  </a:cubicBezTo>
                  <a:cubicBezTo>
                    <a:pt x="739" y="186"/>
                    <a:pt x="739" y="186"/>
                    <a:pt x="739" y="186"/>
                  </a:cubicBezTo>
                  <a:cubicBezTo>
                    <a:pt x="739" y="210"/>
                    <a:pt x="739" y="210"/>
                    <a:pt x="739" y="210"/>
                  </a:cubicBezTo>
                  <a:cubicBezTo>
                    <a:pt x="756" y="210"/>
                    <a:pt x="756" y="210"/>
                    <a:pt x="756" y="210"/>
                  </a:cubicBezTo>
                  <a:cubicBezTo>
                    <a:pt x="756" y="214"/>
                    <a:pt x="756" y="214"/>
                    <a:pt x="756" y="214"/>
                  </a:cubicBezTo>
                  <a:cubicBezTo>
                    <a:pt x="739" y="214"/>
                    <a:pt x="739" y="214"/>
                    <a:pt x="739" y="214"/>
                  </a:cubicBezTo>
                  <a:cubicBezTo>
                    <a:pt x="739" y="265"/>
                    <a:pt x="739" y="265"/>
                    <a:pt x="739" y="265"/>
                  </a:cubicBezTo>
                  <a:cubicBezTo>
                    <a:pt x="739" y="270"/>
                    <a:pt x="742" y="276"/>
                    <a:pt x="748" y="276"/>
                  </a:cubicBezTo>
                  <a:cubicBezTo>
                    <a:pt x="752" y="276"/>
                    <a:pt x="755" y="274"/>
                    <a:pt x="758" y="272"/>
                  </a:cubicBezTo>
                  <a:cubicBezTo>
                    <a:pt x="760" y="276"/>
                    <a:pt x="760" y="276"/>
                    <a:pt x="760" y="276"/>
                  </a:cubicBezTo>
                  <a:moveTo>
                    <a:pt x="670" y="279"/>
                  </a:moveTo>
                  <a:cubicBezTo>
                    <a:pt x="670" y="275"/>
                    <a:pt x="670" y="275"/>
                    <a:pt x="670" y="275"/>
                  </a:cubicBezTo>
                  <a:cubicBezTo>
                    <a:pt x="682" y="275"/>
                    <a:pt x="682" y="275"/>
                    <a:pt x="682" y="275"/>
                  </a:cubicBezTo>
                  <a:cubicBezTo>
                    <a:pt x="682" y="235"/>
                    <a:pt x="682" y="235"/>
                    <a:pt x="682" y="235"/>
                  </a:cubicBezTo>
                  <a:cubicBezTo>
                    <a:pt x="682" y="225"/>
                    <a:pt x="683" y="212"/>
                    <a:pt x="669" y="212"/>
                  </a:cubicBezTo>
                  <a:cubicBezTo>
                    <a:pt x="654" y="212"/>
                    <a:pt x="652" y="228"/>
                    <a:pt x="652" y="239"/>
                  </a:cubicBezTo>
                  <a:cubicBezTo>
                    <a:pt x="652" y="275"/>
                    <a:pt x="652" y="275"/>
                    <a:pt x="652" y="275"/>
                  </a:cubicBezTo>
                  <a:cubicBezTo>
                    <a:pt x="664" y="275"/>
                    <a:pt x="664" y="275"/>
                    <a:pt x="664" y="275"/>
                  </a:cubicBezTo>
                  <a:cubicBezTo>
                    <a:pt x="664" y="279"/>
                    <a:pt x="664" y="279"/>
                    <a:pt x="664" y="279"/>
                  </a:cubicBezTo>
                  <a:cubicBezTo>
                    <a:pt x="624" y="279"/>
                    <a:pt x="624" y="279"/>
                    <a:pt x="624" y="279"/>
                  </a:cubicBezTo>
                  <a:cubicBezTo>
                    <a:pt x="624" y="275"/>
                    <a:pt x="624" y="275"/>
                    <a:pt x="624" y="275"/>
                  </a:cubicBezTo>
                  <a:cubicBezTo>
                    <a:pt x="636" y="275"/>
                    <a:pt x="636" y="275"/>
                    <a:pt x="636" y="275"/>
                  </a:cubicBezTo>
                  <a:cubicBezTo>
                    <a:pt x="636" y="222"/>
                    <a:pt x="636" y="222"/>
                    <a:pt x="636" y="222"/>
                  </a:cubicBezTo>
                  <a:cubicBezTo>
                    <a:pt x="636" y="214"/>
                    <a:pt x="636" y="214"/>
                    <a:pt x="636" y="214"/>
                  </a:cubicBezTo>
                  <a:cubicBezTo>
                    <a:pt x="625" y="214"/>
                    <a:pt x="625" y="214"/>
                    <a:pt x="625" y="214"/>
                  </a:cubicBezTo>
                  <a:cubicBezTo>
                    <a:pt x="625" y="210"/>
                    <a:pt x="625" y="210"/>
                    <a:pt x="625" y="210"/>
                  </a:cubicBezTo>
                  <a:cubicBezTo>
                    <a:pt x="641" y="210"/>
                    <a:pt x="641" y="210"/>
                    <a:pt x="641" y="210"/>
                  </a:cubicBezTo>
                  <a:cubicBezTo>
                    <a:pt x="650" y="208"/>
                    <a:pt x="650" y="208"/>
                    <a:pt x="650" y="208"/>
                  </a:cubicBezTo>
                  <a:cubicBezTo>
                    <a:pt x="651" y="220"/>
                    <a:pt x="651" y="220"/>
                    <a:pt x="651" y="220"/>
                  </a:cubicBezTo>
                  <a:cubicBezTo>
                    <a:pt x="655" y="212"/>
                    <a:pt x="661" y="207"/>
                    <a:pt x="673" y="207"/>
                  </a:cubicBezTo>
                  <a:cubicBezTo>
                    <a:pt x="690" y="207"/>
                    <a:pt x="698" y="215"/>
                    <a:pt x="698" y="230"/>
                  </a:cubicBezTo>
                  <a:cubicBezTo>
                    <a:pt x="698" y="275"/>
                    <a:pt x="698" y="275"/>
                    <a:pt x="698" y="275"/>
                  </a:cubicBezTo>
                  <a:cubicBezTo>
                    <a:pt x="710" y="275"/>
                    <a:pt x="710" y="275"/>
                    <a:pt x="710" y="275"/>
                  </a:cubicBezTo>
                  <a:cubicBezTo>
                    <a:pt x="710" y="279"/>
                    <a:pt x="710" y="279"/>
                    <a:pt x="710" y="279"/>
                  </a:cubicBezTo>
                  <a:lnTo>
                    <a:pt x="670" y="279"/>
                  </a:lnTo>
                  <a:close/>
                  <a:moveTo>
                    <a:pt x="506" y="279"/>
                  </a:moveTo>
                  <a:cubicBezTo>
                    <a:pt x="506" y="275"/>
                    <a:pt x="506" y="275"/>
                    <a:pt x="506" y="275"/>
                  </a:cubicBezTo>
                  <a:cubicBezTo>
                    <a:pt x="515" y="275"/>
                    <a:pt x="515" y="275"/>
                    <a:pt x="515" y="275"/>
                  </a:cubicBezTo>
                  <a:cubicBezTo>
                    <a:pt x="515" y="227"/>
                    <a:pt x="515" y="227"/>
                    <a:pt x="515" y="227"/>
                  </a:cubicBezTo>
                  <a:cubicBezTo>
                    <a:pt x="515" y="218"/>
                    <a:pt x="511" y="212"/>
                    <a:pt x="503" y="212"/>
                  </a:cubicBezTo>
                  <a:cubicBezTo>
                    <a:pt x="491" y="212"/>
                    <a:pt x="487" y="221"/>
                    <a:pt x="487" y="231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9"/>
                    <a:pt x="496" y="279"/>
                    <a:pt x="496" y="279"/>
                  </a:cubicBezTo>
                  <a:cubicBezTo>
                    <a:pt x="461" y="279"/>
                    <a:pt x="461" y="279"/>
                    <a:pt x="461" y="279"/>
                  </a:cubicBezTo>
                  <a:cubicBezTo>
                    <a:pt x="461" y="275"/>
                    <a:pt x="461" y="275"/>
                    <a:pt x="461" y="275"/>
                  </a:cubicBezTo>
                  <a:cubicBezTo>
                    <a:pt x="471" y="275"/>
                    <a:pt x="471" y="275"/>
                    <a:pt x="471" y="275"/>
                  </a:cubicBezTo>
                  <a:cubicBezTo>
                    <a:pt x="471" y="226"/>
                    <a:pt x="471" y="226"/>
                    <a:pt x="471" y="226"/>
                  </a:cubicBezTo>
                  <a:cubicBezTo>
                    <a:pt x="471" y="218"/>
                    <a:pt x="467" y="212"/>
                    <a:pt x="459" y="212"/>
                  </a:cubicBezTo>
                  <a:cubicBezTo>
                    <a:pt x="448" y="212"/>
                    <a:pt x="443" y="223"/>
                    <a:pt x="443" y="232"/>
                  </a:cubicBezTo>
                  <a:cubicBezTo>
                    <a:pt x="443" y="275"/>
                    <a:pt x="443" y="275"/>
                    <a:pt x="443" y="275"/>
                  </a:cubicBezTo>
                  <a:cubicBezTo>
                    <a:pt x="453" y="275"/>
                    <a:pt x="453" y="275"/>
                    <a:pt x="453" y="275"/>
                  </a:cubicBezTo>
                  <a:cubicBezTo>
                    <a:pt x="453" y="279"/>
                    <a:pt x="453" y="279"/>
                    <a:pt x="453" y="279"/>
                  </a:cubicBezTo>
                  <a:cubicBezTo>
                    <a:pt x="415" y="279"/>
                    <a:pt x="415" y="279"/>
                    <a:pt x="415" y="279"/>
                  </a:cubicBezTo>
                  <a:cubicBezTo>
                    <a:pt x="415" y="275"/>
                    <a:pt x="415" y="275"/>
                    <a:pt x="415" y="275"/>
                  </a:cubicBezTo>
                  <a:cubicBezTo>
                    <a:pt x="427" y="275"/>
                    <a:pt x="427" y="275"/>
                    <a:pt x="427" y="275"/>
                  </a:cubicBezTo>
                  <a:cubicBezTo>
                    <a:pt x="427" y="223"/>
                    <a:pt x="427" y="223"/>
                    <a:pt x="427" y="223"/>
                  </a:cubicBezTo>
                  <a:cubicBezTo>
                    <a:pt x="427" y="214"/>
                    <a:pt x="427" y="214"/>
                    <a:pt x="427" y="214"/>
                  </a:cubicBezTo>
                  <a:cubicBezTo>
                    <a:pt x="415" y="214"/>
                    <a:pt x="415" y="214"/>
                    <a:pt x="415" y="214"/>
                  </a:cubicBezTo>
                  <a:cubicBezTo>
                    <a:pt x="415" y="210"/>
                    <a:pt x="415" y="210"/>
                    <a:pt x="415" y="210"/>
                  </a:cubicBezTo>
                  <a:cubicBezTo>
                    <a:pt x="428" y="210"/>
                    <a:pt x="428" y="210"/>
                    <a:pt x="428" y="210"/>
                  </a:cubicBezTo>
                  <a:cubicBezTo>
                    <a:pt x="442" y="208"/>
                    <a:pt x="442" y="208"/>
                    <a:pt x="442" y="208"/>
                  </a:cubicBezTo>
                  <a:cubicBezTo>
                    <a:pt x="442" y="218"/>
                    <a:pt x="442" y="218"/>
                    <a:pt x="442" y="218"/>
                  </a:cubicBezTo>
                  <a:cubicBezTo>
                    <a:pt x="446" y="211"/>
                    <a:pt x="454" y="207"/>
                    <a:pt x="463" y="207"/>
                  </a:cubicBezTo>
                  <a:cubicBezTo>
                    <a:pt x="481" y="207"/>
                    <a:pt x="483" y="217"/>
                    <a:pt x="484" y="219"/>
                  </a:cubicBezTo>
                  <a:cubicBezTo>
                    <a:pt x="488" y="211"/>
                    <a:pt x="496" y="207"/>
                    <a:pt x="507" y="207"/>
                  </a:cubicBezTo>
                  <a:cubicBezTo>
                    <a:pt x="521" y="207"/>
                    <a:pt x="531" y="213"/>
                    <a:pt x="531" y="229"/>
                  </a:cubicBezTo>
                  <a:cubicBezTo>
                    <a:pt x="531" y="275"/>
                    <a:pt x="531" y="275"/>
                    <a:pt x="531" y="275"/>
                  </a:cubicBezTo>
                  <a:cubicBezTo>
                    <a:pt x="543" y="275"/>
                    <a:pt x="543" y="275"/>
                    <a:pt x="543" y="275"/>
                  </a:cubicBezTo>
                  <a:cubicBezTo>
                    <a:pt x="543" y="279"/>
                    <a:pt x="543" y="279"/>
                    <a:pt x="543" y="279"/>
                  </a:cubicBezTo>
                  <a:lnTo>
                    <a:pt x="506" y="279"/>
                  </a:lnTo>
                  <a:close/>
                  <a:moveTo>
                    <a:pt x="407" y="276"/>
                  </a:moveTo>
                  <a:cubicBezTo>
                    <a:pt x="407" y="276"/>
                    <a:pt x="401" y="282"/>
                    <a:pt x="390" y="282"/>
                  </a:cubicBezTo>
                  <a:cubicBezTo>
                    <a:pt x="378" y="282"/>
                    <a:pt x="370" y="277"/>
                    <a:pt x="370" y="264"/>
                  </a:cubicBezTo>
                  <a:cubicBezTo>
                    <a:pt x="370" y="214"/>
                    <a:pt x="370" y="214"/>
                    <a:pt x="370" y="214"/>
                  </a:cubicBezTo>
                  <a:cubicBezTo>
                    <a:pt x="360" y="214"/>
                    <a:pt x="360" y="214"/>
                    <a:pt x="360" y="214"/>
                  </a:cubicBezTo>
                  <a:cubicBezTo>
                    <a:pt x="360" y="210"/>
                    <a:pt x="360" y="210"/>
                    <a:pt x="360" y="210"/>
                  </a:cubicBezTo>
                  <a:cubicBezTo>
                    <a:pt x="371" y="210"/>
                    <a:pt x="371" y="210"/>
                    <a:pt x="371" y="210"/>
                  </a:cubicBezTo>
                  <a:cubicBezTo>
                    <a:pt x="371" y="189"/>
                    <a:pt x="371" y="189"/>
                    <a:pt x="371" y="189"/>
                  </a:cubicBezTo>
                  <a:cubicBezTo>
                    <a:pt x="386" y="186"/>
                    <a:pt x="386" y="186"/>
                    <a:pt x="386" y="186"/>
                  </a:cubicBezTo>
                  <a:cubicBezTo>
                    <a:pt x="386" y="210"/>
                    <a:pt x="386" y="210"/>
                    <a:pt x="386" y="210"/>
                  </a:cubicBezTo>
                  <a:cubicBezTo>
                    <a:pt x="403" y="210"/>
                    <a:pt x="403" y="210"/>
                    <a:pt x="403" y="210"/>
                  </a:cubicBezTo>
                  <a:cubicBezTo>
                    <a:pt x="403" y="214"/>
                    <a:pt x="403" y="214"/>
                    <a:pt x="403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6" y="265"/>
                    <a:pt x="386" y="265"/>
                    <a:pt x="386" y="265"/>
                  </a:cubicBezTo>
                  <a:cubicBezTo>
                    <a:pt x="386" y="270"/>
                    <a:pt x="388" y="276"/>
                    <a:pt x="395" y="276"/>
                  </a:cubicBezTo>
                  <a:cubicBezTo>
                    <a:pt x="399" y="276"/>
                    <a:pt x="402" y="274"/>
                    <a:pt x="405" y="272"/>
                  </a:cubicBezTo>
                  <a:cubicBezTo>
                    <a:pt x="407" y="276"/>
                    <a:pt x="407" y="276"/>
                    <a:pt x="407" y="276"/>
                  </a:cubicBezTo>
                  <a:moveTo>
                    <a:pt x="349" y="259"/>
                  </a:moveTo>
                  <a:cubicBezTo>
                    <a:pt x="349" y="273"/>
                    <a:pt x="338" y="282"/>
                    <a:pt x="325" y="282"/>
                  </a:cubicBezTo>
                  <a:cubicBezTo>
                    <a:pt x="316" y="282"/>
                    <a:pt x="310" y="277"/>
                    <a:pt x="306" y="277"/>
                  </a:cubicBezTo>
                  <a:cubicBezTo>
                    <a:pt x="303" y="277"/>
                    <a:pt x="302" y="278"/>
                    <a:pt x="301" y="279"/>
                  </a:cubicBezTo>
                  <a:cubicBezTo>
                    <a:pt x="297" y="279"/>
                    <a:pt x="297" y="279"/>
                    <a:pt x="297" y="279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302" y="255"/>
                    <a:pt x="302" y="255"/>
                    <a:pt x="302" y="255"/>
                  </a:cubicBezTo>
                  <a:cubicBezTo>
                    <a:pt x="304" y="267"/>
                    <a:pt x="311" y="277"/>
                    <a:pt x="325" y="277"/>
                  </a:cubicBezTo>
                  <a:cubicBezTo>
                    <a:pt x="333" y="277"/>
                    <a:pt x="339" y="274"/>
                    <a:pt x="339" y="266"/>
                  </a:cubicBezTo>
                  <a:cubicBezTo>
                    <a:pt x="339" y="259"/>
                    <a:pt x="335" y="255"/>
                    <a:pt x="327" y="252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04" y="243"/>
                    <a:pt x="297" y="240"/>
                    <a:pt x="297" y="227"/>
                  </a:cubicBezTo>
                  <a:cubicBezTo>
                    <a:pt x="297" y="215"/>
                    <a:pt x="307" y="207"/>
                    <a:pt x="320" y="207"/>
                  </a:cubicBezTo>
                  <a:cubicBezTo>
                    <a:pt x="327" y="207"/>
                    <a:pt x="334" y="211"/>
                    <a:pt x="338" y="211"/>
                  </a:cubicBezTo>
                  <a:cubicBezTo>
                    <a:pt x="339" y="211"/>
                    <a:pt x="340" y="211"/>
                    <a:pt x="341" y="210"/>
                  </a:cubicBezTo>
                  <a:cubicBezTo>
                    <a:pt x="344" y="210"/>
                    <a:pt x="344" y="210"/>
                    <a:pt x="344" y="210"/>
                  </a:cubicBezTo>
                  <a:cubicBezTo>
                    <a:pt x="344" y="231"/>
                    <a:pt x="344" y="231"/>
                    <a:pt x="344" y="231"/>
                  </a:cubicBezTo>
                  <a:cubicBezTo>
                    <a:pt x="339" y="231"/>
                    <a:pt x="339" y="231"/>
                    <a:pt x="339" y="231"/>
                  </a:cubicBezTo>
                  <a:cubicBezTo>
                    <a:pt x="338" y="219"/>
                    <a:pt x="331" y="212"/>
                    <a:pt x="319" y="212"/>
                  </a:cubicBezTo>
                  <a:cubicBezTo>
                    <a:pt x="313" y="212"/>
                    <a:pt x="307" y="215"/>
                    <a:pt x="307" y="222"/>
                  </a:cubicBezTo>
                  <a:cubicBezTo>
                    <a:pt x="307" y="228"/>
                    <a:pt x="312" y="229"/>
                    <a:pt x="316" y="231"/>
                  </a:cubicBezTo>
                  <a:cubicBezTo>
                    <a:pt x="332" y="237"/>
                    <a:pt x="332" y="237"/>
                    <a:pt x="332" y="237"/>
                  </a:cubicBezTo>
                  <a:cubicBezTo>
                    <a:pt x="342" y="242"/>
                    <a:pt x="349" y="247"/>
                    <a:pt x="349" y="259"/>
                  </a:cubicBezTo>
                  <a:moveTo>
                    <a:pt x="610" y="255"/>
                  </a:moveTo>
                  <a:cubicBezTo>
                    <a:pt x="609" y="267"/>
                    <a:pt x="601" y="277"/>
                    <a:pt x="587" y="277"/>
                  </a:cubicBezTo>
                  <a:cubicBezTo>
                    <a:pt x="569" y="277"/>
                    <a:pt x="568" y="258"/>
                    <a:pt x="568" y="245"/>
                  </a:cubicBezTo>
                  <a:cubicBezTo>
                    <a:pt x="614" y="245"/>
                    <a:pt x="614" y="245"/>
                    <a:pt x="614" y="245"/>
                  </a:cubicBezTo>
                  <a:cubicBezTo>
                    <a:pt x="614" y="225"/>
                    <a:pt x="607" y="207"/>
                    <a:pt x="584" y="207"/>
                  </a:cubicBezTo>
                  <a:cubicBezTo>
                    <a:pt x="560" y="207"/>
                    <a:pt x="551" y="226"/>
                    <a:pt x="551" y="245"/>
                  </a:cubicBezTo>
                  <a:cubicBezTo>
                    <a:pt x="551" y="266"/>
                    <a:pt x="563" y="282"/>
                    <a:pt x="586" y="282"/>
                  </a:cubicBezTo>
                  <a:cubicBezTo>
                    <a:pt x="602" y="282"/>
                    <a:pt x="613" y="270"/>
                    <a:pt x="615" y="255"/>
                  </a:cubicBezTo>
                  <a:lnTo>
                    <a:pt x="610" y="255"/>
                  </a:lnTo>
                  <a:close/>
                  <a:moveTo>
                    <a:pt x="583" y="211"/>
                  </a:moveTo>
                  <a:cubicBezTo>
                    <a:pt x="596" y="211"/>
                    <a:pt x="597" y="229"/>
                    <a:pt x="597" y="240"/>
                  </a:cubicBezTo>
                  <a:cubicBezTo>
                    <a:pt x="568" y="240"/>
                    <a:pt x="568" y="240"/>
                    <a:pt x="568" y="240"/>
                  </a:cubicBezTo>
                  <a:cubicBezTo>
                    <a:pt x="569" y="230"/>
                    <a:pt x="569" y="211"/>
                    <a:pt x="583" y="211"/>
                  </a:cubicBezTo>
                  <a:close/>
                  <a:moveTo>
                    <a:pt x="252" y="277"/>
                  </a:moveTo>
                  <a:cubicBezTo>
                    <a:pt x="234" y="277"/>
                    <a:pt x="233" y="258"/>
                    <a:pt x="233" y="245"/>
                  </a:cubicBezTo>
                  <a:cubicBezTo>
                    <a:pt x="280" y="245"/>
                    <a:pt x="280" y="245"/>
                    <a:pt x="280" y="245"/>
                  </a:cubicBezTo>
                  <a:cubicBezTo>
                    <a:pt x="280" y="225"/>
                    <a:pt x="272" y="207"/>
                    <a:pt x="249" y="207"/>
                  </a:cubicBezTo>
                  <a:cubicBezTo>
                    <a:pt x="225" y="207"/>
                    <a:pt x="216" y="226"/>
                    <a:pt x="216" y="245"/>
                  </a:cubicBezTo>
                  <a:cubicBezTo>
                    <a:pt x="216" y="266"/>
                    <a:pt x="228" y="282"/>
                    <a:pt x="251" y="282"/>
                  </a:cubicBezTo>
                  <a:cubicBezTo>
                    <a:pt x="268" y="282"/>
                    <a:pt x="279" y="270"/>
                    <a:pt x="280" y="255"/>
                  </a:cubicBezTo>
                  <a:cubicBezTo>
                    <a:pt x="275" y="255"/>
                    <a:pt x="275" y="255"/>
                    <a:pt x="275" y="255"/>
                  </a:cubicBezTo>
                  <a:cubicBezTo>
                    <a:pt x="274" y="267"/>
                    <a:pt x="266" y="277"/>
                    <a:pt x="252" y="277"/>
                  </a:cubicBezTo>
                  <a:close/>
                  <a:moveTo>
                    <a:pt x="248" y="211"/>
                  </a:moveTo>
                  <a:cubicBezTo>
                    <a:pt x="261" y="211"/>
                    <a:pt x="263" y="229"/>
                    <a:pt x="263" y="240"/>
                  </a:cubicBezTo>
                  <a:cubicBezTo>
                    <a:pt x="234" y="240"/>
                    <a:pt x="234" y="240"/>
                    <a:pt x="234" y="240"/>
                  </a:cubicBezTo>
                  <a:cubicBezTo>
                    <a:pt x="234" y="230"/>
                    <a:pt x="235" y="211"/>
                    <a:pt x="248" y="211"/>
                  </a:cubicBezTo>
                  <a:close/>
                  <a:moveTo>
                    <a:pt x="206" y="214"/>
                  </a:moveTo>
                  <a:cubicBezTo>
                    <a:pt x="179" y="282"/>
                    <a:pt x="179" y="282"/>
                    <a:pt x="179" y="282"/>
                  </a:cubicBezTo>
                  <a:cubicBezTo>
                    <a:pt x="176" y="282"/>
                    <a:pt x="176" y="282"/>
                    <a:pt x="176" y="282"/>
                  </a:cubicBezTo>
                  <a:cubicBezTo>
                    <a:pt x="149" y="214"/>
                    <a:pt x="149" y="214"/>
                    <a:pt x="149" y="214"/>
                  </a:cubicBezTo>
                  <a:cubicBezTo>
                    <a:pt x="143" y="214"/>
                    <a:pt x="143" y="214"/>
                    <a:pt x="143" y="214"/>
                  </a:cubicBezTo>
                  <a:cubicBezTo>
                    <a:pt x="143" y="210"/>
                    <a:pt x="143" y="210"/>
                    <a:pt x="143" y="210"/>
                  </a:cubicBezTo>
                  <a:cubicBezTo>
                    <a:pt x="176" y="210"/>
                    <a:pt x="176" y="210"/>
                    <a:pt x="176" y="210"/>
                  </a:cubicBezTo>
                  <a:cubicBezTo>
                    <a:pt x="176" y="214"/>
                    <a:pt x="176" y="214"/>
                    <a:pt x="176" y="214"/>
                  </a:cubicBezTo>
                  <a:cubicBezTo>
                    <a:pt x="166" y="214"/>
                    <a:pt x="166" y="214"/>
                    <a:pt x="166" y="214"/>
                  </a:cubicBezTo>
                  <a:cubicBezTo>
                    <a:pt x="183" y="259"/>
                    <a:pt x="183" y="259"/>
                    <a:pt x="183" y="25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190" y="210"/>
                    <a:pt x="190" y="210"/>
                    <a:pt x="190" y="210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2" y="214"/>
                    <a:pt x="212" y="214"/>
                    <a:pt x="212" y="214"/>
                  </a:cubicBezTo>
                  <a:lnTo>
                    <a:pt x="206" y="214"/>
                  </a:lnTo>
                  <a:close/>
                  <a:moveTo>
                    <a:pt x="103" y="279"/>
                  </a:moveTo>
                  <a:cubicBezTo>
                    <a:pt x="103" y="275"/>
                    <a:pt x="103" y="275"/>
                    <a:pt x="103" y="275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5" y="235"/>
                    <a:pt x="115" y="235"/>
                    <a:pt x="115" y="235"/>
                  </a:cubicBezTo>
                  <a:cubicBezTo>
                    <a:pt x="115" y="225"/>
                    <a:pt x="116" y="212"/>
                    <a:pt x="103" y="212"/>
                  </a:cubicBezTo>
                  <a:cubicBezTo>
                    <a:pt x="87" y="212"/>
                    <a:pt x="85" y="228"/>
                    <a:pt x="85" y="239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97" y="275"/>
                    <a:pt x="97" y="275"/>
                    <a:pt x="97" y="275"/>
                  </a:cubicBezTo>
                  <a:cubicBezTo>
                    <a:pt x="97" y="279"/>
                    <a:pt x="97" y="279"/>
                    <a:pt x="97" y="279"/>
                  </a:cubicBezTo>
                  <a:cubicBezTo>
                    <a:pt x="58" y="279"/>
                    <a:pt x="58" y="279"/>
                    <a:pt x="58" y="279"/>
                  </a:cubicBezTo>
                  <a:cubicBezTo>
                    <a:pt x="58" y="275"/>
                    <a:pt x="58" y="275"/>
                    <a:pt x="58" y="275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58" y="214"/>
                    <a:pt x="58" y="214"/>
                    <a:pt x="58" y="214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74" y="210"/>
                    <a:pt x="74" y="210"/>
                    <a:pt x="74" y="210"/>
                  </a:cubicBezTo>
                  <a:cubicBezTo>
                    <a:pt x="84" y="208"/>
                    <a:pt x="84" y="208"/>
                    <a:pt x="84" y="208"/>
                  </a:cubicBezTo>
                  <a:cubicBezTo>
                    <a:pt x="84" y="220"/>
                    <a:pt x="84" y="220"/>
                    <a:pt x="84" y="220"/>
                  </a:cubicBezTo>
                  <a:cubicBezTo>
                    <a:pt x="88" y="212"/>
                    <a:pt x="94" y="207"/>
                    <a:pt x="106" y="207"/>
                  </a:cubicBezTo>
                  <a:cubicBezTo>
                    <a:pt x="123" y="207"/>
                    <a:pt x="131" y="215"/>
                    <a:pt x="131" y="230"/>
                  </a:cubicBezTo>
                  <a:cubicBezTo>
                    <a:pt x="131" y="275"/>
                    <a:pt x="131" y="275"/>
                    <a:pt x="131" y="275"/>
                  </a:cubicBezTo>
                  <a:cubicBezTo>
                    <a:pt x="143" y="275"/>
                    <a:pt x="143" y="275"/>
                    <a:pt x="143" y="275"/>
                  </a:cubicBezTo>
                  <a:cubicBezTo>
                    <a:pt x="143" y="279"/>
                    <a:pt x="143" y="279"/>
                    <a:pt x="143" y="279"/>
                  </a:cubicBezTo>
                  <a:lnTo>
                    <a:pt x="103" y="279"/>
                  </a:lnTo>
                  <a:close/>
                  <a:moveTo>
                    <a:pt x="1" y="279"/>
                  </a:moveTo>
                  <a:cubicBezTo>
                    <a:pt x="1" y="275"/>
                    <a:pt x="1" y="275"/>
                    <a:pt x="1" y="275"/>
                  </a:cubicBezTo>
                  <a:cubicBezTo>
                    <a:pt x="14" y="275"/>
                    <a:pt x="14" y="275"/>
                    <a:pt x="14" y="27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" y="179"/>
                    <a:pt x="1" y="179"/>
                    <a:pt x="1" y="179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45" y="174"/>
                    <a:pt x="45" y="174"/>
                    <a:pt x="45" y="174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32" y="179"/>
                    <a:pt x="32" y="179"/>
                    <a:pt x="32" y="179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45" y="275"/>
                    <a:pt x="45" y="275"/>
                    <a:pt x="45" y="275"/>
                  </a:cubicBezTo>
                  <a:cubicBezTo>
                    <a:pt x="45" y="279"/>
                    <a:pt x="45" y="279"/>
                    <a:pt x="45" y="279"/>
                  </a:cubicBezTo>
                  <a:lnTo>
                    <a:pt x="1" y="279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91" name="Group 53"/>
            <p:cNvGrpSpPr/>
            <p:nvPr userDrawn="1"/>
          </p:nvGrpSpPr>
          <p:grpSpPr bwMode="gray">
            <a:xfrm>
              <a:off x="3103563" y="3844925"/>
              <a:ext cx="1066800" cy="1225550"/>
              <a:chOff x="3103563" y="3844925"/>
              <a:chExt cx="1066800" cy="1225550"/>
            </a:xfrm>
          </p:grpSpPr>
          <p:sp>
            <p:nvSpPr>
              <p:cNvPr id="92" name="Rectangle 37"/>
              <p:cNvSpPr>
                <a:spLocks noChangeArrowheads="1"/>
              </p:cNvSpPr>
              <p:nvPr userDrawn="1"/>
            </p:nvSpPr>
            <p:spPr bwMode="gray">
              <a:xfrm>
                <a:off x="3103563" y="3844925"/>
                <a:ext cx="1066800" cy="1225550"/>
              </a:xfrm>
              <a:prstGeom prst="rect">
                <a:avLst/>
              </a:prstGeom>
              <a:solidFill>
                <a:srgbClr val="0065A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3" name="Freeform 39"/>
              <p:cNvSpPr>
                <a:spLocks/>
              </p:cNvSpPr>
              <p:nvPr userDrawn="1"/>
            </p:nvSpPr>
            <p:spPr bwMode="gray">
              <a:xfrm>
                <a:off x="3494088" y="4025900"/>
                <a:ext cx="334963" cy="6826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211" y="0"/>
                  </a:cxn>
                  <a:cxn ang="0">
                    <a:pos x="185" y="43"/>
                  </a:cxn>
                  <a:cxn ang="0">
                    <a:pos x="0" y="43"/>
                  </a:cxn>
                </a:cxnLst>
                <a:rect l="0" t="0" r="r" b="b"/>
                <a:pathLst>
                  <a:path w="211" h="43">
                    <a:moveTo>
                      <a:pt x="0" y="43"/>
                    </a:moveTo>
                    <a:lnTo>
                      <a:pt x="211" y="0"/>
                    </a:lnTo>
                    <a:lnTo>
                      <a:pt x="185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4" name="Freeform 40"/>
              <p:cNvSpPr>
                <a:spLocks/>
              </p:cNvSpPr>
              <p:nvPr userDrawn="1"/>
            </p:nvSpPr>
            <p:spPr bwMode="gray">
              <a:xfrm>
                <a:off x="3376613" y="4749800"/>
                <a:ext cx="500063" cy="169863"/>
              </a:xfrm>
              <a:custGeom>
                <a:avLst/>
                <a:gdLst/>
                <a:ahLst/>
                <a:cxnLst>
                  <a:cxn ang="0">
                    <a:pos x="114" y="45"/>
                  </a:cxn>
                  <a:cxn ang="0">
                    <a:pos x="133" y="20"/>
                  </a:cxn>
                  <a:cxn ang="0">
                    <a:pos x="109" y="0"/>
                  </a:cxn>
                  <a:cxn ang="0">
                    <a:pos x="0" y="45"/>
                  </a:cxn>
                  <a:cxn ang="0">
                    <a:pos x="114" y="45"/>
                  </a:cxn>
                </a:cxnLst>
                <a:rect l="0" t="0" r="r" b="b"/>
                <a:pathLst>
                  <a:path w="133" h="45">
                    <a:moveTo>
                      <a:pt x="114" y="45"/>
                    </a:moveTo>
                    <a:cubicBezTo>
                      <a:pt x="120" y="37"/>
                      <a:pt x="127" y="29"/>
                      <a:pt x="133" y="2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114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5" name="Freeform 41"/>
              <p:cNvSpPr>
                <a:spLocks/>
              </p:cNvSpPr>
              <p:nvPr userDrawn="1"/>
            </p:nvSpPr>
            <p:spPr bwMode="gray">
              <a:xfrm>
                <a:off x="3425826" y="4559300"/>
                <a:ext cx="557213" cy="288925"/>
              </a:xfrm>
              <a:custGeom>
                <a:avLst/>
                <a:gdLst/>
                <a:ahLst/>
                <a:cxnLst>
                  <a:cxn ang="0">
                    <a:pos x="129" y="54"/>
                  </a:cxn>
                  <a:cxn ang="0">
                    <a:pos x="0" y="76"/>
                  </a:cxn>
                  <a:cxn ang="0">
                    <a:pos x="36" y="11"/>
                  </a:cxn>
                  <a:cxn ang="0">
                    <a:pos x="148" y="0"/>
                  </a:cxn>
                  <a:cxn ang="0">
                    <a:pos x="129" y="54"/>
                  </a:cxn>
                </a:cxnLst>
                <a:rect l="0" t="0" r="r" b="b"/>
                <a:pathLst>
                  <a:path w="148" h="76">
                    <a:moveTo>
                      <a:pt x="129" y="54"/>
                    </a:moveTo>
                    <a:cubicBezTo>
                      <a:pt x="99" y="21"/>
                      <a:pt x="33" y="47"/>
                      <a:pt x="0" y="76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5" y="19"/>
                      <a:pt x="138" y="37"/>
                      <a:pt x="129" y="54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6" name="Freeform 42"/>
              <p:cNvSpPr>
                <a:spLocks/>
              </p:cNvSpPr>
              <p:nvPr userDrawn="1"/>
            </p:nvSpPr>
            <p:spPr bwMode="gray">
              <a:xfrm>
                <a:off x="3579813" y="4340225"/>
                <a:ext cx="417513" cy="231775"/>
              </a:xfrm>
              <a:custGeom>
                <a:avLst/>
                <a:gdLst/>
                <a:ahLst/>
                <a:cxnLst>
                  <a:cxn ang="0">
                    <a:pos x="109" y="51"/>
                  </a:cxn>
                  <a:cxn ang="0">
                    <a:pos x="0" y="61"/>
                  </a:cxn>
                  <a:cxn ang="0">
                    <a:pos x="30" y="7"/>
                  </a:cxn>
                  <a:cxn ang="0">
                    <a:pos x="107" y="0"/>
                  </a:cxn>
                  <a:cxn ang="0">
                    <a:pos x="109" y="51"/>
                  </a:cxn>
                </a:cxnLst>
                <a:rect l="0" t="0" r="r" b="b"/>
                <a:pathLst>
                  <a:path w="111" h="61">
                    <a:moveTo>
                      <a:pt x="109" y="51"/>
                    </a:moveTo>
                    <a:cubicBezTo>
                      <a:pt x="83" y="26"/>
                      <a:pt x="34" y="39"/>
                      <a:pt x="0" y="61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7"/>
                      <a:pt x="111" y="34"/>
                      <a:pt x="109" y="51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7" name="Freeform 43"/>
              <p:cNvSpPr>
                <a:spLocks/>
              </p:cNvSpPr>
              <p:nvPr userDrawn="1"/>
            </p:nvSpPr>
            <p:spPr bwMode="gray">
              <a:xfrm>
                <a:off x="3708401" y="4154488"/>
                <a:ext cx="266700" cy="182563"/>
              </a:xfrm>
              <a:custGeom>
                <a:avLst/>
                <a:gdLst/>
                <a:ahLst/>
                <a:cxnLst>
                  <a:cxn ang="0">
                    <a:pos x="71" y="40"/>
                  </a:cxn>
                  <a:cxn ang="0">
                    <a:pos x="0" y="48"/>
                  </a:cxn>
                  <a:cxn ang="0">
                    <a:pos x="26" y="2"/>
                  </a:cxn>
                  <a:cxn ang="0">
                    <a:pos x="47" y="0"/>
                  </a:cxn>
                  <a:cxn ang="0">
                    <a:pos x="71" y="40"/>
                  </a:cxn>
                </a:cxnLst>
                <a:rect l="0" t="0" r="r" b="b"/>
                <a:pathLst>
                  <a:path w="71" h="48">
                    <a:moveTo>
                      <a:pt x="71" y="40"/>
                    </a:moveTo>
                    <a:cubicBezTo>
                      <a:pt x="53" y="24"/>
                      <a:pt x="22" y="34"/>
                      <a:pt x="0" y="48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8" y="12"/>
                      <a:pt x="66" y="26"/>
                      <a:pt x="71" y="4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8" name="Freeform 44"/>
              <p:cNvSpPr>
                <a:spLocks/>
              </p:cNvSpPr>
              <p:nvPr userDrawn="1"/>
            </p:nvSpPr>
            <p:spPr bwMode="gray">
              <a:xfrm>
                <a:off x="3549651" y="4214813"/>
                <a:ext cx="188913" cy="17145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32"/>
                  </a:cxn>
                  <a:cxn ang="0">
                    <a:pos x="50" y="0"/>
                  </a:cxn>
                  <a:cxn ang="0">
                    <a:pos x="23" y="3"/>
                  </a:cxn>
                  <a:cxn ang="0">
                    <a:pos x="0" y="45"/>
                  </a:cxn>
                </a:cxnLst>
                <a:rect l="0" t="0" r="r" b="b"/>
                <a:pathLst>
                  <a:path w="50" h="45">
                    <a:moveTo>
                      <a:pt x="0" y="45"/>
                    </a:moveTo>
                    <a:cubicBezTo>
                      <a:pt x="11" y="33"/>
                      <a:pt x="25" y="25"/>
                      <a:pt x="3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9" name="Freeform 45"/>
              <p:cNvSpPr>
                <a:spLocks/>
              </p:cNvSpPr>
              <p:nvPr userDrawn="1"/>
            </p:nvSpPr>
            <p:spPr bwMode="gray">
              <a:xfrm>
                <a:off x="3328988" y="4640263"/>
                <a:ext cx="176213" cy="147638"/>
              </a:xfrm>
              <a:custGeom>
                <a:avLst/>
                <a:gdLst/>
                <a:ahLst/>
                <a:cxnLst>
                  <a:cxn ang="0">
                    <a:pos x="33" y="27"/>
                  </a:cxn>
                  <a:cxn ang="0">
                    <a:pos x="0" y="39"/>
                  </a:cxn>
                  <a:cxn ang="0">
                    <a:pos x="20" y="3"/>
                  </a:cxn>
                  <a:cxn ang="0">
                    <a:pos x="47" y="0"/>
                  </a:cxn>
                  <a:cxn ang="0">
                    <a:pos x="33" y="27"/>
                  </a:cxn>
                </a:cxnLst>
                <a:rect l="0" t="0" r="r" b="b"/>
                <a:pathLst>
                  <a:path w="47" h="39">
                    <a:moveTo>
                      <a:pt x="33" y="27"/>
                    </a:moveTo>
                    <a:cubicBezTo>
                      <a:pt x="27" y="21"/>
                      <a:pt x="12" y="27"/>
                      <a:pt x="0" y="3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47" y="0"/>
                      <a:pt x="47" y="0"/>
                      <a:pt x="47" y="0"/>
                    </a:cubicBezTo>
                    <a:lnTo>
                      <a:pt x="33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00" name="Freeform 46"/>
              <p:cNvSpPr>
                <a:spLocks/>
              </p:cNvSpPr>
              <p:nvPr userDrawn="1"/>
            </p:nvSpPr>
            <p:spPr bwMode="gray">
              <a:xfrm>
                <a:off x="3417888" y="4400550"/>
                <a:ext cx="219075" cy="223838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34" y="45"/>
                  </a:cxn>
                  <a:cxn ang="0">
                    <a:pos x="58" y="0"/>
                  </a:cxn>
                  <a:cxn ang="0">
                    <a:pos x="31" y="2"/>
                  </a:cxn>
                  <a:cxn ang="0">
                    <a:pos x="0" y="59"/>
                  </a:cxn>
                </a:cxnLst>
                <a:rect l="0" t="0" r="r" b="b"/>
                <a:pathLst>
                  <a:path w="58" h="59">
                    <a:moveTo>
                      <a:pt x="0" y="59"/>
                    </a:moveTo>
                    <a:cubicBezTo>
                      <a:pt x="12" y="47"/>
                      <a:pt x="27" y="39"/>
                      <a:pt x="34" y="4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36" name="Freeform 5"/>
          <p:cNvSpPr>
            <a:spLocks noEditPoints="1"/>
          </p:cNvSpPr>
          <p:nvPr userDrawn="1"/>
        </p:nvSpPr>
        <p:spPr bwMode="gray">
          <a:xfrm>
            <a:off x="2564308" y="1013925"/>
            <a:ext cx="6579691" cy="2967155"/>
          </a:xfrm>
          <a:custGeom>
            <a:avLst/>
            <a:gdLst/>
            <a:ahLst/>
            <a:cxnLst>
              <a:cxn ang="0">
                <a:pos x="4685" y="2085"/>
              </a:cxn>
              <a:cxn ang="0">
                <a:pos x="0" y="2085"/>
              </a:cxn>
              <a:cxn ang="0">
                <a:pos x="0" y="0"/>
              </a:cxn>
              <a:cxn ang="0">
                <a:pos x="4685" y="0"/>
              </a:cxn>
              <a:cxn ang="0">
                <a:pos x="4685" y="2085"/>
              </a:cxn>
              <a:cxn ang="0">
                <a:pos x="141" y="405"/>
              </a:cxn>
              <a:cxn ang="0">
                <a:pos x="196" y="405"/>
              </a:cxn>
              <a:cxn ang="0">
                <a:pos x="273" y="269"/>
              </a:cxn>
              <a:cxn ang="0">
                <a:pos x="195" y="133"/>
              </a:cxn>
              <a:cxn ang="0">
                <a:pos x="139" y="132"/>
              </a:cxn>
              <a:cxn ang="0">
                <a:pos x="186" y="269"/>
              </a:cxn>
              <a:cxn ang="0">
                <a:pos x="141" y="405"/>
              </a:cxn>
              <a:cxn ang="0">
                <a:pos x="269" y="405"/>
              </a:cxn>
              <a:cxn ang="0">
                <a:pos x="325" y="405"/>
              </a:cxn>
              <a:cxn ang="0">
                <a:pos x="402" y="269"/>
              </a:cxn>
              <a:cxn ang="0">
                <a:pos x="322" y="133"/>
              </a:cxn>
              <a:cxn ang="0">
                <a:pos x="267" y="132"/>
              </a:cxn>
              <a:cxn ang="0">
                <a:pos x="314" y="269"/>
              </a:cxn>
              <a:cxn ang="0">
                <a:pos x="269" y="405"/>
              </a:cxn>
            </a:cxnLst>
            <a:rect l="0" t="0" r="r" b="b"/>
            <a:pathLst>
              <a:path w="4685" h="2085">
                <a:moveTo>
                  <a:pt x="4685" y="2085"/>
                </a:moveTo>
                <a:lnTo>
                  <a:pt x="0" y="2085"/>
                </a:lnTo>
                <a:lnTo>
                  <a:pt x="0" y="0"/>
                </a:lnTo>
                <a:lnTo>
                  <a:pt x="4685" y="0"/>
                </a:lnTo>
                <a:lnTo>
                  <a:pt x="4685" y="2085"/>
                </a:lnTo>
                <a:close/>
                <a:moveTo>
                  <a:pt x="141" y="405"/>
                </a:moveTo>
                <a:lnTo>
                  <a:pt x="196" y="405"/>
                </a:lnTo>
                <a:lnTo>
                  <a:pt x="273" y="269"/>
                </a:lnTo>
                <a:lnTo>
                  <a:pt x="195" y="133"/>
                </a:lnTo>
                <a:lnTo>
                  <a:pt x="139" y="132"/>
                </a:lnTo>
                <a:lnTo>
                  <a:pt x="186" y="269"/>
                </a:lnTo>
                <a:lnTo>
                  <a:pt x="141" y="405"/>
                </a:lnTo>
                <a:close/>
                <a:moveTo>
                  <a:pt x="269" y="405"/>
                </a:moveTo>
                <a:lnTo>
                  <a:pt x="325" y="405"/>
                </a:lnTo>
                <a:lnTo>
                  <a:pt x="402" y="269"/>
                </a:lnTo>
                <a:lnTo>
                  <a:pt x="322" y="133"/>
                </a:lnTo>
                <a:lnTo>
                  <a:pt x="267" y="132"/>
                </a:lnTo>
                <a:lnTo>
                  <a:pt x="314" y="269"/>
                </a:lnTo>
                <a:lnTo>
                  <a:pt x="269" y="405"/>
                </a:lnTo>
                <a:close/>
              </a:path>
            </a:pathLst>
          </a:custGeom>
          <a:solidFill>
            <a:srgbClr val="003C6A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GB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79775" y="1146175"/>
            <a:ext cx="5385860" cy="1545620"/>
          </a:xfrm>
        </p:spPr>
        <p:txBody>
          <a:bodyPr tIns="36000" anchor="t" anchorCtr="0">
            <a:normAutofit/>
          </a:bodyPr>
          <a:lstStyle>
            <a:lvl1pPr algn="l">
              <a:defRPr sz="2700" b="0" baseline="0">
                <a:solidFill>
                  <a:schemeClr val="bg1"/>
                </a:solidFill>
                <a:latin typeface="+mj-lt"/>
                <a:cs typeface="Franklin Gothic Medium" pitchFamily="34" charset="0"/>
              </a:defRPr>
            </a:lvl1pPr>
          </a:lstStyle>
          <a:p>
            <a:r>
              <a:rPr lang="en-GB" dirty="0" smtClean="0"/>
              <a:t>This is the title area. This can run to three lines to fit presentation title and subtitle </a:t>
            </a:r>
            <a:endParaRPr lang="en-GB" dirty="0"/>
          </a:p>
        </p:txBody>
      </p:sp>
      <p:sp>
        <p:nvSpPr>
          <p:cNvPr id="40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79775" y="2629621"/>
            <a:ext cx="5385860" cy="103919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800" b="0" i="1" baseline="0">
                <a:solidFill>
                  <a:schemeClr val="bg1"/>
                </a:solidFill>
                <a:latin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This is the space for the speaker name and title. This also covers two lines. </a:t>
            </a:r>
          </a:p>
          <a:p>
            <a:r>
              <a:rPr lang="en-GB" dirty="0" smtClean="0"/>
              <a:t>Xx Month 20xx</a:t>
            </a:r>
            <a:endParaRPr lang="en-GB" dirty="0"/>
          </a:p>
        </p:txBody>
      </p:sp>
      <p:sp>
        <p:nvSpPr>
          <p:cNvPr id="41" name="Subtitle 2"/>
          <p:cNvSpPr txBox="1">
            <a:spLocks/>
          </p:cNvSpPr>
          <p:nvPr userDrawn="1"/>
        </p:nvSpPr>
        <p:spPr>
          <a:xfrm>
            <a:off x="3547535" y="3269124"/>
            <a:ext cx="5118100" cy="4796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>
              <a:buNone/>
              <a:defRPr sz="2000" b="0" i="1" baseline="0">
                <a:solidFill>
                  <a:schemeClr val="bg1"/>
                </a:solidFill>
                <a:latin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GB" sz="18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9" name="Slide Number Placeholder 5" descr="CONFIDENTIAL_TAG_0xFFEE"/>
          <p:cNvSpPr txBox="1">
            <a:spLocks/>
          </p:cNvSpPr>
          <p:nvPr userDrawn="1"/>
        </p:nvSpPr>
        <p:spPr>
          <a:xfrm>
            <a:off x="484188" y="5713119"/>
            <a:ext cx="3834488" cy="62127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For Broker/Dealer Use Only and Not to be Distributed to the Public.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or 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718" y="1787076"/>
            <a:ext cx="7799294" cy="360072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i="1">
                <a:solidFill>
                  <a:schemeClr val="tx1"/>
                </a:solidFill>
              </a:defRPr>
            </a:lvl1pPr>
            <a:lvl2pPr marL="363538" indent="-363538">
              <a:buFont typeface="Arial" pitchFamily="34" charset="0"/>
              <a:buChar char="•"/>
              <a:defRPr sz="2000" i="1">
                <a:solidFill>
                  <a:schemeClr val="tx1"/>
                </a:solidFill>
              </a:defRPr>
            </a:lvl2pPr>
            <a:lvl3pPr marL="1076325" indent="-363538">
              <a:buFont typeface="Arial" pitchFamily="34" charset="0"/>
              <a:buChar char="–"/>
              <a:defRPr sz="2000" i="1">
                <a:solidFill>
                  <a:schemeClr val="tx1"/>
                </a:solidFill>
              </a:defRPr>
            </a:lvl3pPr>
            <a:lvl4pPr marL="1789113" indent="-350838">
              <a:buFont typeface="Arial" pitchFamily="34" charset="0"/>
              <a:buChar char="•"/>
              <a:defRPr sz="2000" i="1">
                <a:solidFill>
                  <a:schemeClr val="tx1"/>
                </a:solidFill>
              </a:defRPr>
            </a:lvl4pPr>
            <a:lvl5pPr marL="2325688" indent="-349250">
              <a:defRPr sz="20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gray">
          <a:xfrm>
            <a:off x="461661" y="1805451"/>
            <a:ext cx="313763" cy="343328"/>
          </a:xfrm>
          <a:custGeom>
            <a:avLst/>
            <a:gdLst/>
            <a:ahLst/>
            <a:cxnLst>
              <a:cxn ang="0">
                <a:pos x="2" y="436"/>
              </a:cxn>
              <a:cxn ang="0">
                <a:pos x="91" y="436"/>
              </a:cxn>
              <a:cxn ang="0">
                <a:pos x="214" y="219"/>
              </a:cxn>
              <a:cxn ang="0">
                <a:pos x="89" y="3"/>
              </a:cxn>
              <a:cxn ang="0">
                <a:pos x="0" y="0"/>
              </a:cxn>
              <a:cxn ang="0">
                <a:pos x="74" y="219"/>
              </a:cxn>
              <a:cxn ang="0">
                <a:pos x="2" y="436"/>
              </a:cxn>
              <a:cxn ang="0">
                <a:pos x="207" y="436"/>
              </a:cxn>
              <a:cxn ang="0">
                <a:pos x="295" y="436"/>
              </a:cxn>
              <a:cxn ang="0">
                <a:pos x="418" y="219"/>
              </a:cxn>
              <a:cxn ang="0">
                <a:pos x="291" y="3"/>
              </a:cxn>
              <a:cxn ang="0">
                <a:pos x="204" y="0"/>
              </a:cxn>
              <a:cxn ang="0">
                <a:pos x="279" y="219"/>
              </a:cxn>
              <a:cxn ang="0">
                <a:pos x="207" y="436"/>
              </a:cxn>
            </a:cxnLst>
            <a:rect l="0" t="0" r="r" b="b"/>
            <a:pathLst>
              <a:path w="418" h="436">
                <a:moveTo>
                  <a:pt x="2" y="436"/>
                </a:moveTo>
                <a:lnTo>
                  <a:pt x="91" y="436"/>
                </a:lnTo>
                <a:lnTo>
                  <a:pt x="214" y="219"/>
                </a:lnTo>
                <a:lnTo>
                  <a:pt x="89" y="3"/>
                </a:lnTo>
                <a:lnTo>
                  <a:pt x="0" y="0"/>
                </a:lnTo>
                <a:lnTo>
                  <a:pt x="74" y="219"/>
                </a:lnTo>
                <a:lnTo>
                  <a:pt x="2" y="436"/>
                </a:lnTo>
                <a:close/>
                <a:moveTo>
                  <a:pt x="207" y="436"/>
                </a:moveTo>
                <a:lnTo>
                  <a:pt x="295" y="436"/>
                </a:lnTo>
                <a:lnTo>
                  <a:pt x="418" y="219"/>
                </a:lnTo>
                <a:lnTo>
                  <a:pt x="291" y="3"/>
                </a:lnTo>
                <a:lnTo>
                  <a:pt x="204" y="0"/>
                </a:lnTo>
                <a:lnTo>
                  <a:pt x="279" y="219"/>
                </a:lnTo>
                <a:lnTo>
                  <a:pt x="207" y="4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41562" y="1180345"/>
            <a:ext cx="6145304" cy="491753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66688" indent="-166688"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534988" indent="-190500">
              <a:buFont typeface="Arial" pitchFamily="34" charset="0"/>
              <a:buChar char="–"/>
              <a:defRPr sz="1100">
                <a:solidFill>
                  <a:schemeClr val="tx1"/>
                </a:solidFill>
              </a:defRPr>
            </a:lvl3pPr>
            <a:lvl4pPr marL="914400" indent="-190500">
              <a:buFont typeface="Arial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1258888" indent="-190500"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 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84189" y="1216025"/>
            <a:ext cx="1916111" cy="2348057"/>
          </a:xfrm>
        </p:spPr>
        <p:txBody>
          <a:bodyPr>
            <a:normAutofit/>
          </a:bodyPr>
          <a:lstStyle>
            <a:lvl1pPr>
              <a:buNone/>
              <a:defRPr lang="en-GB" sz="1200" kern="1200" dirty="0" smtClean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4188" y="121424"/>
            <a:ext cx="8202612" cy="732651"/>
          </a:xfrm>
        </p:spPr>
        <p:txBody>
          <a:bodyPr/>
          <a:lstStyle>
            <a:lvl1pPr>
              <a:defRPr b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473" y="1154113"/>
            <a:ext cx="5112327" cy="495776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189" y="1154113"/>
            <a:ext cx="2924030" cy="49580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4188" y="121424"/>
            <a:ext cx="8202612" cy="732651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4063"/>
            <a:ext cx="8229600" cy="4907812"/>
          </a:xfrm>
        </p:spPr>
        <p:txBody>
          <a:bodyPr vert="eaVert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SErman0166_150dpi RESIZED.jpg"/>
          <p:cNvPicPr>
            <a:picLocks noChangeAspect="1"/>
          </p:cNvPicPr>
          <p:nvPr userDrawn="1"/>
        </p:nvPicPr>
        <p:blipFill>
          <a:blip r:embed="rId2" cstate="print"/>
          <a:srcRect t="1220" b="781"/>
          <a:stretch>
            <a:fillRect/>
          </a:stretch>
        </p:blipFill>
        <p:spPr>
          <a:xfrm>
            <a:off x="250824" y="290513"/>
            <a:ext cx="8639175" cy="4833937"/>
          </a:xfrm>
          <a:prstGeom prst="rect">
            <a:avLst/>
          </a:prstGeom>
        </p:spPr>
      </p:pic>
      <p:grpSp>
        <p:nvGrpSpPr>
          <p:cNvPr id="108" name="Group 107" descr="&lt;IGNORE&gt;"/>
          <p:cNvGrpSpPr/>
          <p:nvPr userDrawn="1"/>
        </p:nvGrpSpPr>
        <p:grpSpPr bwMode="gray">
          <a:xfrm>
            <a:off x="6541227" y="5717306"/>
            <a:ext cx="2104084" cy="583196"/>
            <a:chOff x="3103563" y="3844925"/>
            <a:chExt cx="4435475" cy="1238251"/>
          </a:xfrm>
        </p:grpSpPr>
        <p:sp>
          <p:nvSpPr>
            <p:cNvPr id="109" name="Freeform 38"/>
            <p:cNvSpPr>
              <a:spLocks noEditPoints="1"/>
            </p:cNvSpPr>
            <p:nvPr userDrawn="1"/>
          </p:nvSpPr>
          <p:spPr bwMode="gray">
            <a:xfrm>
              <a:off x="4294188" y="4014788"/>
              <a:ext cx="3244850" cy="1068388"/>
            </a:xfrm>
            <a:custGeom>
              <a:avLst/>
              <a:gdLst/>
              <a:ahLst/>
              <a:cxnLst>
                <a:cxn ang="0">
                  <a:pos x="705" y="8"/>
                </a:cxn>
                <a:cxn ang="0">
                  <a:pos x="744" y="133"/>
                </a:cxn>
                <a:cxn ang="0">
                  <a:pos x="822" y="133"/>
                </a:cxn>
                <a:cxn ang="0">
                  <a:pos x="760" y="66"/>
                </a:cxn>
                <a:cxn ang="0">
                  <a:pos x="681" y="3"/>
                </a:cxn>
                <a:cxn ang="0">
                  <a:pos x="651" y="42"/>
                </a:cxn>
                <a:cxn ang="0">
                  <a:pos x="622" y="133"/>
                </a:cxn>
                <a:cxn ang="0">
                  <a:pos x="459" y="133"/>
                </a:cxn>
                <a:cxn ang="0">
                  <a:pos x="552" y="42"/>
                </a:cxn>
                <a:cxn ang="0">
                  <a:pos x="533" y="68"/>
                </a:cxn>
                <a:cxn ang="0">
                  <a:pos x="555" y="95"/>
                </a:cxn>
                <a:cxn ang="0">
                  <a:pos x="343" y="16"/>
                </a:cxn>
                <a:cxn ang="0">
                  <a:pos x="336" y="8"/>
                </a:cxn>
                <a:cxn ang="0">
                  <a:pos x="400" y="3"/>
                </a:cxn>
                <a:cxn ang="0">
                  <a:pos x="306" y="69"/>
                </a:cxn>
                <a:cxn ang="0">
                  <a:pos x="115" y="138"/>
                </a:cxn>
                <a:cxn ang="0">
                  <a:pos x="172" y="8"/>
                </a:cxn>
                <a:cxn ang="0">
                  <a:pos x="0" y="3"/>
                </a:cxn>
                <a:cxn ang="0">
                  <a:pos x="58" y="133"/>
                </a:cxn>
                <a:cxn ang="0">
                  <a:pos x="40" y="71"/>
                </a:cxn>
                <a:cxn ang="0">
                  <a:pos x="853" y="198"/>
                </a:cxn>
                <a:cxn ang="0">
                  <a:pos x="843" y="201"/>
                </a:cxn>
                <a:cxn ang="0">
                  <a:pos x="843" y="199"/>
                </a:cxn>
                <a:cxn ang="0">
                  <a:pos x="851" y="198"/>
                </a:cxn>
                <a:cxn ang="0">
                  <a:pos x="861" y="194"/>
                </a:cxn>
                <a:cxn ang="0">
                  <a:pos x="834" y="212"/>
                </a:cxn>
                <a:cxn ang="0">
                  <a:pos x="846" y="183"/>
                </a:cxn>
                <a:cxn ang="0">
                  <a:pos x="835" y="211"/>
                </a:cxn>
                <a:cxn ang="0">
                  <a:pos x="859" y="195"/>
                </a:cxn>
                <a:cxn ang="0">
                  <a:pos x="779" y="277"/>
                </a:cxn>
                <a:cxn ang="0">
                  <a:pos x="800" y="252"/>
                </a:cxn>
                <a:cxn ang="0">
                  <a:pos x="817" y="231"/>
                </a:cxn>
                <a:cxn ang="0">
                  <a:pos x="760" y="276"/>
                </a:cxn>
                <a:cxn ang="0">
                  <a:pos x="724" y="189"/>
                </a:cxn>
                <a:cxn ang="0">
                  <a:pos x="748" y="276"/>
                </a:cxn>
                <a:cxn ang="0">
                  <a:pos x="669" y="212"/>
                </a:cxn>
                <a:cxn ang="0">
                  <a:pos x="636" y="275"/>
                </a:cxn>
                <a:cxn ang="0">
                  <a:pos x="651" y="220"/>
                </a:cxn>
                <a:cxn ang="0">
                  <a:pos x="506" y="279"/>
                </a:cxn>
                <a:cxn ang="0">
                  <a:pos x="496" y="275"/>
                </a:cxn>
                <a:cxn ang="0">
                  <a:pos x="443" y="232"/>
                </a:cxn>
                <a:cxn ang="0">
                  <a:pos x="427" y="223"/>
                </a:cxn>
                <a:cxn ang="0">
                  <a:pos x="463" y="207"/>
                </a:cxn>
                <a:cxn ang="0">
                  <a:pos x="506" y="279"/>
                </a:cxn>
                <a:cxn ang="0">
                  <a:pos x="371" y="210"/>
                </a:cxn>
                <a:cxn ang="0">
                  <a:pos x="386" y="265"/>
                </a:cxn>
                <a:cxn ang="0">
                  <a:pos x="301" y="279"/>
                </a:cxn>
                <a:cxn ang="0">
                  <a:pos x="314" y="247"/>
                </a:cxn>
                <a:cxn ang="0">
                  <a:pos x="339" y="231"/>
                </a:cxn>
                <a:cxn ang="0">
                  <a:pos x="587" y="277"/>
                </a:cxn>
                <a:cxn ang="0">
                  <a:pos x="610" y="255"/>
                </a:cxn>
                <a:cxn ang="0">
                  <a:pos x="280" y="245"/>
                </a:cxn>
                <a:cxn ang="0">
                  <a:pos x="248" y="211"/>
                </a:cxn>
                <a:cxn ang="0">
                  <a:pos x="149" y="214"/>
                </a:cxn>
                <a:cxn ang="0">
                  <a:pos x="201" y="214"/>
                </a:cxn>
                <a:cxn ang="0">
                  <a:pos x="103" y="275"/>
                </a:cxn>
                <a:cxn ang="0">
                  <a:pos x="97" y="279"/>
                </a:cxn>
                <a:cxn ang="0">
                  <a:pos x="58" y="210"/>
                </a:cxn>
                <a:cxn ang="0">
                  <a:pos x="143" y="275"/>
                </a:cxn>
                <a:cxn ang="0">
                  <a:pos x="1" y="179"/>
                </a:cxn>
                <a:cxn ang="0">
                  <a:pos x="45" y="279"/>
                </a:cxn>
              </a:cxnLst>
              <a:rect l="0" t="0" r="r" b="b"/>
              <a:pathLst>
                <a:path w="863" h="282">
                  <a:moveTo>
                    <a:pt x="809" y="120"/>
                  </a:moveTo>
                  <a:cubicBezTo>
                    <a:pt x="808" y="94"/>
                    <a:pt x="808" y="94"/>
                    <a:pt x="808" y="94"/>
                  </a:cubicBezTo>
                  <a:cubicBezTo>
                    <a:pt x="807" y="75"/>
                    <a:pt x="800" y="70"/>
                    <a:pt x="780" y="68"/>
                  </a:cubicBezTo>
                  <a:cubicBezTo>
                    <a:pt x="798" y="65"/>
                    <a:pt x="810" y="54"/>
                    <a:pt x="810" y="36"/>
                  </a:cubicBezTo>
                  <a:cubicBezTo>
                    <a:pt x="810" y="13"/>
                    <a:pt x="796" y="3"/>
                    <a:pt x="769" y="3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5" y="8"/>
                    <a:pt x="705" y="8"/>
                    <a:pt x="705" y="8"/>
                  </a:cubicBezTo>
                  <a:cubicBezTo>
                    <a:pt x="722" y="8"/>
                    <a:pt x="722" y="8"/>
                    <a:pt x="722" y="8"/>
                  </a:cubicBezTo>
                  <a:cubicBezTo>
                    <a:pt x="722" y="133"/>
                    <a:pt x="722" y="133"/>
                    <a:pt x="722" y="133"/>
                  </a:cubicBezTo>
                  <a:cubicBezTo>
                    <a:pt x="705" y="133"/>
                    <a:pt x="705" y="133"/>
                    <a:pt x="705" y="133"/>
                  </a:cubicBezTo>
                  <a:cubicBezTo>
                    <a:pt x="705" y="138"/>
                    <a:pt x="705" y="138"/>
                    <a:pt x="705" y="138"/>
                  </a:cubicBezTo>
                  <a:cubicBezTo>
                    <a:pt x="761" y="138"/>
                    <a:pt x="761" y="138"/>
                    <a:pt x="761" y="138"/>
                  </a:cubicBezTo>
                  <a:cubicBezTo>
                    <a:pt x="761" y="133"/>
                    <a:pt x="761" y="133"/>
                    <a:pt x="761" y="133"/>
                  </a:cubicBezTo>
                  <a:cubicBezTo>
                    <a:pt x="744" y="133"/>
                    <a:pt x="744" y="133"/>
                    <a:pt x="744" y="133"/>
                  </a:cubicBezTo>
                  <a:cubicBezTo>
                    <a:pt x="744" y="71"/>
                    <a:pt x="744" y="71"/>
                    <a:pt x="744" y="71"/>
                  </a:cubicBezTo>
                  <a:cubicBezTo>
                    <a:pt x="760" y="71"/>
                    <a:pt x="760" y="71"/>
                    <a:pt x="760" y="71"/>
                  </a:cubicBezTo>
                  <a:cubicBezTo>
                    <a:pt x="779" y="71"/>
                    <a:pt x="785" y="78"/>
                    <a:pt x="785" y="92"/>
                  </a:cubicBezTo>
                  <a:cubicBezTo>
                    <a:pt x="785" y="96"/>
                    <a:pt x="785" y="102"/>
                    <a:pt x="785" y="109"/>
                  </a:cubicBezTo>
                  <a:cubicBezTo>
                    <a:pt x="785" y="130"/>
                    <a:pt x="787" y="139"/>
                    <a:pt x="810" y="139"/>
                  </a:cubicBezTo>
                  <a:cubicBezTo>
                    <a:pt x="813" y="139"/>
                    <a:pt x="819" y="139"/>
                    <a:pt x="822" y="138"/>
                  </a:cubicBezTo>
                  <a:cubicBezTo>
                    <a:pt x="822" y="133"/>
                    <a:pt x="822" y="133"/>
                    <a:pt x="822" y="133"/>
                  </a:cubicBezTo>
                  <a:cubicBezTo>
                    <a:pt x="814" y="133"/>
                    <a:pt x="810" y="129"/>
                    <a:pt x="809" y="120"/>
                  </a:cubicBezTo>
                  <a:close/>
                  <a:moveTo>
                    <a:pt x="760" y="66"/>
                  </a:moveTo>
                  <a:cubicBezTo>
                    <a:pt x="744" y="66"/>
                    <a:pt x="744" y="66"/>
                    <a:pt x="744" y="66"/>
                  </a:cubicBezTo>
                  <a:cubicBezTo>
                    <a:pt x="744" y="8"/>
                    <a:pt x="744" y="8"/>
                    <a:pt x="744" y="8"/>
                  </a:cubicBezTo>
                  <a:cubicBezTo>
                    <a:pt x="761" y="8"/>
                    <a:pt x="761" y="8"/>
                    <a:pt x="761" y="8"/>
                  </a:cubicBezTo>
                  <a:cubicBezTo>
                    <a:pt x="782" y="8"/>
                    <a:pt x="786" y="20"/>
                    <a:pt x="786" y="37"/>
                  </a:cubicBezTo>
                  <a:cubicBezTo>
                    <a:pt x="786" y="46"/>
                    <a:pt x="786" y="66"/>
                    <a:pt x="760" y="66"/>
                  </a:cubicBezTo>
                  <a:close/>
                  <a:moveTo>
                    <a:pt x="582" y="138"/>
                  </a:moveTo>
                  <a:cubicBezTo>
                    <a:pt x="582" y="133"/>
                    <a:pt x="582" y="133"/>
                    <a:pt x="582" y="133"/>
                  </a:cubicBezTo>
                  <a:cubicBezTo>
                    <a:pt x="599" y="133"/>
                    <a:pt x="599" y="133"/>
                    <a:pt x="599" y="133"/>
                  </a:cubicBezTo>
                  <a:cubicBezTo>
                    <a:pt x="599" y="8"/>
                    <a:pt x="599" y="8"/>
                    <a:pt x="599" y="8"/>
                  </a:cubicBezTo>
                  <a:cubicBezTo>
                    <a:pt x="582" y="8"/>
                    <a:pt x="582" y="8"/>
                    <a:pt x="582" y="8"/>
                  </a:cubicBezTo>
                  <a:cubicBezTo>
                    <a:pt x="582" y="3"/>
                    <a:pt x="582" y="3"/>
                    <a:pt x="582" y="3"/>
                  </a:cubicBezTo>
                  <a:cubicBezTo>
                    <a:pt x="681" y="3"/>
                    <a:pt x="681" y="3"/>
                    <a:pt x="681" y="3"/>
                  </a:cubicBezTo>
                  <a:cubicBezTo>
                    <a:pt x="681" y="42"/>
                    <a:pt x="681" y="42"/>
                    <a:pt x="681" y="42"/>
                  </a:cubicBezTo>
                  <a:cubicBezTo>
                    <a:pt x="675" y="42"/>
                    <a:pt x="675" y="42"/>
                    <a:pt x="675" y="42"/>
                  </a:cubicBezTo>
                  <a:cubicBezTo>
                    <a:pt x="674" y="19"/>
                    <a:pt x="660" y="8"/>
                    <a:pt x="637" y="8"/>
                  </a:cubicBezTo>
                  <a:cubicBezTo>
                    <a:pt x="622" y="8"/>
                    <a:pt x="622" y="8"/>
                    <a:pt x="622" y="8"/>
                  </a:cubicBezTo>
                  <a:cubicBezTo>
                    <a:pt x="622" y="64"/>
                    <a:pt x="622" y="64"/>
                    <a:pt x="622" y="64"/>
                  </a:cubicBezTo>
                  <a:cubicBezTo>
                    <a:pt x="628" y="64"/>
                    <a:pt x="628" y="64"/>
                    <a:pt x="628" y="64"/>
                  </a:cubicBezTo>
                  <a:cubicBezTo>
                    <a:pt x="646" y="64"/>
                    <a:pt x="651" y="58"/>
                    <a:pt x="651" y="42"/>
                  </a:cubicBezTo>
                  <a:cubicBezTo>
                    <a:pt x="657" y="42"/>
                    <a:pt x="657" y="42"/>
                    <a:pt x="657" y="42"/>
                  </a:cubicBezTo>
                  <a:cubicBezTo>
                    <a:pt x="656" y="68"/>
                    <a:pt x="656" y="68"/>
                    <a:pt x="656" y="68"/>
                  </a:cubicBezTo>
                  <a:cubicBezTo>
                    <a:pt x="656" y="93"/>
                    <a:pt x="656" y="93"/>
                    <a:pt x="656" y="93"/>
                  </a:cubicBezTo>
                  <a:cubicBezTo>
                    <a:pt x="651" y="93"/>
                    <a:pt x="651" y="93"/>
                    <a:pt x="651" y="93"/>
                  </a:cubicBezTo>
                  <a:cubicBezTo>
                    <a:pt x="651" y="77"/>
                    <a:pt x="646" y="69"/>
                    <a:pt x="628" y="69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45" y="133"/>
                    <a:pt x="645" y="133"/>
                    <a:pt x="645" y="133"/>
                  </a:cubicBezTo>
                  <a:cubicBezTo>
                    <a:pt x="667" y="133"/>
                    <a:pt x="678" y="114"/>
                    <a:pt x="678" y="95"/>
                  </a:cubicBezTo>
                  <a:cubicBezTo>
                    <a:pt x="684" y="95"/>
                    <a:pt x="684" y="95"/>
                    <a:pt x="684" y="95"/>
                  </a:cubicBezTo>
                  <a:cubicBezTo>
                    <a:pt x="684" y="138"/>
                    <a:pt x="684" y="138"/>
                    <a:pt x="684" y="138"/>
                  </a:cubicBezTo>
                  <a:lnTo>
                    <a:pt x="582" y="138"/>
                  </a:lnTo>
                  <a:close/>
                  <a:moveTo>
                    <a:pt x="459" y="138"/>
                  </a:moveTo>
                  <a:cubicBezTo>
                    <a:pt x="459" y="133"/>
                    <a:pt x="459" y="133"/>
                    <a:pt x="459" y="133"/>
                  </a:cubicBezTo>
                  <a:cubicBezTo>
                    <a:pt x="475" y="133"/>
                    <a:pt x="475" y="133"/>
                    <a:pt x="475" y="133"/>
                  </a:cubicBezTo>
                  <a:cubicBezTo>
                    <a:pt x="475" y="8"/>
                    <a:pt x="475" y="8"/>
                    <a:pt x="475" y="8"/>
                  </a:cubicBezTo>
                  <a:cubicBezTo>
                    <a:pt x="459" y="8"/>
                    <a:pt x="459" y="8"/>
                    <a:pt x="459" y="8"/>
                  </a:cubicBezTo>
                  <a:cubicBezTo>
                    <a:pt x="459" y="3"/>
                    <a:pt x="459" y="3"/>
                    <a:pt x="459" y="3"/>
                  </a:cubicBezTo>
                  <a:cubicBezTo>
                    <a:pt x="558" y="3"/>
                    <a:pt x="558" y="3"/>
                    <a:pt x="558" y="3"/>
                  </a:cubicBezTo>
                  <a:cubicBezTo>
                    <a:pt x="558" y="42"/>
                    <a:pt x="558" y="42"/>
                    <a:pt x="558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1" y="19"/>
                    <a:pt x="536" y="8"/>
                    <a:pt x="514" y="8"/>
                  </a:cubicBezTo>
                  <a:cubicBezTo>
                    <a:pt x="498" y="8"/>
                    <a:pt x="498" y="8"/>
                    <a:pt x="498" y="8"/>
                  </a:cubicBezTo>
                  <a:cubicBezTo>
                    <a:pt x="498" y="64"/>
                    <a:pt x="498" y="64"/>
                    <a:pt x="498" y="64"/>
                  </a:cubicBezTo>
                  <a:cubicBezTo>
                    <a:pt x="505" y="64"/>
                    <a:pt x="505" y="64"/>
                    <a:pt x="505" y="64"/>
                  </a:cubicBezTo>
                  <a:cubicBezTo>
                    <a:pt x="522" y="64"/>
                    <a:pt x="528" y="58"/>
                    <a:pt x="528" y="42"/>
                  </a:cubicBezTo>
                  <a:cubicBezTo>
                    <a:pt x="533" y="42"/>
                    <a:pt x="533" y="42"/>
                    <a:pt x="533" y="42"/>
                  </a:cubicBezTo>
                  <a:cubicBezTo>
                    <a:pt x="533" y="68"/>
                    <a:pt x="533" y="68"/>
                    <a:pt x="533" y="68"/>
                  </a:cubicBezTo>
                  <a:cubicBezTo>
                    <a:pt x="533" y="93"/>
                    <a:pt x="533" y="93"/>
                    <a:pt x="533" y="93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7" y="77"/>
                    <a:pt x="522" y="69"/>
                    <a:pt x="505" y="69"/>
                  </a:cubicBezTo>
                  <a:cubicBezTo>
                    <a:pt x="498" y="69"/>
                    <a:pt x="498" y="69"/>
                    <a:pt x="498" y="69"/>
                  </a:cubicBezTo>
                  <a:cubicBezTo>
                    <a:pt x="498" y="133"/>
                    <a:pt x="498" y="133"/>
                    <a:pt x="498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44" y="133"/>
                    <a:pt x="555" y="114"/>
                    <a:pt x="555" y="95"/>
                  </a:cubicBezTo>
                  <a:cubicBezTo>
                    <a:pt x="561" y="95"/>
                    <a:pt x="561" y="95"/>
                    <a:pt x="561" y="95"/>
                  </a:cubicBezTo>
                  <a:cubicBezTo>
                    <a:pt x="561" y="138"/>
                    <a:pt x="561" y="138"/>
                    <a:pt x="561" y="138"/>
                  </a:cubicBezTo>
                  <a:lnTo>
                    <a:pt x="459" y="138"/>
                  </a:lnTo>
                  <a:close/>
                  <a:moveTo>
                    <a:pt x="424" y="8"/>
                  </a:moveTo>
                  <a:cubicBezTo>
                    <a:pt x="424" y="141"/>
                    <a:pt x="424" y="141"/>
                    <a:pt x="424" y="141"/>
                  </a:cubicBezTo>
                  <a:cubicBezTo>
                    <a:pt x="420" y="141"/>
                    <a:pt x="420" y="141"/>
                    <a:pt x="420" y="141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43" y="133"/>
                    <a:pt x="343" y="133"/>
                    <a:pt x="343" y="133"/>
                  </a:cubicBezTo>
                  <a:cubicBezTo>
                    <a:pt x="360" y="133"/>
                    <a:pt x="360" y="133"/>
                    <a:pt x="360" y="133"/>
                  </a:cubicBezTo>
                  <a:cubicBezTo>
                    <a:pt x="360" y="138"/>
                    <a:pt x="360" y="138"/>
                    <a:pt x="360" y="138"/>
                  </a:cubicBezTo>
                  <a:cubicBezTo>
                    <a:pt x="319" y="138"/>
                    <a:pt x="319" y="138"/>
                    <a:pt x="319" y="138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36" y="133"/>
                    <a:pt x="336" y="133"/>
                    <a:pt x="336" y="133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19" y="8"/>
                    <a:pt x="319" y="8"/>
                    <a:pt x="319" y="8"/>
                  </a:cubicBezTo>
                  <a:cubicBezTo>
                    <a:pt x="319" y="3"/>
                    <a:pt x="319" y="3"/>
                    <a:pt x="319" y="3"/>
                  </a:cubicBezTo>
                  <a:cubicBezTo>
                    <a:pt x="362" y="3"/>
                    <a:pt x="362" y="3"/>
                    <a:pt x="362" y="3"/>
                  </a:cubicBezTo>
                  <a:cubicBezTo>
                    <a:pt x="417" y="93"/>
                    <a:pt x="417" y="93"/>
                    <a:pt x="417" y="93"/>
                  </a:cubicBezTo>
                  <a:cubicBezTo>
                    <a:pt x="417" y="8"/>
                    <a:pt x="417" y="8"/>
                    <a:pt x="417" y="8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3"/>
                    <a:pt x="400" y="3"/>
                    <a:pt x="400" y="3"/>
                  </a:cubicBezTo>
                  <a:cubicBezTo>
                    <a:pt x="441" y="3"/>
                    <a:pt x="441" y="3"/>
                    <a:pt x="441" y="3"/>
                  </a:cubicBezTo>
                  <a:cubicBezTo>
                    <a:pt x="441" y="8"/>
                    <a:pt x="441" y="8"/>
                    <a:pt x="441" y="8"/>
                  </a:cubicBezTo>
                  <a:lnTo>
                    <a:pt x="424" y="8"/>
                  </a:lnTo>
                  <a:close/>
                  <a:moveTo>
                    <a:pt x="246" y="0"/>
                  </a:moveTo>
                  <a:cubicBezTo>
                    <a:pt x="204" y="0"/>
                    <a:pt x="186" y="33"/>
                    <a:pt x="186" y="71"/>
                  </a:cubicBezTo>
                  <a:cubicBezTo>
                    <a:pt x="186" y="108"/>
                    <a:pt x="204" y="141"/>
                    <a:pt x="245" y="141"/>
                  </a:cubicBezTo>
                  <a:cubicBezTo>
                    <a:pt x="288" y="141"/>
                    <a:pt x="306" y="107"/>
                    <a:pt x="306" y="69"/>
                  </a:cubicBezTo>
                  <a:cubicBezTo>
                    <a:pt x="306" y="31"/>
                    <a:pt x="287" y="0"/>
                    <a:pt x="246" y="0"/>
                  </a:cubicBezTo>
                  <a:close/>
                  <a:moveTo>
                    <a:pt x="245" y="135"/>
                  </a:moveTo>
                  <a:cubicBezTo>
                    <a:pt x="215" y="135"/>
                    <a:pt x="211" y="100"/>
                    <a:pt x="211" y="70"/>
                  </a:cubicBezTo>
                  <a:cubicBezTo>
                    <a:pt x="211" y="39"/>
                    <a:pt x="215" y="6"/>
                    <a:pt x="246" y="6"/>
                  </a:cubicBezTo>
                  <a:cubicBezTo>
                    <a:pt x="279" y="6"/>
                    <a:pt x="281" y="43"/>
                    <a:pt x="281" y="69"/>
                  </a:cubicBezTo>
                  <a:cubicBezTo>
                    <a:pt x="281" y="97"/>
                    <a:pt x="280" y="135"/>
                    <a:pt x="245" y="135"/>
                  </a:cubicBezTo>
                  <a:close/>
                  <a:moveTo>
                    <a:pt x="115" y="138"/>
                  </a:moveTo>
                  <a:cubicBezTo>
                    <a:pt x="115" y="133"/>
                    <a:pt x="115" y="133"/>
                    <a:pt x="115" y="133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155" y="8"/>
                    <a:pt x="155" y="8"/>
                    <a:pt x="155" y="8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2" y="138"/>
                    <a:pt x="172" y="138"/>
                    <a:pt x="172" y="138"/>
                  </a:cubicBezTo>
                  <a:lnTo>
                    <a:pt x="115" y="138"/>
                  </a:lnTo>
                  <a:close/>
                  <a:moveTo>
                    <a:pt x="57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8" y="138"/>
                    <a:pt x="58" y="138"/>
                    <a:pt x="58" y="138"/>
                  </a:cubicBezTo>
                  <a:cubicBezTo>
                    <a:pt x="58" y="133"/>
                    <a:pt x="58" y="133"/>
                    <a:pt x="58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81" y="76"/>
                    <a:pt x="100" y="60"/>
                    <a:pt x="100" y="39"/>
                  </a:cubicBezTo>
                  <a:cubicBezTo>
                    <a:pt x="100" y="15"/>
                    <a:pt x="83" y="3"/>
                    <a:pt x="57" y="3"/>
                  </a:cubicBezTo>
                  <a:close/>
                  <a:moveTo>
                    <a:pt x="51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69" y="8"/>
                    <a:pt x="76" y="22"/>
                    <a:pt x="76" y="39"/>
                  </a:cubicBezTo>
                  <a:cubicBezTo>
                    <a:pt x="76" y="59"/>
                    <a:pt x="69" y="71"/>
                    <a:pt x="51" y="71"/>
                  </a:cubicBezTo>
                  <a:close/>
                  <a:moveTo>
                    <a:pt x="851" y="201"/>
                  </a:moveTo>
                  <a:cubicBezTo>
                    <a:pt x="851" y="201"/>
                    <a:pt x="852" y="200"/>
                    <a:pt x="852" y="200"/>
                  </a:cubicBezTo>
                  <a:cubicBezTo>
                    <a:pt x="852" y="199"/>
                    <a:pt x="853" y="199"/>
                    <a:pt x="853" y="198"/>
                  </a:cubicBezTo>
                  <a:cubicBezTo>
                    <a:pt x="853" y="198"/>
                    <a:pt x="853" y="197"/>
                    <a:pt x="853" y="196"/>
                  </a:cubicBezTo>
                  <a:cubicBezTo>
                    <a:pt x="853" y="194"/>
                    <a:pt x="853" y="193"/>
                    <a:pt x="852" y="192"/>
                  </a:cubicBezTo>
                  <a:cubicBezTo>
                    <a:pt x="851" y="191"/>
                    <a:pt x="849" y="191"/>
                    <a:pt x="847" y="191"/>
                  </a:cubicBezTo>
                  <a:cubicBezTo>
                    <a:pt x="840" y="191"/>
                    <a:pt x="840" y="191"/>
                    <a:pt x="840" y="191"/>
                  </a:cubicBezTo>
                  <a:cubicBezTo>
                    <a:pt x="840" y="210"/>
                    <a:pt x="840" y="210"/>
                    <a:pt x="840" y="210"/>
                  </a:cubicBezTo>
                  <a:cubicBezTo>
                    <a:pt x="843" y="210"/>
                    <a:pt x="843" y="210"/>
                    <a:pt x="843" y="210"/>
                  </a:cubicBezTo>
                  <a:cubicBezTo>
                    <a:pt x="843" y="201"/>
                    <a:pt x="843" y="201"/>
                    <a:pt x="843" y="201"/>
                  </a:cubicBezTo>
                  <a:cubicBezTo>
                    <a:pt x="846" y="201"/>
                    <a:pt x="846" y="201"/>
                    <a:pt x="846" y="201"/>
                  </a:cubicBezTo>
                  <a:cubicBezTo>
                    <a:pt x="852" y="210"/>
                    <a:pt x="852" y="210"/>
                    <a:pt x="852" y="210"/>
                  </a:cubicBezTo>
                  <a:cubicBezTo>
                    <a:pt x="854" y="210"/>
                    <a:pt x="854" y="210"/>
                    <a:pt x="854" y="210"/>
                  </a:cubicBezTo>
                  <a:cubicBezTo>
                    <a:pt x="849" y="201"/>
                    <a:pt x="849" y="201"/>
                    <a:pt x="849" y="201"/>
                  </a:cubicBezTo>
                  <a:cubicBezTo>
                    <a:pt x="849" y="201"/>
                    <a:pt x="850" y="201"/>
                    <a:pt x="851" y="201"/>
                  </a:cubicBezTo>
                  <a:close/>
                  <a:moveTo>
                    <a:pt x="846" y="199"/>
                  </a:moveTo>
                  <a:cubicBezTo>
                    <a:pt x="843" y="199"/>
                    <a:pt x="843" y="199"/>
                    <a:pt x="843" y="199"/>
                  </a:cubicBezTo>
                  <a:cubicBezTo>
                    <a:pt x="843" y="193"/>
                    <a:pt x="843" y="193"/>
                    <a:pt x="843" y="193"/>
                  </a:cubicBezTo>
                  <a:cubicBezTo>
                    <a:pt x="847" y="193"/>
                    <a:pt x="847" y="193"/>
                    <a:pt x="847" y="193"/>
                  </a:cubicBezTo>
                  <a:cubicBezTo>
                    <a:pt x="847" y="193"/>
                    <a:pt x="848" y="193"/>
                    <a:pt x="848" y="193"/>
                  </a:cubicBezTo>
                  <a:cubicBezTo>
                    <a:pt x="849" y="193"/>
                    <a:pt x="849" y="193"/>
                    <a:pt x="850" y="194"/>
                  </a:cubicBezTo>
                  <a:cubicBezTo>
                    <a:pt x="850" y="194"/>
                    <a:pt x="850" y="194"/>
                    <a:pt x="851" y="195"/>
                  </a:cubicBezTo>
                  <a:cubicBezTo>
                    <a:pt x="851" y="195"/>
                    <a:pt x="851" y="195"/>
                    <a:pt x="851" y="196"/>
                  </a:cubicBezTo>
                  <a:cubicBezTo>
                    <a:pt x="851" y="197"/>
                    <a:pt x="851" y="198"/>
                    <a:pt x="851" y="198"/>
                  </a:cubicBezTo>
                  <a:cubicBezTo>
                    <a:pt x="850" y="198"/>
                    <a:pt x="850" y="199"/>
                    <a:pt x="849" y="199"/>
                  </a:cubicBezTo>
                  <a:cubicBezTo>
                    <a:pt x="849" y="199"/>
                    <a:pt x="848" y="199"/>
                    <a:pt x="848" y="199"/>
                  </a:cubicBezTo>
                  <a:cubicBezTo>
                    <a:pt x="847" y="199"/>
                    <a:pt x="846" y="199"/>
                    <a:pt x="846" y="199"/>
                  </a:cubicBezTo>
                  <a:close/>
                  <a:moveTo>
                    <a:pt x="846" y="183"/>
                  </a:moveTo>
                  <a:cubicBezTo>
                    <a:pt x="848" y="183"/>
                    <a:pt x="850" y="184"/>
                    <a:pt x="852" y="185"/>
                  </a:cubicBezTo>
                  <a:cubicBezTo>
                    <a:pt x="854" y="185"/>
                    <a:pt x="856" y="187"/>
                    <a:pt x="858" y="188"/>
                  </a:cubicBezTo>
                  <a:cubicBezTo>
                    <a:pt x="859" y="190"/>
                    <a:pt x="861" y="192"/>
                    <a:pt x="861" y="194"/>
                  </a:cubicBezTo>
                  <a:cubicBezTo>
                    <a:pt x="862" y="196"/>
                    <a:pt x="863" y="198"/>
                    <a:pt x="863" y="200"/>
                  </a:cubicBezTo>
                  <a:cubicBezTo>
                    <a:pt x="863" y="203"/>
                    <a:pt x="862" y="205"/>
                    <a:pt x="861" y="207"/>
                  </a:cubicBezTo>
                  <a:cubicBezTo>
                    <a:pt x="860" y="209"/>
                    <a:pt x="859" y="211"/>
                    <a:pt x="858" y="212"/>
                  </a:cubicBezTo>
                  <a:cubicBezTo>
                    <a:pt x="856" y="214"/>
                    <a:pt x="854" y="215"/>
                    <a:pt x="852" y="216"/>
                  </a:cubicBezTo>
                  <a:cubicBezTo>
                    <a:pt x="850" y="217"/>
                    <a:pt x="848" y="217"/>
                    <a:pt x="846" y="217"/>
                  </a:cubicBezTo>
                  <a:cubicBezTo>
                    <a:pt x="843" y="217"/>
                    <a:pt x="841" y="217"/>
                    <a:pt x="839" y="216"/>
                  </a:cubicBezTo>
                  <a:cubicBezTo>
                    <a:pt x="837" y="215"/>
                    <a:pt x="835" y="214"/>
                    <a:pt x="834" y="212"/>
                  </a:cubicBezTo>
                  <a:cubicBezTo>
                    <a:pt x="832" y="211"/>
                    <a:pt x="831" y="209"/>
                    <a:pt x="830" y="207"/>
                  </a:cubicBezTo>
                  <a:cubicBezTo>
                    <a:pt x="829" y="205"/>
                    <a:pt x="829" y="203"/>
                    <a:pt x="829" y="200"/>
                  </a:cubicBezTo>
                  <a:cubicBezTo>
                    <a:pt x="829" y="198"/>
                    <a:pt x="829" y="196"/>
                    <a:pt x="830" y="194"/>
                  </a:cubicBezTo>
                  <a:cubicBezTo>
                    <a:pt x="831" y="192"/>
                    <a:pt x="832" y="190"/>
                    <a:pt x="834" y="188"/>
                  </a:cubicBezTo>
                  <a:cubicBezTo>
                    <a:pt x="835" y="187"/>
                    <a:pt x="837" y="185"/>
                    <a:pt x="839" y="185"/>
                  </a:cubicBezTo>
                  <a:cubicBezTo>
                    <a:pt x="839" y="185"/>
                    <a:pt x="839" y="185"/>
                    <a:pt x="839" y="185"/>
                  </a:cubicBezTo>
                  <a:cubicBezTo>
                    <a:pt x="841" y="184"/>
                    <a:pt x="843" y="183"/>
                    <a:pt x="846" y="183"/>
                  </a:cubicBezTo>
                  <a:close/>
                  <a:moveTo>
                    <a:pt x="840" y="187"/>
                  </a:moveTo>
                  <a:cubicBezTo>
                    <a:pt x="840" y="187"/>
                    <a:pt x="840" y="187"/>
                    <a:pt x="840" y="187"/>
                  </a:cubicBezTo>
                  <a:cubicBezTo>
                    <a:pt x="838" y="188"/>
                    <a:pt x="837" y="189"/>
                    <a:pt x="835" y="190"/>
                  </a:cubicBezTo>
                  <a:cubicBezTo>
                    <a:pt x="834" y="191"/>
                    <a:pt x="833" y="193"/>
                    <a:pt x="832" y="195"/>
                  </a:cubicBezTo>
                  <a:cubicBezTo>
                    <a:pt x="832" y="196"/>
                    <a:pt x="831" y="198"/>
                    <a:pt x="831" y="200"/>
                  </a:cubicBezTo>
                  <a:cubicBezTo>
                    <a:pt x="831" y="202"/>
                    <a:pt x="832" y="204"/>
                    <a:pt x="832" y="206"/>
                  </a:cubicBezTo>
                  <a:cubicBezTo>
                    <a:pt x="833" y="208"/>
                    <a:pt x="834" y="209"/>
                    <a:pt x="835" y="211"/>
                  </a:cubicBezTo>
                  <a:cubicBezTo>
                    <a:pt x="837" y="212"/>
                    <a:pt x="838" y="213"/>
                    <a:pt x="840" y="214"/>
                  </a:cubicBezTo>
                  <a:cubicBezTo>
                    <a:pt x="842" y="215"/>
                    <a:pt x="844" y="215"/>
                    <a:pt x="846" y="215"/>
                  </a:cubicBezTo>
                  <a:cubicBezTo>
                    <a:pt x="848" y="215"/>
                    <a:pt x="850" y="215"/>
                    <a:pt x="851" y="214"/>
                  </a:cubicBezTo>
                  <a:cubicBezTo>
                    <a:pt x="853" y="213"/>
                    <a:pt x="855" y="212"/>
                    <a:pt x="856" y="211"/>
                  </a:cubicBezTo>
                  <a:cubicBezTo>
                    <a:pt x="857" y="209"/>
                    <a:pt x="858" y="208"/>
                    <a:pt x="859" y="206"/>
                  </a:cubicBezTo>
                  <a:cubicBezTo>
                    <a:pt x="860" y="204"/>
                    <a:pt x="860" y="202"/>
                    <a:pt x="860" y="200"/>
                  </a:cubicBezTo>
                  <a:cubicBezTo>
                    <a:pt x="860" y="198"/>
                    <a:pt x="860" y="196"/>
                    <a:pt x="859" y="195"/>
                  </a:cubicBezTo>
                  <a:cubicBezTo>
                    <a:pt x="858" y="193"/>
                    <a:pt x="857" y="191"/>
                    <a:pt x="856" y="190"/>
                  </a:cubicBezTo>
                  <a:cubicBezTo>
                    <a:pt x="855" y="189"/>
                    <a:pt x="853" y="188"/>
                    <a:pt x="851" y="187"/>
                  </a:cubicBezTo>
                  <a:cubicBezTo>
                    <a:pt x="850" y="186"/>
                    <a:pt x="848" y="186"/>
                    <a:pt x="846" y="186"/>
                  </a:cubicBezTo>
                  <a:cubicBezTo>
                    <a:pt x="844" y="186"/>
                    <a:pt x="842" y="186"/>
                    <a:pt x="840" y="187"/>
                  </a:cubicBezTo>
                  <a:close/>
                  <a:moveTo>
                    <a:pt x="823" y="259"/>
                  </a:moveTo>
                  <a:cubicBezTo>
                    <a:pt x="823" y="273"/>
                    <a:pt x="811" y="282"/>
                    <a:pt x="798" y="282"/>
                  </a:cubicBezTo>
                  <a:cubicBezTo>
                    <a:pt x="789" y="282"/>
                    <a:pt x="783" y="277"/>
                    <a:pt x="779" y="277"/>
                  </a:cubicBezTo>
                  <a:cubicBezTo>
                    <a:pt x="776" y="277"/>
                    <a:pt x="775" y="278"/>
                    <a:pt x="774" y="279"/>
                  </a:cubicBezTo>
                  <a:cubicBezTo>
                    <a:pt x="770" y="279"/>
                    <a:pt x="770" y="279"/>
                    <a:pt x="770" y="279"/>
                  </a:cubicBezTo>
                  <a:cubicBezTo>
                    <a:pt x="770" y="255"/>
                    <a:pt x="770" y="255"/>
                    <a:pt x="770" y="255"/>
                  </a:cubicBezTo>
                  <a:cubicBezTo>
                    <a:pt x="775" y="255"/>
                    <a:pt x="775" y="255"/>
                    <a:pt x="775" y="255"/>
                  </a:cubicBezTo>
                  <a:cubicBezTo>
                    <a:pt x="777" y="267"/>
                    <a:pt x="785" y="277"/>
                    <a:pt x="798" y="277"/>
                  </a:cubicBezTo>
                  <a:cubicBezTo>
                    <a:pt x="806" y="277"/>
                    <a:pt x="812" y="274"/>
                    <a:pt x="812" y="266"/>
                  </a:cubicBezTo>
                  <a:cubicBezTo>
                    <a:pt x="812" y="259"/>
                    <a:pt x="808" y="255"/>
                    <a:pt x="800" y="252"/>
                  </a:cubicBezTo>
                  <a:cubicBezTo>
                    <a:pt x="787" y="247"/>
                    <a:pt x="787" y="247"/>
                    <a:pt x="787" y="247"/>
                  </a:cubicBezTo>
                  <a:cubicBezTo>
                    <a:pt x="778" y="243"/>
                    <a:pt x="770" y="240"/>
                    <a:pt x="770" y="227"/>
                  </a:cubicBezTo>
                  <a:cubicBezTo>
                    <a:pt x="770" y="215"/>
                    <a:pt x="780" y="207"/>
                    <a:pt x="793" y="207"/>
                  </a:cubicBezTo>
                  <a:cubicBezTo>
                    <a:pt x="801" y="207"/>
                    <a:pt x="807" y="211"/>
                    <a:pt x="811" y="211"/>
                  </a:cubicBezTo>
                  <a:cubicBezTo>
                    <a:pt x="813" y="211"/>
                    <a:pt x="813" y="211"/>
                    <a:pt x="814" y="210"/>
                  </a:cubicBezTo>
                  <a:cubicBezTo>
                    <a:pt x="817" y="210"/>
                    <a:pt x="817" y="210"/>
                    <a:pt x="817" y="210"/>
                  </a:cubicBezTo>
                  <a:cubicBezTo>
                    <a:pt x="817" y="231"/>
                    <a:pt x="817" y="231"/>
                    <a:pt x="817" y="231"/>
                  </a:cubicBezTo>
                  <a:cubicBezTo>
                    <a:pt x="813" y="231"/>
                    <a:pt x="813" y="231"/>
                    <a:pt x="813" y="231"/>
                  </a:cubicBezTo>
                  <a:cubicBezTo>
                    <a:pt x="811" y="219"/>
                    <a:pt x="805" y="212"/>
                    <a:pt x="793" y="212"/>
                  </a:cubicBezTo>
                  <a:cubicBezTo>
                    <a:pt x="786" y="212"/>
                    <a:pt x="780" y="215"/>
                    <a:pt x="780" y="222"/>
                  </a:cubicBezTo>
                  <a:cubicBezTo>
                    <a:pt x="780" y="228"/>
                    <a:pt x="785" y="229"/>
                    <a:pt x="790" y="231"/>
                  </a:cubicBezTo>
                  <a:cubicBezTo>
                    <a:pt x="805" y="237"/>
                    <a:pt x="805" y="237"/>
                    <a:pt x="805" y="237"/>
                  </a:cubicBezTo>
                  <a:cubicBezTo>
                    <a:pt x="816" y="242"/>
                    <a:pt x="823" y="247"/>
                    <a:pt x="823" y="259"/>
                  </a:cubicBezTo>
                  <a:moveTo>
                    <a:pt x="760" y="276"/>
                  </a:moveTo>
                  <a:cubicBezTo>
                    <a:pt x="760" y="276"/>
                    <a:pt x="754" y="282"/>
                    <a:pt x="743" y="282"/>
                  </a:cubicBezTo>
                  <a:cubicBezTo>
                    <a:pt x="732" y="282"/>
                    <a:pt x="723" y="277"/>
                    <a:pt x="723" y="264"/>
                  </a:cubicBezTo>
                  <a:cubicBezTo>
                    <a:pt x="723" y="214"/>
                    <a:pt x="723" y="214"/>
                    <a:pt x="723" y="214"/>
                  </a:cubicBezTo>
                  <a:cubicBezTo>
                    <a:pt x="713" y="214"/>
                    <a:pt x="713" y="214"/>
                    <a:pt x="713" y="214"/>
                  </a:cubicBezTo>
                  <a:cubicBezTo>
                    <a:pt x="713" y="210"/>
                    <a:pt x="713" y="210"/>
                    <a:pt x="713" y="210"/>
                  </a:cubicBezTo>
                  <a:cubicBezTo>
                    <a:pt x="724" y="210"/>
                    <a:pt x="724" y="210"/>
                    <a:pt x="724" y="210"/>
                  </a:cubicBezTo>
                  <a:cubicBezTo>
                    <a:pt x="724" y="189"/>
                    <a:pt x="724" y="189"/>
                    <a:pt x="724" y="189"/>
                  </a:cubicBezTo>
                  <a:cubicBezTo>
                    <a:pt x="739" y="186"/>
                    <a:pt x="739" y="186"/>
                    <a:pt x="739" y="186"/>
                  </a:cubicBezTo>
                  <a:cubicBezTo>
                    <a:pt x="739" y="210"/>
                    <a:pt x="739" y="210"/>
                    <a:pt x="739" y="210"/>
                  </a:cubicBezTo>
                  <a:cubicBezTo>
                    <a:pt x="756" y="210"/>
                    <a:pt x="756" y="210"/>
                    <a:pt x="756" y="210"/>
                  </a:cubicBezTo>
                  <a:cubicBezTo>
                    <a:pt x="756" y="214"/>
                    <a:pt x="756" y="214"/>
                    <a:pt x="756" y="214"/>
                  </a:cubicBezTo>
                  <a:cubicBezTo>
                    <a:pt x="739" y="214"/>
                    <a:pt x="739" y="214"/>
                    <a:pt x="739" y="214"/>
                  </a:cubicBezTo>
                  <a:cubicBezTo>
                    <a:pt x="739" y="265"/>
                    <a:pt x="739" y="265"/>
                    <a:pt x="739" y="265"/>
                  </a:cubicBezTo>
                  <a:cubicBezTo>
                    <a:pt x="739" y="270"/>
                    <a:pt x="742" y="276"/>
                    <a:pt x="748" y="276"/>
                  </a:cubicBezTo>
                  <a:cubicBezTo>
                    <a:pt x="752" y="276"/>
                    <a:pt x="755" y="274"/>
                    <a:pt x="758" y="272"/>
                  </a:cubicBezTo>
                  <a:cubicBezTo>
                    <a:pt x="760" y="276"/>
                    <a:pt x="760" y="276"/>
                    <a:pt x="760" y="276"/>
                  </a:cubicBezTo>
                  <a:moveTo>
                    <a:pt x="670" y="279"/>
                  </a:moveTo>
                  <a:cubicBezTo>
                    <a:pt x="670" y="275"/>
                    <a:pt x="670" y="275"/>
                    <a:pt x="670" y="275"/>
                  </a:cubicBezTo>
                  <a:cubicBezTo>
                    <a:pt x="682" y="275"/>
                    <a:pt x="682" y="275"/>
                    <a:pt x="682" y="275"/>
                  </a:cubicBezTo>
                  <a:cubicBezTo>
                    <a:pt x="682" y="235"/>
                    <a:pt x="682" y="235"/>
                    <a:pt x="682" y="235"/>
                  </a:cubicBezTo>
                  <a:cubicBezTo>
                    <a:pt x="682" y="225"/>
                    <a:pt x="683" y="212"/>
                    <a:pt x="669" y="212"/>
                  </a:cubicBezTo>
                  <a:cubicBezTo>
                    <a:pt x="654" y="212"/>
                    <a:pt x="652" y="228"/>
                    <a:pt x="652" y="239"/>
                  </a:cubicBezTo>
                  <a:cubicBezTo>
                    <a:pt x="652" y="275"/>
                    <a:pt x="652" y="275"/>
                    <a:pt x="652" y="275"/>
                  </a:cubicBezTo>
                  <a:cubicBezTo>
                    <a:pt x="664" y="275"/>
                    <a:pt x="664" y="275"/>
                    <a:pt x="664" y="275"/>
                  </a:cubicBezTo>
                  <a:cubicBezTo>
                    <a:pt x="664" y="279"/>
                    <a:pt x="664" y="279"/>
                    <a:pt x="664" y="279"/>
                  </a:cubicBezTo>
                  <a:cubicBezTo>
                    <a:pt x="624" y="279"/>
                    <a:pt x="624" y="279"/>
                    <a:pt x="624" y="279"/>
                  </a:cubicBezTo>
                  <a:cubicBezTo>
                    <a:pt x="624" y="275"/>
                    <a:pt x="624" y="275"/>
                    <a:pt x="624" y="275"/>
                  </a:cubicBezTo>
                  <a:cubicBezTo>
                    <a:pt x="636" y="275"/>
                    <a:pt x="636" y="275"/>
                    <a:pt x="636" y="275"/>
                  </a:cubicBezTo>
                  <a:cubicBezTo>
                    <a:pt x="636" y="222"/>
                    <a:pt x="636" y="222"/>
                    <a:pt x="636" y="222"/>
                  </a:cubicBezTo>
                  <a:cubicBezTo>
                    <a:pt x="636" y="214"/>
                    <a:pt x="636" y="214"/>
                    <a:pt x="636" y="214"/>
                  </a:cubicBezTo>
                  <a:cubicBezTo>
                    <a:pt x="625" y="214"/>
                    <a:pt x="625" y="214"/>
                    <a:pt x="625" y="214"/>
                  </a:cubicBezTo>
                  <a:cubicBezTo>
                    <a:pt x="625" y="210"/>
                    <a:pt x="625" y="210"/>
                    <a:pt x="625" y="210"/>
                  </a:cubicBezTo>
                  <a:cubicBezTo>
                    <a:pt x="641" y="210"/>
                    <a:pt x="641" y="210"/>
                    <a:pt x="641" y="210"/>
                  </a:cubicBezTo>
                  <a:cubicBezTo>
                    <a:pt x="650" y="208"/>
                    <a:pt x="650" y="208"/>
                    <a:pt x="650" y="208"/>
                  </a:cubicBezTo>
                  <a:cubicBezTo>
                    <a:pt x="651" y="220"/>
                    <a:pt x="651" y="220"/>
                    <a:pt x="651" y="220"/>
                  </a:cubicBezTo>
                  <a:cubicBezTo>
                    <a:pt x="655" y="212"/>
                    <a:pt x="661" y="207"/>
                    <a:pt x="673" y="207"/>
                  </a:cubicBezTo>
                  <a:cubicBezTo>
                    <a:pt x="690" y="207"/>
                    <a:pt x="698" y="215"/>
                    <a:pt x="698" y="230"/>
                  </a:cubicBezTo>
                  <a:cubicBezTo>
                    <a:pt x="698" y="275"/>
                    <a:pt x="698" y="275"/>
                    <a:pt x="698" y="275"/>
                  </a:cubicBezTo>
                  <a:cubicBezTo>
                    <a:pt x="710" y="275"/>
                    <a:pt x="710" y="275"/>
                    <a:pt x="710" y="275"/>
                  </a:cubicBezTo>
                  <a:cubicBezTo>
                    <a:pt x="710" y="279"/>
                    <a:pt x="710" y="279"/>
                    <a:pt x="710" y="279"/>
                  </a:cubicBezTo>
                  <a:lnTo>
                    <a:pt x="670" y="279"/>
                  </a:lnTo>
                  <a:close/>
                  <a:moveTo>
                    <a:pt x="506" y="279"/>
                  </a:moveTo>
                  <a:cubicBezTo>
                    <a:pt x="506" y="275"/>
                    <a:pt x="506" y="275"/>
                    <a:pt x="506" y="275"/>
                  </a:cubicBezTo>
                  <a:cubicBezTo>
                    <a:pt x="515" y="275"/>
                    <a:pt x="515" y="275"/>
                    <a:pt x="515" y="275"/>
                  </a:cubicBezTo>
                  <a:cubicBezTo>
                    <a:pt x="515" y="227"/>
                    <a:pt x="515" y="227"/>
                    <a:pt x="515" y="227"/>
                  </a:cubicBezTo>
                  <a:cubicBezTo>
                    <a:pt x="515" y="218"/>
                    <a:pt x="511" y="212"/>
                    <a:pt x="503" y="212"/>
                  </a:cubicBezTo>
                  <a:cubicBezTo>
                    <a:pt x="491" y="212"/>
                    <a:pt x="487" y="221"/>
                    <a:pt x="487" y="231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9"/>
                    <a:pt x="496" y="279"/>
                    <a:pt x="496" y="279"/>
                  </a:cubicBezTo>
                  <a:cubicBezTo>
                    <a:pt x="461" y="279"/>
                    <a:pt x="461" y="279"/>
                    <a:pt x="461" y="279"/>
                  </a:cubicBezTo>
                  <a:cubicBezTo>
                    <a:pt x="461" y="275"/>
                    <a:pt x="461" y="275"/>
                    <a:pt x="461" y="275"/>
                  </a:cubicBezTo>
                  <a:cubicBezTo>
                    <a:pt x="471" y="275"/>
                    <a:pt x="471" y="275"/>
                    <a:pt x="471" y="275"/>
                  </a:cubicBezTo>
                  <a:cubicBezTo>
                    <a:pt x="471" y="226"/>
                    <a:pt x="471" y="226"/>
                    <a:pt x="471" y="226"/>
                  </a:cubicBezTo>
                  <a:cubicBezTo>
                    <a:pt x="471" y="218"/>
                    <a:pt x="467" y="212"/>
                    <a:pt x="459" y="212"/>
                  </a:cubicBezTo>
                  <a:cubicBezTo>
                    <a:pt x="448" y="212"/>
                    <a:pt x="443" y="223"/>
                    <a:pt x="443" y="232"/>
                  </a:cubicBezTo>
                  <a:cubicBezTo>
                    <a:pt x="443" y="275"/>
                    <a:pt x="443" y="275"/>
                    <a:pt x="443" y="275"/>
                  </a:cubicBezTo>
                  <a:cubicBezTo>
                    <a:pt x="453" y="275"/>
                    <a:pt x="453" y="275"/>
                    <a:pt x="453" y="275"/>
                  </a:cubicBezTo>
                  <a:cubicBezTo>
                    <a:pt x="453" y="279"/>
                    <a:pt x="453" y="279"/>
                    <a:pt x="453" y="279"/>
                  </a:cubicBezTo>
                  <a:cubicBezTo>
                    <a:pt x="415" y="279"/>
                    <a:pt x="415" y="279"/>
                    <a:pt x="415" y="279"/>
                  </a:cubicBezTo>
                  <a:cubicBezTo>
                    <a:pt x="415" y="275"/>
                    <a:pt x="415" y="275"/>
                    <a:pt x="415" y="275"/>
                  </a:cubicBezTo>
                  <a:cubicBezTo>
                    <a:pt x="427" y="275"/>
                    <a:pt x="427" y="275"/>
                    <a:pt x="427" y="275"/>
                  </a:cubicBezTo>
                  <a:cubicBezTo>
                    <a:pt x="427" y="223"/>
                    <a:pt x="427" y="223"/>
                    <a:pt x="427" y="223"/>
                  </a:cubicBezTo>
                  <a:cubicBezTo>
                    <a:pt x="427" y="214"/>
                    <a:pt x="427" y="214"/>
                    <a:pt x="427" y="214"/>
                  </a:cubicBezTo>
                  <a:cubicBezTo>
                    <a:pt x="415" y="214"/>
                    <a:pt x="415" y="214"/>
                    <a:pt x="415" y="214"/>
                  </a:cubicBezTo>
                  <a:cubicBezTo>
                    <a:pt x="415" y="210"/>
                    <a:pt x="415" y="210"/>
                    <a:pt x="415" y="210"/>
                  </a:cubicBezTo>
                  <a:cubicBezTo>
                    <a:pt x="428" y="210"/>
                    <a:pt x="428" y="210"/>
                    <a:pt x="428" y="210"/>
                  </a:cubicBezTo>
                  <a:cubicBezTo>
                    <a:pt x="442" y="208"/>
                    <a:pt x="442" y="208"/>
                    <a:pt x="442" y="208"/>
                  </a:cubicBezTo>
                  <a:cubicBezTo>
                    <a:pt x="442" y="218"/>
                    <a:pt x="442" y="218"/>
                    <a:pt x="442" y="218"/>
                  </a:cubicBezTo>
                  <a:cubicBezTo>
                    <a:pt x="446" y="211"/>
                    <a:pt x="454" y="207"/>
                    <a:pt x="463" y="207"/>
                  </a:cubicBezTo>
                  <a:cubicBezTo>
                    <a:pt x="481" y="207"/>
                    <a:pt x="483" y="217"/>
                    <a:pt x="484" y="219"/>
                  </a:cubicBezTo>
                  <a:cubicBezTo>
                    <a:pt x="488" y="211"/>
                    <a:pt x="496" y="207"/>
                    <a:pt x="507" y="207"/>
                  </a:cubicBezTo>
                  <a:cubicBezTo>
                    <a:pt x="521" y="207"/>
                    <a:pt x="531" y="213"/>
                    <a:pt x="531" y="229"/>
                  </a:cubicBezTo>
                  <a:cubicBezTo>
                    <a:pt x="531" y="275"/>
                    <a:pt x="531" y="275"/>
                    <a:pt x="531" y="275"/>
                  </a:cubicBezTo>
                  <a:cubicBezTo>
                    <a:pt x="543" y="275"/>
                    <a:pt x="543" y="275"/>
                    <a:pt x="543" y="275"/>
                  </a:cubicBezTo>
                  <a:cubicBezTo>
                    <a:pt x="543" y="279"/>
                    <a:pt x="543" y="279"/>
                    <a:pt x="543" y="279"/>
                  </a:cubicBezTo>
                  <a:lnTo>
                    <a:pt x="506" y="279"/>
                  </a:lnTo>
                  <a:close/>
                  <a:moveTo>
                    <a:pt x="407" y="276"/>
                  </a:moveTo>
                  <a:cubicBezTo>
                    <a:pt x="407" y="276"/>
                    <a:pt x="401" y="282"/>
                    <a:pt x="390" y="282"/>
                  </a:cubicBezTo>
                  <a:cubicBezTo>
                    <a:pt x="378" y="282"/>
                    <a:pt x="370" y="277"/>
                    <a:pt x="370" y="264"/>
                  </a:cubicBezTo>
                  <a:cubicBezTo>
                    <a:pt x="370" y="214"/>
                    <a:pt x="370" y="214"/>
                    <a:pt x="370" y="214"/>
                  </a:cubicBezTo>
                  <a:cubicBezTo>
                    <a:pt x="360" y="214"/>
                    <a:pt x="360" y="214"/>
                    <a:pt x="360" y="214"/>
                  </a:cubicBezTo>
                  <a:cubicBezTo>
                    <a:pt x="360" y="210"/>
                    <a:pt x="360" y="210"/>
                    <a:pt x="360" y="210"/>
                  </a:cubicBezTo>
                  <a:cubicBezTo>
                    <a:pt x="371" y="210"/>
                    <a:pt x="371" y="210"/>
                    <a:pt x="371" y="210"/>
                  </a:cubicBezTo>
                  <a:cubicBezTo>
                    <a:pt x="371" y="189"/>
                    <a:pt x="371" y="189"/>
                    <a:pt x="371" y="189"/>
                  </a:cubicBezTo>
                  <a:cubicBezTo>
                    <a:pt x="386" y="186"/>
                    <a:pt x="386" y="186"/>
                    <a:pt x="386" y="186"/>
                  </a:cubicBezTo>
                  <a:cubicBezTo>
                    <a:pt x="386" y="210"/>
                    <a:pt x="386" y="210"/>
                    <a:pt x="386" y="210"/>
                  </a:cubicBezTo>
                  <a:cubicBezTo>
                    <a:pt x="403" y="210"/>
                    <a:pt x="403" y="210"/>
                    <a:pt x="403" y="210"/>
                  </a:cubicBezTo>
                  <a:cubicBezTo>
                    <a:pt x="403" y="214"/>
                    <a:pt x="403" y="214"/>
                    <a:pt x="403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6" y="265"/>
                    <a:pt x="386" y="265"/>
                    <a:pt x="386" y="265"/>
                  </a:cubicBezTo>
                  <a:cubicBezTo>
                    <a:pt x="386" y="270"/>
                    <a:pt x="388" y="276"/>
                    <a:pt x="395" y="276"/>
                  </a:cubicBezTo>
                  <a:cubicBezTo>
                    <a:pt x="399" y="276"/>
                    <a:pt x="402" y="274"/>
                    <a:pt x="405" y="272"/>
                  </a:cubicBezTo>
                  <a:cubicBezTo>
                    <a:pt x="407" y="276"/>
                    <a:pt x="407" y="276"/>
                    <a:pt x="407" y="276"/>
                  </a:cubicBezTo>
                  <a:moveTo>
                    <a:pt x="349" y="259"/>
                  </a:moveTo>
                  <a:cubicBezTo>
                    <a:pt x="349" y="273"/>
                    <a:pt x="338" y="282"/>
                    <a:pt x="325" y="282"/>
                  </a:cubicBezTo>
                  <a:cubicBezTo>
                    <a:pt x="316" y="282"/>
                    <a:pt x="310" y="277"/>
                    <a:pt x="306" y="277"/>
                  </a:cubicBezTo>
                  <a:cubicBezTo>
                    <a:pt x="303" y="277"/>
                    <a:pt x="302" y="278"/>
                    <a:pt x="301" y="279"/>
                  </a:cubicBezTo>
                  <a:cubicBezTo>
                    <a:pt x="297" y="279"/>
                    <a:pt x="297" y="279"/>
                    <a:pt x="297" y="279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302" y="255"/>
                    <a:pt x="302" y="255"/>
                    <a:pt x="302" y="255"/>
                  </a:cubicBezTo>
                  <a:cubicBezTo>
                    <a:pt x="304" y="267"/>
                    <a:pt x="311" y="277"/>
                    <a:pt x="325" y="277"/>
                  </a:cubicBezTo>
                  <a:cubicBezTo>
                    <a:pt x="333" y="277"/>
                    <a:pt x="339" y="274"/>
                    <a:pt x="339" y="266"/>
                  </a:cubicBezTo>
                  <a:cubicBezTo>
                    <a:pt x="339" y="259"/>
                    <a:pt x="335" y="255"/>
                    <a:pt x="327" y="252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04" y="243"/>
                    <a:pt x="297" y="240"/>
                    <a:pt x="297" y="227"/>
                  </a:cubicBezTo>
                  <a:cubicBezTo>
                    <a:pt x="297" y="215"/>
                    <a:pt x="307" y="207"/>
                    <a:pt x="320" y="207"/>
                  </a:cubicBezTo>
                  <a:cubicBezTo>
                    <a:pt x="327" y="207"/>
                    <a:pt x="334" y="211"/>
                    <a:pt x="338" y="211"/>
                  </a:cubicBezTo>
                  <a:cubicBezTo>
                    <a:pt x="339" y="211"/>
                    <a:pt x="340" y="211"/>
                    <a:pt x="341" y="210"/>
                  </a:cubicBezTo>
                  <a:cubicBezTo>
                    <a:pt x="344" y="210"/>
                    <a:pt x="344" y="210"/>
                    <a:pt x="344" y="210"/>
                  </a:cubicBezTo>
                  <a:cubicBezTo>
                    <a:pt x="344" y="231"/>
                    <a:pt x="344" y="231"/>
                    <a:pt x="344" y="231"/>
                  </a:cubicBezTo>
                  <a:cubicBezTo>
                    <a:pt x="339" y="231"/>
                    <a:pt x="339" y="231"/>
                    <a:pt x="339" y="231"/>
                  </a:cubicBezTo>
                  <a:cubicBezTo>
                    <a:pt x="338" y="219"/>
                    <a:pt x="331" y="212"/>
                    <a:pt x="319" y="212"/>
                  </a:cubicBezTo>
                  <a:cubicBezTo>
                    <a:pt x="313" y="212"/>
                    <a:pt x="307" y="215"/>
                    <a:pt x="307" y="222"/>
                  </a:cubicBezTo>
                  <a:cubicBezTo>
                    <a:pt x="307" y="228"/>
                    <a:pt x="312" y="229"/>
                    <a:pt x="316" y="231"/>
                  </a:cubicBezTo>
                  <a:cubicBezTo>
                    <a:pt x="332" y="237"/>
                    <a:pt x="332" y="237"/>
                    <a:pt x="332" y="237"/>
                  </a:cubicBezTo>
                  <a:cubicBezTo>
                    <a:pt x="342" y="242"/>
                    <a:pt x="349" y="247"/>
                    <a:pt x="349" y="259"/>
                  </a:cubicBezTo>
                  <a:moveTo>
                    <a:pt x="610" y="255"/>
                  </a:moveTo>
                  <a:cubicBezTo>
                    <a:pt x="609" y="267"/>
                    <a:pt x="601" y="277"/>
                    <a:pt x="587" y="277"/>
                  </a:cubicBezTo>
                  <a:cubicBezTo>
                    <a:pt x="569" y="277"/>
                    <a:pt x="568" y="258"/>
                    <a:pt x="568" y="245"/>
                  </a:cubicBezTo>
                  <a:cubicBezTo>
                    <a:pt x="614" y="245"/>
                    <a:pt x="614" y="245"/>
                    <a:pt x="614" y="245"/>
                  </a:cubicBezTo>
                  <a:cubicBezTo>
                    <a:pt x="614" y="225"/>
                    <a:pt x="607" y="207"/>
                    <a:pt x="584" y="207"/>
                  </a:cubicBezTo>
                  <a:cubicBezTo>
                    <a:pt x="560" y="207"/>
                    <a:pt x="551" y="226"/>
                    <a:pt x="551" y="245"/>
                  </a:cubicBezTo>
                  <a:cubicBezTo>
                    <a:pt x="551" y="266"/>
                    <a:pt x="563" y="282"/>
                    <a:pt x="586" y="282"/>
                  </a:cubicBezTo>
                  <a:cubicBezTo>
                    <a:pt x="602" y="282"/>
                    <a:pt x="613" y="270"/>
                    <a:pt x="615" y="255"/>
                  </a:cubicBezTo>
                  <a:lnTo>
                    <a:pt x="610" y="255"/>
                  </a:lnTo>
                  <a:close/>
                  <a:moveTo>
                    <a:pt x="583" y="211"/>
                  </a:moveTo>
                  <a:cubicBezTo>
                    <a:pt x="596" y="211"/>
                    <a:pt x="597" y="229"/>
                    <a:pt x="597" y="240"/>
                  </a:cubicBezTo>
                  <a:cubicBezTo>
                    <a:pt x="568" y="240"/>
                    <a:pt x="568" y="240"/>
                    <a:pt x="568" y="240"/>
                  </a:cubicBezTo>
                  <a:cubicBezTo>
                    <a:pt x="569" y="230"/>
                    <a:pt x="569" y="211"/>
                    <a:pt x="583" y="211"/>
                  </a:cubicBezTo>
                  <a:close/>
                  <a:moveTo>
                    <a:pt x="252" y="277"/>
                  </a:moveTo>
                  <a:cubicBezTo>
                    <a:pt x="234" y="277"/>
                    <a:pt x="233" y="258"/>
                    <a:pt x="233" y="245"/>
                  </a:cubicBezTo>
                  <a:cubicBezTo>
                    <a:pt x="280" y="245"/>
                    <a:pt x="280" y="245"/>
                    <a:pt x="280" y="245"/>
                  </a:cubicBezTo>
                  <a:cubicBezTo>
                    <a:pt x="280" y="225"/>
                    <a:pt x="272" y="207"/>
                    <a:pt x="249" y="207"/>
                  </a:cubicBezTo>
                  <a:cubicBezTo>
                    <a:pt x="225" y="207"/>
                    <a:pt x="216" y="226"/>
                    <a:pt x="216" y="245"/>
                  </a:cubicBezTo>
                  <a:cubicBezTo>
                    <a:pt x="216" y="266"/>
                    <a:pt x="228" y="282"/>
                    <a:pt x="251" y="282"/>
                  </a:cubicBezTo>
                  <a:cubicBezTo>
                    <a:pt x="268" y="282"/>
                    <a:pt x="279" y="270"/>
                    <a:pt x="280" y="255"/>
                  </a:cubicBezTo>
                  <a:cubicBezTo>
                    <a:pt x="275" y="255"/>
                    <a:pt x="275" y="255"/>
                    <a:pt x="275" y="255"/>
                  </a:cubicBezTo>
                  <a:cubicBezTo>
                    <a:pt x="274" y="267"/>
                    <a:pt x="266" y="277"/>
                    <a:pt x="252" y="277"/>
                  </a:cubicBezTo>
                  <a:close/>
                  <a:moveTo>
                    <a:pt x="248" y="211"/>
                  </a:moveTo>
                  <a:cubicBezTo>
                    <a:pt x="261" y="211"/>
                    <a:pt x="263" y="229"/>
                    <a:pt x="263" y="240"/>
                  </a:cubicBezTo>
                  <a:cubicBezTo>
                    <a:pt x="234" y="240"/>
                    <a:pt x="234" y="240"/>
                    <a:pt x="234" y="240"/>
                  </a:cubicBezTo>
                  <a:cubicBezTo>
                    <a:pt x="234" y="230"/>
                    <a:pt x="235" y="211"/>
                    <a:pt x="248" y="211"/>
                  </a:cubicBezTo>
                  <a:close/>
                  <a:moveTo>
                    <a:pt x="206" y="214"/>
                  </a:moveTo>
                  <a:cubicBezTo>
                    <a:pt x="179" y="282"/>
                    <a:pt x="179" y="282"/>
                    <a:pt x="179" y="282"/>
                  </a:cubicBezTo>
                  <a:cubicBezTo>
                    <a:pt x="176" y="282"/>
                    <a:pt x="176" y="282"/>
                    <a:pt x="176" y="282"/>
                  </a:cubicBezTo>
                  <a:cubicBezTo>
                    <a:pt x="149" y="214"/>
                    <a:pt x="149" y="214"/>
                    <a:pt x="149" y="214"/>
                  </a:cubicBezTo>
                  <a:cubicBezTo>
                    <a:pt x="143" y="214"/>
                    <a:pt x="143" y="214"/>
                    <a:pt x="143" y="214"/>
                  </a:cubicBezTo>
                  <a:cubicBezTo>
                    <a:pt x="143" y="210"/>
                    <a:pt x="143" y="210"/>
                    <a:pt x="143" y="210"/>
                  </a:cubicBezTo>
                  <a:cubicBezTo>
                    <a:pt x="176" y="210"/>
                    <a:pt x="176" y="210"/>
                    <a:pt x="176" y="210"/>
                  </a:cubicBezTo>
                  <a:cubicBezTo>
                    <a:pt x="176" y="214"/>
                    <a:pt x="176" y="214"/>
                    <a:pt x="176" y="214"/>
                  </a:cubicBezTo>
                  <a:cubicBezTo>
                    <a:pt x="166" y="214"/>
                    <a:pt x="166" y="214"/>
                    <a:pt x="166" y="214"/>
                  </a:cubicBezTo>
                  <a:cubicBezTo>
                    <a:pt x="183" y="259"/>
                    <a:pt x="183" y="259"/>
                    <a:pt x="183" y="25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190" y="210"/>
                    <a:pt x="190" y="210"/>
                    <a:pt x="190" y="210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2" y="214"/>
                    <a:pt x="212" y="214"/>
                    <a:pt x="212" y="214"/>
                  </a:cubicBezTo>
                  <a:lnTo>
                    <a:pt x="206" y="214"/>
                  </a:lnTo>
                  <a:close/>
                  <a:moveTo>
                    <a:pt x="103" y="279"/>
                  </a:moveTo>
                  <a:cubicBezTo>
                    <a:pt x="103" y="275"/>
                    <a:pt x="103" y="275"/>
                    <a:pt x="103" y="275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5" y="235"/>
                    <a:pt x="115" y="235"/>
                    <a:pt x="115" y="235"/>
                  </a:cubicBezTo>
                  <a:cubicBezTo>
                    <a:pt x="115" y="225"/>
                    <a:pt x="116" y="212"/>
                    <a:pt x="103" y="212"/>
                  </a:cubicBezTo>
                  <a:cubicBezTo>
                    <a:pt x="87" y="212"/>
                    <a:pt x="85" y="228"/>
                    <a:pt x="85" y="239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97" y="275"/>
                    <a:pt x="97" y="275"/>
                    <a:pt x="97" y="275"/>
                  </a:cubicBezTo>
                  <a:cubicBezTo>
                    <a:pt x="97" y="279"/>
                    <a:pt x="97" y="279"/>
                    <a:pt x="97" y="279"/>
                  </a:cubicBezTo>
                  <a:cubicBezTo>
                    <a:pt x="58" y="279"/>
                    <a:pt x="58" y="279"/>
                    <a:pt x="58" y="279"/>
                  </a:cubicBezTo>
                  <a:cubicBezTo>
                    <a:pt x="58" y="275"/>
                    <a:pt x="58" y="275"/>
                    <a:pt x="58" y="275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58" y="214"/>
                    <a:pt x="58" y="214"/>
                    <a:pt x="58" y="214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74" y="210"/>
                    <a:pt x="74" y="210"/>
                    <a:pt x="74" y="210"/>
                  </a:cubicBezTo>
                  <a:cubicBezTo>
                    <a:pt x="84" y="208"/>
                    <a:pt x="84" y="208"/>
                    <a:pt x="84" y="208"/>
                  </a:cubicBezTo>
                  <a:cubicBezTo>
                    <a:pt x="84" y="220"/>
                    <a:pt x="84" y="220"/>
                    <a:pt x="84" y="220"/>
                  </a:cubicBezTo>
                  <a:cubicBezTo>
                    <a:pt x="88" y="212"/>
                    <a:pt x="94" y="207"/>
                    <a:pt x="106" y="207"/>
                  </a:cubicBezTo>
                  <a:cubicBezTo>
                    <a:pt x="123" y="207"/>
                    <a:pt x="131" y="215"/>
                    <a:pt x="131" y="230"/>
                  </a:cubicBezTo>
                  <a:cubicBezTo>
                    <a:pt x="131" y="275"/>
                    <a:pt x="131" y="275"/>
                    <a:pt x="131" y="275"/>
                  </a:cubicBezTo>
                  <a:cubicBezTo>
                    <a:pt x="143" y="275"/>
                    <a:pt x="143" y="275"/>
                    <a:pt x="143" y="275"/>
                  </a:cubicBezTo>
                  <a:cubicBezTo>
                    <a:pt x="143" y="279"/>
                    <a:pt x="143" y="279"/>
                    <a:pt x="143" y="279"/>
                  </a:cubicBezTo>
                  <a:lnTo>
                    <a:pt x="103" y="279"/>
                  </a:lnTo>
                  <a:close/>
                  <a:moveTo>
                    <a:pt x="1" y="279"/>
                  </a:moveTo>
                  <a:cubicBezTo>
                    <a:pt x="1" y="275"/>
                    <a:pt x="1" y="275"/>
                    <a:pt x="1" y="275"/>
                  </a:cubicBezTo>
                  <a:cubicBezTo>
                    <a:pt x="14" y="275"/>
                    <a:pt x="14" y="275"/>
                    <a:pt x="14" y="27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" y="179"/>
                    <a:pt x="1" y="179"/>
                    <a:pt x="1" y="179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45" y="174"/>
                    <a:pt x="45" y="174"/>
                    <a:pt x="45" y="174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32" y="179"/>
                    <a:pt x="32" y="179"/>
                    <a:pt x="32" y="179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45" y="275"/>
                    <a:pt x="45" y="275"/>
                    <a:pt x="45" y="275"/>
                  </a:cubicBezTo>
                  <a:cubicBezTo>
                    <a:pt x="45" y="279"/>
                    <a:pt x="45" y="279"/>
                    <a:pt x="45" y="279"/>
                  </a:cubicBezTo>
                  <a:lnTo>
                    <a:pt x="1" y="279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110" name="Group 53"/>
            <p:cNvGrpSpPr/>
            <p:nvPr userDrawn="1"/>
          </p:nvGrpSpPr>
          <p:grpSpPr bwMode="gray">
            <a:xfrm>
              <a:off x="3103563" y="3844925"/>
              <a:ext cx="1066800" cy="1225550"/>
              <a:chOff x="3103563" y="3844925"/>
              <a:chExt cx="1066800" cy="1225550"/>
            </a:xfrm>
          </p:grpSpPr>
          <p:sp>
            <p:nvSpPr>
              <p:cNvPr id="111" name="Rectangle 37"/>
              <p:cNvSpPr>
                <a:spLocks noChangeArrowheads="1"/>
              </p:cNvSpPr>
              <p:nvPr userDrawn="1"/>
            </p:nvSpPr>
            <p:spPr bwMode="gray">
              <a:xfrm>
                <a:off x="3103563" y="3844925"/>
                <a:ext cx="1066800" cy="1225550"/>
              </a:xfrm>
              <a:prstGeom prst="rect">
                <a:avLst/>
              </a:prstGeom>
              <a:solidFill>
                <a:srgbClr val="0065A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2" name="Freeform 39"/>
              <p:cNvSpPr>
                <a:spLocks/>
              </p:cNvSpPr>
              <p:nvPr userDrawn="1"/>
            </p:nvSpPr>
            <p:spPr bwMode="gray">
              <a:xfrm>
                <a:off x="3494088" y="4025900"/>
                <a:ext cx="334963" cy="6826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211" y="0"/>
                  </a:cxn>
                  <a:cxn ang="0">
                    <a:pos x="185" y="43"/>
                  </a:cxn>
                  <a:cxn ang="0">
                    <a:pos x="0" y="43"/>
                  </a:cxn>
                </a:cxnLst>
                <a:rect l="0" t="0" r="r" b="b"/>
                <a:pathLst>
                  <a:path w="211" h="43">
                    <a:moveTo>
                      <a:pt x="0" y="43"/>
                    </a:moveTo>
                    <a:lnTo>
                      <a:pt x="211" y="0"/>
                    </a:lnTo>
                    <a:lnTo>
                      <a:pt x="185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3" name="Freeform 40"/>
              <p:cNvSpPr>
                <a:spLocks/>
              </p:cNvSpPr>
              <p:nvPr userDrawn="1"/>
            </p:nvSpPr>
            <p:spPr bwMode="gray">
              <a:xfrm>
                <a:off x="3376613" y="4749800"/>
                <a:ext cx="500063" cy="169863"/>
              </a:xfrm>
              <a:custGeom>
                <a:avLst/>
                <a:gdLst/>
                <a:ahLst/>
                <a:cxnLst>
                  <a:cxn ang="0">
                    <a:pos x="114" y="45"/>
                  </a:cxn>
                  <a:cxn ang="0">
                    <a:pos x="133" y="20"/>
                  </a:cxn>
                  <a:cxn ang="0">
                    <a:pos x="109" y="0"/>
                  </a:cxn>
                  <a:cxn ang="0">
                    <a:pos x="0" y="45"/>
                  </a:cxn>
                  <a:cxn ang="0">
                    <a:pos x="114" y="45"/>
                  </a:cxn>
                </a:cxnLst>
                <a:rect l="0" t="0" r="r" b="b"/>
                <a:pathLst>
                  <a:path w="133" h="45">
                    <a:moveTo>
                      <a:pt x="114" y="45"/>
                    </a:moveTo>
                    <a:cubicBezTo>
                      <a:pt x="120" y="37"/>
                      <a:pt x="127" y="29"/>
                      <a:pt x="133" y="2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114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4" name="Freeform 41"/>
              <p:cNvSpPr>
                <a:spLocks/>
              </p:cNvSpPr>
              <p:nvPr userDrawn="1"/>
            </p:nvSpPr>
            <p:spPr bwMode="gray">
              <a:xfrm>
                <a:off x="3425826" y="4559300"/>
                <a:ext cx="557213" cy="288925"/>
              </a:xfrm>
              <a:custGeom>
                <a:avLst/>
                <a:gdLst/>
                <a:ahLst/>
                <a:cxnLst>
                  <a:cxn ang="0">
                    <a:pos x="129" y="54"/>
                  </a:cxn>
                  <a:cxn ang="0">
                    <a:pos x="0" y="76"/>
                  </a:cxn>
                  <a:cxn ang="0">
                    <a:pos x="36" y="11"/>
                  </a:cxn>
                  <a:cxn ang="0">
                    <a:pos x="148" y="0"/>
                  </a:cxn>
                  <a:cxn ang="0">
                    <a:pos x="129" y="54"/>
                  </a:cxn>
                </a:cxnLst>
                <a:rect l="0" t="0" r="r" b="b"/>
                <a:pathLst>
                  <a:path w="148" h="76">
                    <a:moveTo>
                      <a:pt x="129" y="54"/>
                    </a:moveTo>
                    <a:cubicBezTo>
                      <a:pt x="99" y="21"/>
                      <a:pt x="33" y="47"/>
                      <a:pt x="0" y="76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5" y="19"/>
                      <a:pt x="138" y="37"/>
                      <a:pt x="129" y="54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5" name="Freeform 42"/>
              <p:cNvSpPr>
                <a:spLocks/>
              </p:cNvSpPr>
              <p:nvPr userDrawn="1"/>
            </p:nvSpPr>
            <p:spPr bwMode="gray">
              <a:xfrm>
                <a:off x="3579813" y="4340225"/>
                <a:ext cx="417513" cy="231775"/>
              </a:xfrm>
              <a:custGeom>
                <a:avLst/>
                <a:gdLst/>
                <a:ahLst/>
                <a:cxnLst>
                  <a:cxn ang="0">
                    <a:pos x="109" y="51"/>
                  </a:cxn>
                  <a:cxn ang="0">
                    <a:pos x="0" y="61"/>
                  </a:cxn>
                  <a:cxn ang="0">
                    <a:pos x="30" y="7"/>
                  </a:cxn>
                  <a:cxn ang="0">
                    <a:pos x="107" y="0"/>
                  </a:cxn>
                  <a:cxn ang="0">
                    <a:pos x="109" y="51"/>
                  </a:cxn>
                </a:cxnLst>
                <a:rect l="0" t="0" r="r" b="b"/>
                <a:pathLst>
                  <a:path w="111" h="61">
                    <a:moveTo>
                      <a:pt x="109" y="51"/>
                    </a:moveTo>
                    <a:cubicBezTo>
                      <a:pt x="83" y="26"/>
                      <a:pt x="34" y="39"/>
                      <a:pt x="0" y="61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7"/>
                      <a:pt x="111" y="34"/>
                      <a:pt x="109" y="51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6" name="Freeform 43"/>
              <p:cNvSpPr>
                <a:spLocks/>
              </p:cNvSpPr>
              <p:nvPr userDrawn="1"/>
            </p:nvSpPr>
            <p:spPr bwMode="gray">
              <a:xfrm>
                <a:off x="3708401" y="4154488"/>
                <a:ext cx="266700" cy="182563"/>
              </a:xfrm>
              <a:custGeom>
                <a:avLst/>
                <a:gdLst/>
                <a:ahLst/>
                <a:cxnLst>
                  <a:cxn ang="0">
                    <a:pos x="71" y="40"/>
                  </a:cxn>
                  <a:cxn ang="0">
                    <a:pos x="0" y="48"/>
                  </a:cxn>
                  <a:cxn ang="0">
                    <a:pos x="26" y="2"/>
                  </a:cxn>
                  <a:cxn ang="0">
                    <a:pos x="47" y="0"/>
                  </a:cxn>
                  <a:cxn ang="0">
                    <a:pos x="71" y="40"/>
                  </a:cxn>
                </a:cxnLst>
                <a:rect l="0" t="0" r="r" b="b"/>
                <a:pathLst>
                  <a:path w="71" h="48">
                    <a:moveTo>
                      <a:pt x="71" y="40"/>
                    </a:moveTo>
                    <a:cubicBezTo>
                      <a:pt x="53" y="24"/>
                      <a:pt x="22" y="34"/>
                      <a:pt x="0" y="48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8" y="12"/>
                      <a:pt x="66" y="26"/>
                      <a:pt x="71" y="4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7" name="Freeform 44"/>
              <p:cNvSpPr>
                <a:spLocks/>
              </p:cNvSpPr>
              <p:nvPr userDrawn="1"/>
            </p:nvSpPr>
            <p:spPr bwMode="gray">
              <a:xfrm>
                <a:off x="3549651" y="4214813"/>
                <a:ext cx="188913" cy="17145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32"/>
                  </a:cxn>
                  <a:cxn ang="0">
                    <a:pos x="50" y="0"/>
                  </a:cxn>
                  <a:cxn ang="0">
                    <a:pos x="23" y="3"/>
                  </a:cxn>
                  <a:cxn ang="0">
                    <a:pos x="0" y="45"/>
                  </a:cxn>
                </a:cxnLst>
                <a:rect l="0" t="0" r="r" b="b"/>
                <a:pathLst>
                  <a:path w="50" h="45">
                    <a:moveTo>
                      <a:pt x="0" y="45"/>
                    </a:moveTo>
                    <a:cubicBezTo>
                      <a:pt x="11" y="33"/>
                      <a:pt x="25" y="25"/>
                      <a:pt x="3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8" name="Freeform 45"/>
              <p:cNvSpPr>
                <a:spLocks/>
              </p:cNvSpPr>
              <p:nvPr userDrawn="1"/>
            </p:nvSpPr>
            <p:spPr bwMode="gray">
              <a:xfrm>
                <a:off x="3328988" y="4640263"/>
                <a:ext cx="176213" cy="147638"/>
              </a:xfrm>
              <a:custGeom>
                <a:avLst/>
                <a:gdLst/>
                <a:ahLst/>
                <a:cxnLst>
                  <a:cxn ang="0">
                    <a:pos x="33" y="27"/>
                  </a:cxn>
                  <a:cxn ang="0">
                    <a:pos x="0" y="39"/>
                  </a:cxn>
                  <a:cxn ang="0">
                    <a:pos x="20" y="3"/>
                  </a:cxn>
                  <a:cxn ang="0">
                    <a:pos x="47" y="0"/>
                  </a:cxn>
                  <a:cxn ang="0">
                    <a:pos x="33" y="27"/>
                  </a:cxn>
                </a:cxnLst>
                <a:rect l="0" t="0" r="r" b="b"/>
                <a:pathLst>
                  <a:path w="47" h="39">
                    <a:moveTo>
                      <a:pt x="33" y="27"/>
                    </a:moveTo>
                    <a:cubicBezTo>
                      <a:pt x="27" y="21"/>
                      <a:pt x="12" y="27"/>
                      <a:pt x="0" y="3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47" y="0"/>
                      <a:pt x="47" y="0"/>
                      <a:pt x="47" y="0"/>
                    </a:cubicBezTo>
                    <a:lnTo>
                      <a:pt x="33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9" name="Freeform 46"/>
              <p:cNvSpPr>
                <a:spLocks/>
              </p:cNvSpPr>
              <p:nvPr userDrawn="1"/>
            </p:nvSpPr>
            <p:spPr bwMode="gray">
              <a:xfrm>
                <a:off x="3417888" y="4400550"/>
                <a:ext cx="219075" cy="223838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34" y="45"/>
                  </a:cxn>
                  <a:cxn ang="0">
                    <a:pos x="58" y="0"/>
                  </a:cxn>
                  <a:cxn ang="0">
                    <a:pos x="31" y="2"/>
                  </a:cxn>
                  <a:cxn ang="0">
                    <a:pos x="0" y="59"/>
                  </a:cxn>
                </a:cxnLst>
                <a:rect l="0" t="0" r="r" b="b"/>
                <a:pathLst>
                  <a:path w="58" h="59">
                    <a:moveTo>
                      <a:pt x="0" y="59"/>
                    </a:moveTo>
                    <a:cubicBezTo>
                      <a:pt x="12" y="47"/>
                      <a:pt x="27" y="39"/>
                      <a:pt x="34" y="4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38" name="Freeform 5"/>
          <p:cNvSpPr>
            <a:spLocks noEditPoints="1"/>
          </p:cNvSpPr>
          <p:nvPr userDrawn="1"/>
        </p:nvSpPr>
        <p:spPr bwMode="gray">
          <a:xfrm>
            <a:off x="2564308" y="1013925"/>
            <a:ext cx="6579691" cy="2967155"/>
          </a:xfrm>
          <a:custGeom>
            <a:avLst/>
            <a:gdLst/>
            <a:ahLst/>
            <a:cxnLst>
              <a:cxn ang="0">
                <a:pos x="4685" y="2085"/>
              </a:cxn>
              <a:cxn ang="0">
                <a:pos x="0" y="2085"/>
              </a:cxn>
              <a:cxn ang="0">
                <a:pos x="0" y="0"/>
              </a:cxn>
              <a:cxn ang="0">
                <a:pos x="4685" y="0"/>
              </a:cxn>
              <a:cxn ang="0">
                <a:pos x="4685" y="2085"/>
              </a:cxn>
              <a:cxn ang="0">
                <a:pos x="141" y="405"/>
              </a:cxn>
              <a:cxn ang="0">
                <a:pos x="196" y="405"/>
              </a:cxn>
              <a:cxn ang="0">
                <a:pos x="273" y="269"/>
              </a:cxn>
              <a:cxn ang="0">
                <a:pos x="195" y="133"/>
              </a:cxn>
              <a:cxn ang="0">
                <a:pos x="139" y="132"/>
              </a:cxn>
              <a:cxn ang="0">
                <a:pos x="186" y="269"/>
              </a:cxn>
              <a:cxn ang="0">
                <a:pos x="141" y="405"/>
              </a:cxn>
              <a:cxn ang="0">
                <a:pos x="269" y="405"/>
              </a:cxn>
              <a:cxn ang="0">
                <a:pos x="325" y="405"/>
              </a:cxn>
              <a:cxn ang="0">
                <a:pos x="402" y="269"/>
              </a:cxn>
              <a:cxn ang="0">
                <a:pos x="322" y="133"/>
              </a:cxn>
              <a:cxn ang="0">
                <a:pos x="267" y="132"/>
              </a:cxn>
              <a:cxn ang="0">
                <a:pos x="314" y="269"/>
              </a:cxn>
              <a:cxn ang="0">
                <a:pos x="269" y="405"/>
              </a:cxn>
            </a:cxnLst>
            <a:rect l="0" t="0" r="r" b="b"/>
            <a:pathLst>
              <a:path w="4685" h="2085">
                <a:moveTo>
                  <a:pt x="4685" y="2085"/>
                </a:moveTo>
                <a:lnTo>
                  <a:pt x="0" y="2085"/>
                </a:lnTo>
                <a:lnTo>
                  <a:pt x="0" y="0"/>
                </a:lnTo>
                <a:lnTo>
                  <a:pt x="4685" y="0"/>
                </a:lnTo>
                <a:lnTo>
                  <a:pt x="4685" y="2085"/>
                </a:lnTo>
                <a:close/>
                <a:moveTo>
                  <a:pt x="141" y="405"/>
                </a:moveTo>
                <a:lnTo>
                  <a:pt x="196" y="405"/>
                </a:lnTo>
                <a:lnTo>
                  <a:pt x="273" y="269"/>
                </a:lnTo>
                <a:lnTo>
                  <a:pt x="195" y="133"/>
                </a:lnTo>
                <a:lnTo>
                  <a:pt x="139" y="132"/>
                </a:lnTo>
                <a:lnTo>
                  <a:pt x="186" y="269"/>
                </a:lnTo>
                <a:lnTo>
                  <a:pt x="141" y="405"/>
                </a:lnTo>
                <a:close/>
                <a:moveTo>
                  <a:pt x="269" y="405"/>
                </a:moveTo>
                <a:lnTo>
                  <a:pt x="325" y="405"/>
                </a:lnTo>
                <a:lnTo>
                  <a:pt x="402" y="269"/>
                </a:lnTo>
                <a:lnTo>
                  <a:pt x="322" y="133"/>
                </a:lnTo>
                <a:lnTo>
                  <a:pt x="267" y="132"/>
                </a:lnTo>
                <a:lnTo>
                  <a:pt x="314" y="269"/>
                </a:lnTo>
                <a:lnTo>
                  <a:pt x="269" y="405"/>
                </a:lnTo>
                <a:close/>
              </a:path>
            </a:pathLst>
          </a:custGeom>
          <a:solidFill>
            <a:srgbClr val="003C6A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GB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79775" y="1146175"/>
            <a:ext cx="5385860" cy="1545619"/>
          </a:xfrm>
        </p:spPr>
        <p:txBody>
          <a:bodyPr tIns="36000" anchor="t" anchorCtr="0">
            <a:normAutofit/>
          </a:bodyPr>
          <a:lstStyle>
            <a:lvl1pPr algn="l">
              <a:defRPr sz="2700" b="0" baseline="0">
                <a:solidFill>
                  <a:schemeClr val="bg1"/>
                </a:solidFill>
                <a:latin typeface="+mj-lt"/>
                <a:cs typeface="Franklin Gothic Medium" pitchFamily="34" charset="0"/>
              </a:defRPr>
            </a:lvl1pPr>
          </a:lstStyle>
          <a:p>
            <a:r>
              <a:rPr lang="en-GB" dirty="0" smtClean="0"/>
              <a:t>This is the title area. This can run to three lines to fit presentation title and subtitle </a:t>
            </a:r>
            <a:endParaRPr lang="en-GB" dirty="0"/>
          </a:p>
        </p:txBody>
      </p:sp>
      <p:sp>
        <p:nvSpPr>
          <p:cNvPr id="40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79775" y="2629621"/>
            <a:ext cx="5385860" cy="103919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800" b="0" i="1" baseline="0">
                <a:solidFill>
                  <a:schemeClr val="bg1"/>
                </a:solidFill>
                <a:latin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This is the space for the speaker name and title. This also covers two lines. </a:t>
            </a:r>
          </a:p>
          <a:p>
            <a:r>
              <a:rPr lang="en-GB" dirty="0" smtClean="0"/>
              <a:t>Xx Month 20xx</a:t>
            </a:r>
            <a:endParaRPr lang="en-GB" dirty="0"/>
          </a:p>
        </p:txBody>
      </p:sp>
      <p:sp>
        <p:nvSpPr>
          <p:cNvPr id="41" name="Subtitle 2"/>
          <p:cNvSpPr txBox="1">
            <a:spLocks/>
          </p:cNvSpPr>
          <p:nvPr userDrawn="1"/>
        </p:nvSpPr>
        <p:spPr>
          <a:xfrm>
            <a:off x="3547535" y="3269124"/>
            <a:ext cx="5118100" cy="4796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>
              <a:buNone/>
              <a:defRPr sz="2000" b="0" i="1" baseline="0">
                <a:solidFill>
                  <a:schemeClr val="bg1"/>
                </a:solidFill>
                <a:latin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GB" sz="18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9" name="Slide Number Placeholder 5" descr="CONFIDENTIAL_TAG_0xFFEE"/>
          <p:cNvSpPr txBox="1">
            <a:spLocks/>
          </p:cNvSpPr>
          <p:nvPr userDrawn="1"/>
        </p:nvSpPr>
        <p:spPr>
          <a:xfrm>
            <a:off x="484188" y="5713119"/>
            <a:ext cx="3834488" cy="62127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For Broker/Dealer Use Only and Not to be Distributed to the Public.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SErman0529_150dpi RESIZ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0824" y="290513"/>
            <a:ext cx="8639175" cy="4833937"/>
          </a:xfrm>
          <a:prstGeom prst="rect">
            <a:avLst/>
          </a:prstGeom>
        </p:spPr>
      </p:pic>
      <p:grpSp>
        <p:nvGrpSpPr>
          <p:cNvPr id="110" name="Group 109" descr="&lt;IGNORE&gt;"/>
          <p:cNvGrpSpPr/>
          <p:nvPr userDrawn="1"/>
        </p:nvGrpSpPr>
        <p:grpSpPr bwMode="gray">
          <a:xfrm>
            <a:off x="6541227" y="5718333"/>
            <a:ext cx="2104084" cy="583196"/>
            <a:chOff x="3103563" y="3844925"/>
            <a:chExt cx="4435475" cy="1238251"/>
          </a:xfrm>
        </p:grpSpPr>
        <p:sp>
          <p:nvSpPr>
            <p:cNvPr id="111" name="Freeform 38"/>
            <p:cNvSpPr>
              <a:spLocks noEditPoints="1"/>
            </p:cNvSpPr>
            <p:nvPr userDrawn="1"/>
          </p:nvSpPr>
          <p:spPr bwMode="gray">
            <a:xfrm>
              <a:off x="4294188" y="4014788"/>
              <a:ext cx="3244850" cy="1068388"/>
            </a:xfrm>
            <a:custGeom>
              <a:avLst/>
              <a:gdLst/>
              <a:ahLst/>
              <a:cxnLst>
                <a:cxn ang="0">
                  <a:pos x="705" y="8"/>
                </a:cxn>
                <a:cxn ang="0">
                  <a:pos x="744" y="133"/>
                </a:cxn>
                <a:cxn ang="0">
                  <a:pos x="822" y="133"/>
                </a:cxn>
                <a:cxn ang="0">
                  <a:pos x="760" y="66"/>
                </a:cxn>
                <a:cxn ang="0">
                  <a:pos x="681" y="3"/>
                </a:cxn>
                <a:cxn ang="0">
                  <a:pos x="651" y="42"/>
                </a:cxn>
                <a:cxn ang="0">
                  <a:pos x="622" y="133"/>
                </a:cxn>
                <a:cxn ang="0">
                  <a:pos x="459" y="133"/>
                </a:cxn>
                <a:cxn ang="0">
                  <a:pos x="552" y="42"/>
                </a:cxn>
                <a:cxn ang="0">
                  <a:pos x="533" y="68"/>
                </a:cxn>
                <a:cxn ang="0">
                  <a:pos x="555" y="95"/>
                </a:cxn>
                <a:cxn ang="0">
                  <a:pos x="343" y="16"/>
                </a:cxn>
                <a:cxn ang="0">
                  <a:pos x="336" y="8"/>
                </a:cxn>
                <a:cxn ang="0">
                  <a:pos x="400" y="3"/>
                </a:cxn>
                <a:cxn ang="0">
                  <a:pos x="306" y="69"/>
                </a:cxn>
                <a:cxn ang="0">
                  <a:pos x="115" y="138"/>
                </a:cxn>
                <a:cxn ang="0">
                  <a:pos x="172" y="8"/>
                </a:cxn>
                <a:cxn ang="0">
                  <a:pos x="0" y="3"/>
                </a:cxn>
                <a:cxn ang="0">
                  <a:pos x="58" y="133"/>
                </a:cxn>
                <a:cxn ang="0">
                  <a:pos x="40" y="71"/>
                </a:cxn>
                <a:cxn ang="0">
                  <a:pos x="853" y="198"/>
                </a:cxn>
                <a:cxn ang="0">
                  <a:pos x="843" y="201"/>
                </a:cxn>
                <a:cxn ang="0">
                  <a:pos x="843" y="199"/>
                </a:cxn>
                <a:cxn ang="0">
                  <a:pos x="851" y="198"/>
                </a:cxn>
                <a:cxn ang="0">
                  <a:pos x="861" y="194"/>
                </a:cxn>
                <a:cxn ang="0">
                  <a:pos x="834" y="212"/>
                </a:cxn>
                <a:cxn ang="0">
                  <a:pos x="846" y="183"/>
                </a:cxn>
                <a:cxn ang="0">
                  <a:pos x="835" y="211"/>
                </a:cxn>
                <a:cxn ang="0">
                  <a:pos x="859" y="195"/>
                </a:cxn>
                <a:cxn ang="0">
                  <a:pos x="779" y="277"/>
                </a:cxn>
                <a:cxn ang="0">
                  <a:pos x="800" y="252"/>
                </a:cxn>
                <a:cxn ang="0">
                  <a:pos x="817" y="231"/>
                </a:cxn>
                <a:cxn ang="0">
                  <a:pos x="760" y="276"/>
                </a:cxn>
                <a:cxn ang="0">
                  <a:pos x="724" y="189"/>
                </a:cxn>
                <a:cxn ang="0">
                  <a:pos x="748" y="276"/>
                </a:cxn>
                <a:cxn ang="0">
                  <a:pos x="669" y="212"/>
                </a:cxn>
                <a:cxn ang="0">
                  <a:pos x="636" y="275"/>
                </a:cxn>
                <a:cxn ang="0">
                  <a:pos x="651" y="220"/>
                </a:cxn>
                <a:cxn ang="0">
                  <a:pos x="506" y="279"/>
                </a:cxn>
                <a:cxn ang="0">
                  <a:pos x="496" y="275"/>
                </a:cxn>
                <a:cxn ang="0">
                  <a:pos x="443" y="232"/>
                </a:cxn>
                <a:cxn ang="0">
                  <a:pos x="427" y="223"/>
                </a:cxn>
                <a:cxn ang="0">
                  <a:pos x="463" y="207"/>
                </a:cxn>
                <a:cxn ang="0">
                  <a:pos x="506" y="279"/>
                </a:cxn>
                <a:cxn ang="0">
                  <a:pos x="371" y="210"/>
                </a:cxn>
                <a:cxn ang="0">
                  <a:pos x="386" y="265"/>
                </a:cxn>
                <a:cxn ang="0">
                  <a:pos x="301" y="279"/>
                </a:cxn>
                <a:cxn ang="0">
                  <a:pos x="314" y="247"/>
                </a:cxn>
                <a:cxn ang="0">
                  <a:pos x="339" y="231"/>
                </a:cxn>
                <a:cxn ang="0">
                  <a:pos x="587" y="277"/>
                </a:cxn>
                <a:cxn ang="0">
                  <a:pos x="610" y="255"/>
                </a:cxn>
                <a:cxn ang="0">
                  <a:pos x="280" y="245"/>
                </a:cxn>
                <a:cxn ang="0">
                  <a:pos x="248" y="211"/>
                </a:cxn>
                <a:cxn ang="0">
                  <a:pos x="149" y="214"/>
                </a:cxn>
                <a:cxn ang="0">
                  <a:pos x="201" y="214"/>
                </a:cxn>
                <a:cxn ang="0">
                  <a:pos x="103" y="275"/>
                </a:cxn>
                <a:cxn ang="0">
                  <a:pos x="97" y="279"/>
                </a:cxn>
                <a:cxn ang="0">
                  <a:pos x="58" y="210"/>
                </a:cxn>
                <a:cxn ang="0">
                  <a:pos x="143" y="275"/>
                </a:cxn>
                <a:cxn ang="0">
                  <a:pos x="1" y="179"/>
                </a:cxn>
                <a:cxn ang="0">
                  <a:pos x="45" y="279"/>
                </a:cxn>
              </a:cxnLst>
              <a:rect l="0" t="0" r="r" b="b"/>
              <a:pathLst>
                <a:path w="863" h="282">
                  <a:moveTo>
                    <a:pt x="809" y="120"/>
                  </a:moveTo>
                  <a:cubicBezTo>
                    <a:pt x="808" y="94"/>
                    <a:pt x="808" y="94"/>
                    <a:pt x="808" y="94"/>
                  </a:cubicBezTo>
                  <a:cubicBezTo>
                    <a:pt x="807" y="75"/>
                    <a:pt x="800" y="70"/>
                    <a:pt x="780" y="68"/>
                  </a:cubicBezTo>
                  <a:cubicBezTo>
                    <a:pt x="798" y="65"/>
                    <a:pt x="810" y="54"/>
                    <a:pt x="810" y="36"/>
                  </a:cubicBezTo>
                  <a:cubicBezTo>
                    <a:pt x="810" y="13"/>
                    <a:pt x="796" y="3"/>
                    <a:pt x="769" y="3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5" y="8"/>
                    <a:pt x="705" y="8"/>
                    <a:pt x="705" y="8"/>
                  </a:cubicBezTo>
                  <a:cubicBezTo>
                    <a:pt x="722" y="8"/>
                    <a:pt x="722" y="8"/>
                    <a:pt x="722" y="8"/>
                  </a:cubicBezTo>
                  <a:cubicBezTo>
                    <a:pt x="722" y="133"/>
                    <a:pt x="722" y="133"/>
                    <a:pt x="722" y="133"/>
                  </a:cubicBezTo>
                  <a:cubicBezTo>
                    <a:pt x="705" y="133"/>
                    <a:pt x="705" y="133"/>
                    <a:pt x="705" y="133"/>
                  </a:cubicBezTo>
                  <a:cubicBezTo>
                    <a:pt x="705" y="138"/>
                    <a:pt x="705" y="138"/>
                    <a:pt x="705" y="138"/>
                  </a:cubicBezTo>
                  <a:cubicBezTo>
                    <a:pt x="761" y="138"/>
                    <a:pt x="761" y="138"/>
                    <a:pt x="761" y="138"/>
                  </a:cubicBezTo>
                  <a:cubicBezTo>
                    <a:pt x="761" y="133"/>
                    <a:pt x="761" y="133"/>
                    <a:pt x="761" y="133"/>
                  </a:cubicBezTo>
                  <a:cubicBezTo>
                    <a:pt x="744" y="133"/>
                    <a:pt x="744" y="133"/>
                    <a:pt x="744" y="133"/>
                  </a:cubicBezTo>
                  <a:cubicBezTo>
                    <a:pt x="744" y="71"/>
                    <a:pt x="744" y="71"/>
                    <a:pt x="744" y="71"/>
                  </a:cubicBezTo>
                  <a:cubicBezTo>
                    <a:pt x="760" y="71"/>
                    <a:pt x="760" y="71"/>
                    <a:pt x="760" y="71"/>
                  </a:cubicBezTo>
                  <a:cubicBezTo>
                    <a:pt x="779" y="71"/>
                    <a:pt x="785" y="78"/>
                    <a:pt x="785" y="92"/>
                  </a:cubicBezTo>
                  <a:cubicBezTo>
                    <a:pt x="785" y="96"/>
                    <a:pt x="785" y="102"/>
                    <a:pt x="785" y="109"/>
                  </a:cubicBezTo>
                  <a:cubicBezTo>
                    <a:pt x="785" y="130"/>
                    <a:pt x="787" y="139"/>
                    <a:pt x="810" y="139"/>
                  </a:cubicBezTo>
                  <a:cubicBezTo>
                    <a:pt x="813" y="139"/>
                    <a:pt x="819" y="139"/>
                    <a:pt x="822" y="138"/>
                  </a:cubicBezTo>
                  <a:cubicBezTo>
                    <a:pt x="822" y="133"/>
                    <a:pt x="822" y="133"/>
                    <a:pt x="822" y="133"/>
                  </a:cubicBezTo>
                  <a:cubicBezTo>
                    <a:pt x="814" y="133"/>
                    <a:pt x="810" y="129"/>
                    <a:pt x="809" y="120"/>
                  </a:cubicBezTo>
                  <a:close/>
                  <a:moveTo>
                    <a:pt x="760" y="66"/>
                  </a:moveTo>
                  <a:cubicBezTo>
                    <a:pt x="744" y="66"/>
                    <a:pt x="744" y="66"/>
                    <a:pt x="744" y="66"/>
                  </a:cubicBezTo>
                  <a:cubicBezTo>
                    <a:pt x="744" y="8"/>
                    <a:pt x="744" y="8"/>
                    <a:pt x="744" y="8"/>
                  </a:cubicBezTo>
                  <a:cubicBezTo>
                    <a:pt x="761" y="8"/>
                    <a:pt x="761" y="8"/>
                    <a:pt x="761" y="8"/>
                  </a:cubicBezTo>
                  <a:cubicBezTo>
                    <a:pt x="782" y="8"/>
                    <a:pt x="786" y="20"/>
                    <a:pt x="786" y="37"/>
                  </a:cubicBezTo>
                  <a:cubicBezTo>
                    <a:pt x="786" y="46"/>
                    <a:pt x="786" y="66"/>
                    <a:pt x="760" y="66"/>
                  </a:cubicBezTo>
                  <a:close/>
                  <a:moveTo>
                    <a:pt x="582" y="138"/>
                  </a:moveTo>
                  <a:cubicBezTo>
                    <a:pt x="582" y="133"/>
                    <a:pt x="582" y="133"/>
                    <a:pt x="582" y="133"/>
                  </a:cubicBezTo>
                  <a:cubicBezTo>
                    <a:pt x="599" y="133"/>
                    <a:pt x="599" y="133"/>
                    <a:pt x="599" y="133"/>
                  </a:cubicBezTo>
                  <a:cubicBezTo>
                    <a:pt x="599" y="8"/>
                    <a:pt x="599" y="8"/>
                    <a:pt x="599" y="8"/>
                  </a:cubicBezTo>
                  <a:cubicBezTo>
                    <a:pt x="582" y="8"/>
                    <a:pt x="582" y="8"/>
                    <a:pt x="582" y="8"/>
                  </a:cubicBezTo>
                  <a:cubicBezTo>
                    <a:pt x="582" y="3"/>
                    <a:pt x="582" y="3"/>
                    <a:pt x="582" y="3"/>
                  </a:cubicBezTo>
                  <a:cubicBezTo>
                    <a:pt x="681" y="3"/>
                    <a:pt x="681" y="3"/>
                    <a:pt x="681" y="3"/>
                  </a:cubicBezTo>
                  <a:cubicBezTo>
                    <a:pt x="681" y="42"/>
                    <a:pt x="681" y="42"/>
                    <a:pt x="681" y="42"/>
                  </a:cubicBezTo>
                  <a:cubicBezTo>
                    <a:pt x="675" y="42"/>
                    <a:pt x="675" y="42"/>
                    <a:pt x="675" y="42"/>
                  </a:cubicBezTo>
                  <a:cubicBezTo>
                    <a:pt x="674" y="19"/>
                    <a:pt x="660" y="8"/>
                    <a:pt x="637" y="8"/>
                  </a:cubicBezTo>
                  <a:cubicBezTo>
                    <a:pt x="622" y="8"/>
                    <a:pt x="622" y="8"/>
                    <a:pt x="622" y="8"/>
                  </a:cubicBezTo>
                  <a:cubicBezTo>
                    <a:pt x="622" y="64"/>
                    <a:pt x="622" y="64"/>
                    <a:pt x="622" y="64"/>
                  </a:cubicBezTo>
                  <a:cubicBezTo>
                    <a:pt x="628" y="64"/>
                    <a:pt x="628" y="64"/>
                    <a:pt x="628" y="64"/>
                  </a:cubicBezTo>
                  <a:cubicBezTo>
                    <a:pt x="646" y="64"/>
                    <a:pt x="651" y="58"/>
                    <a:pt x="651" y="42"/>
                  </a:cubicBezTo>
                  <a:cubicBezTo>
                    <a:pt x="657" y="42"/>
                    <a:pt x="657" y="42"/>
                    <a:pt x="657" y="42"/>
                  </a:cubicBezTo>
                  <a:cubicBezTo>
                    <a:pt x="656" y="68"/>
                    <a:pt x="656" y="68"/>
                    <a:pt x="656" y="68"/>
                  </a:cubicBezTo>
                  <a:cubicBezTo>
                    <a:pt x="656" y="93"/>
                    <a:pt x="656" y="93"/>
                    <a:pt x="656" y="93"/>
                  </a:cubicBezTo>
                  <a:cubicBezTo>
                    <a:pt x="651" y="93"/>
                    <a:pt x="651" y="93"/>
                    <a:pt x="651" y="93"/>
                  </a:cubicBezTo>
                  <a:cubicBezTo>
                    <a:pt x="651" y="77"/>
                    <a:pt x="646" y="69"/>
                    <a:pt x="628" y="69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45" y="133"/>
                    <a:pt x="645" y="133"/>
                    <a:pt x="645" y="133"/>
                  </a:cubicBezTo>
                  <a:cubicBezTo>
                    <a:pt x="667" y="133"/>
                    <a:pt x="678" y="114"/>
                    <a:pt x="678" y="95"/>
                  </a:cubicBezTo>
                  <a:cubicBezTo>
                    <a:pt x="684" y="95"/>
                    <a:pt x="684" y="95"/>
                    <a:pt x="684" y="95"/>
                  </a:cubicBezTo>
                  <a:cubicBezTo>
                    <a:pt x="684" y="138"/>
                    <a:pt x="684" y="138"/>
                    <a:pt x="684" y="138"/>
                  </a:cubicBezTo>
                  <a:lnTo>
                    <a:pt x="582" y="138"/>
                  </a:lnTo>
                  <a:close/>
                  <a:moveTo>
                    <a:pt x="459" y="138"/>
                  </a:moveTo>
                  <a:cubicBezTo>
                    <a:pt x="459" y="133"/>
                    <a:pt x="459" y="133"/>
                    <a:pt x="459" y="133"/>
                  </a:cubicBezTo>
                  <a:cubicBezTo>
                    <a:pt x="475" y="133"/>
                    <a:pt x="475" y="133"/>
                    <a:pt x="475" y="133"/>
                  </a:cubicBezTo>
                  <a:cubicBezTo>
                    <a:pt x="475" y="8"/>
                    <a:pt x="475" y="8"/>
                    <a:pt x="475" y="8"/>
                  </a:cubicBezTo>
                  <a:cubicBezTo>
                    <a:pt x="459" y="8"/>
                    <a:pt x="459" y="8"/>
                    <a:pt x="459" y="8"/>
                  </a:cubicBezTo>
                  <a:cubicBezTo>
                    <a:pt x="459" y="3"/>
                    <a:pt x="459" y="3"/>
                    <a:pt x="459" y="3"/>
                  </a:cubicBezTo>
                  <a:cubicBezTo>
                    <a:pt x="558" y="3"/>
                    <a:pt x="558" y="3"/>
                    <a:pt x="558" y="3"/>
                  </a:cubicBezTo>
                  <a:cubicBezTo>
                    <a:pt x="558" y="42"/>
                    <a:pt x="558" y="42"/>
                    <a:pt x="558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1" y="19"/>
                    <a:pt x="536" y="8"/>
                    <a:pt x="514" y="8"/>
                  </a:cubicBezTo>
                  <a:cubicBezTo>
                    <a:pt x="498" y="8"/>
                    <a:pt x="498" y="8"/>
                    <a:pt x="498" y="8"/>
                  </a:cubicBezTo>
                  <a:cubicBezTo>
                    <a:pt x="498" y="64"/>
                    <a:pt x="498" y="64"/>
                    <a:pt x="498" y="64"/>
                  </a:cubicBezTo>
                  <a:cubicBezTo>
                    <a:pt x="505" y="64"/>
                    <a:pt x="505" y="64"/>
                    <a:pt x="505" y="64"/>
                  </a:cubicBezTo>
                  <a:cubicBezTo>
                    <a:pt x="522" y="64"/>
                    <a:pt x="528" y="58"/>
                    <a:pt x="528" y="42"/>
                  </a:cubicBezTo>
                  <a:cubicBezTo>
                    <a:pt x="533" y="42"/>
                    <a:pt x="533" y="42"/>
                    <a:pt x="533" y="42"/>
                  </a:cubicBezTo>
                  <a:cubicBezTo>
                    <a:pt x="533" y="68"/>
                    <a:pt x="533" y="68"/>
                    <a:pt x="533" y="68"/>
                  </a:cubicBezTo>
                  <a:cubicBezTo>
                    <a:pt x="533" y="93"/>
                    <a:pt x="533" y="93"/>
                    <a:pt x="533" y="93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7" y="77"/>
                    <a:pt x="522" y="69"/>
                    <a:pt x="505" y="69"/>
                  </a:cubicBezTo>
                  <a:cubicBezTo>
                    <a:pt x="498" y="69"/>
                    <a:pt x="498" y="69"/>
                    <a:pt x="498" y="69"/>
                  </a:cubicBezTo>
                  <a:cubicBezTo>
                    <a:pt x="498" y="133"/>
                    <a:pt x="498" y="133"/>
                    <a:pt x="498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44" y="133"/>
                    <a:pt x="555" y="114"/>
                    <a:pt x="555" y="95"/>
                  </a:cubicBezTo>
                  <a:cubicBezTo>
                    <a:pt x="561" y="95"/>
                    <a:pt x="561" y="95"/>
                    <a:pt x="561" y="95"/>
                  </a:cubicBezTo>
                  <a:cubicBezTo>
                    <a:pt x="561" y="138"/>
                    <a:pt x="561" y="138"/>
                    <a:pt x="561" y="138"/>
                  </a:cubicBezTo>
                  <a:lnTo>
                    <a:pt x="459" y="138"/>
                  </a:lnTo>
                  <a:close/>
                  <a:moveTo>
                    <a:pt x="424" y="8"/>
                  </a:moveTo>
                  <a:cubicBezTo>
                    <a:pt x="424" y="141"/>
                    <a:pt x="424" y="141"/>
                    <a:pt x="424" y="141"/>
                  </a:cubicBezTo>
                  <a:cubicBezTo>
                    <a:pt x="420" y="141"/>
                    <a:pt x="420" y="141"/>
                    <a:pt x="420" y="141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43" y="133"/>
                    <a:pt x="343" y="133"/>
                    <a:pt x="343" y="133"/>
                  </a:cubicBezTo>
                  <a:cubicBezTo>
                    <a:pt x="360" y="133"/>
                    <a:pt x="360" y="133"/>
                    <a:pt x="360" y="133"/>
                  </a:cubicBezTo>
                  <a:cubicBezTo>
                    <a:pt x="360" y="138"/>
                    <a:pt x="360" y="138"/>
                    <a:pt x="360" y="138"/>
                  </a:cubicBezTo>
                  <a:cubicBezTo>
                    <a:pt x="319" y="138"/>
                    <a:pt x="319" y="138"/>
                    <a:pt x="319" y="138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36" y="133"/>
                    <a:pt x="336" y="133"/>
                    <a:pt x="336" y="133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19" y="8"/>
                    <a:pt x="319" y="8"/>
                    <a:pt x="319" y="8"/>
                  </a:cubicBezTo>
                  <a:cubicBezTo>
                    <a:pt x="319" y="3"/>
                    <a:pt x="319" y="3"/>
                    <a:pt x="319" y="3"/>
                  </a:cubicBezTo>
                  <a:cubicBezTo>
                    <a:pt x="362" y="3"/>
                    <a:pt x="362" y="3"/>
                    <a:pt x="362" y="3"/>
                  </a:cubicBezTo>
                  <a:cubicBezTo>
                    <a:pt x="417" y="93"/>
                    <a:pt x="417" y="93"/>
                    <a:pt x="417" y="93"/>
                  </a:cubicBezTo>
                  <a:cubicBezTo>
                    <a:pt x="417" y="8"/>
                    <a:pt x="417" y="8"/>
                    <a:pt x="417" y="8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3"/>
                    <a:pt x="400" y="3"/>
                    <a:pt x="400" y="3"/>
                  </a:cubicBezTo>
                  <a:cubicBezTo>
                    <a:pt x="441" y="3"/>
                    <a:pt x="441" y="3"/>
                    <a:pt x="441" y="3"/>
                  </a:cubicBezTo>
                  <a:cubicBezTo>
                    <a:pt x="441" y="8"/>
                    <a:pt x="441" y="8"/>
                    <a:pt x="441" y="8"/>
                  </a:cubicBezTo>
                  <a:lnTo>
                    <a:pt x="424" y="8"/>
                  </a:lnTo>
                  <a:close/>
                  <a:moveTo>
                    <a:pt x="246" y="0"/>
                  </a:moveTo>
                  <a:cubicBezTo>
                    <a:pt x="204" y="0"/>
                    <a:pt x="186" y="33"/>
                    <a:pt x="186" y="71"/>
                  </a:cubicBezTo>
                  <a:cubicBezTo>
                    <a:pt x="186" y="108"/>
                    <a:pt x="204" y="141"/>
                    <a:pt x="245" y="141"/>
                  </a:cubicBezTo>
                  <a:cubicBezTo>
                    <a:pt x="288" y="141"/>
                    <a:pt x="306" y="107"/>
                    <a:pt x="306" y="69"/>
                  </a:cubicBezTo>
                  <a:cubicBezTo>
                    <a:pt x="306" y="31"/>
                    <a:pt x="287" y="0"/>
                    <a:pt x="246" y="0"/>
                  </a:cubicBezTo>
                  <a:close/>
                  <a:moveTo>
                    <a:pt x="245" y="135"/>
                  </a:moveTo>
                  <a:cubicBezTo>
                    <a:pt x="215" y="135"/>
                    <a:pt x="211" y="100"/>
                    <a:pt x="211" y="70"/>
                  </a:cubicBezTo>
                  <a:cubicBezTo>
                    <a:pt x="211" y="39"/>
                    <a:pt x="215" y="6"/>
                    <a:pt x="246" y="6"/>
                  </a:cubicBezTo>
                  <a:cubicBezTo>
                    <a:pt x="279" y="6"/>
                    <a:pt x="281" y="43"/>
                    <a:pt x="281" y="69"/>
                  </a:cubicBezTo>
                  <a:cubicBezTo>
                    <a:pt x="281" y="97"/>
                    <a:pt x="280" y="135"/>
                    <a:pt x="245" y="135"/>
                  </a:cubicBezTo>
                  <a:close/>
                  <a:moveTo>
                    <a:pt x="115" y="138"/>
                  </a:moveTo>
                  <a:cubicBezTo>
                    <a:pt x="115" y="133"/>
                    <a:pt x="115" y="133"/>
                    <a:pt x="115" y="133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155" y="8"/>
                    <a:pt x="155" y="8"/>
                    <a:pt x="155" y="8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2" y="138"/>
                    <a:pt x="172" y="138"/>
                    <a:pt x="172" y="138"/>
                  </a:cubicBezTo>
                  <a:lnTo>
                    <a:pt x="115" y="138"/>
                  </a:lnTo>
                  <a:close/>
                  <a:moveTo>
                    <a:pt x="57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8" y="138"/>
                    <a:pt x="58" y="138"/>
                    <a:pt x="58" y="138"/>
                  </a:cubicBezTo>
                  <a:cubicBezTo>
                    <a:pt x="58" y="133"/>
                    <a:pt x="58" y="133"/>
                    <a:pt x="58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81" y="76"/>
                    <a:pt x="100" y="60"/>
                    <a:pt x="100" y="39"/>
                  </a:cubicBezTo>
                  <a:cubicBezTo>
                    <a:pt x="100" y="15"/>
                    <a:pt x="83" y="3"/>
                    <a:pt x="57" y="3"/>
                  </a:cubicBezTo>
                  <a:close/>
                  <a:moveTo>
                    <a:pt x="51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69" y="8"/>
                    <a:pt x="76" y="22"/>
                    <a:pt x="76" y="39"/>
                  </a:cubicBezTo>
                  <a:cubicBezTo>
                    <a:pt x="76" y="59"/>
                    <a:pt x="69" y="71"/>
                    <a:pt x="51" y="71"/>
                  </a:cubicBezTo>
                  <a:close/>
                  <a:moveTo>
                    <a:pt x="851" y="201"/>
                  </a:moveTo>
                  <a:cubicBezTo>
                    <a:pt x="851" y="201"/>
                    <a:pt x="852" y="200"/>
                    <a:pt x="852" y="200"/>
                  </a:cubicBezTo>
                  <a:cubicBezTo>
                    <a:pt x="852" y="199"/>
                    <a:pt x="853" y="199"/>
                    <a:pt x="853" y="198"/>
                  </a:cubicBezTo>
                  <a:cubicBezTo>
                    <a:pt x="853" y="198"/>
                    <a:pt x="853" y="197"/>
                    <a:pt x="853" y="196"/>
                  </a:cubicBezTo>
                  <a:cubicBezTo>
                    <a:pt x="853" y="194"/>
                    <a:pt x="853" y="193"/>
                    <a:pt x="852" y="192"/>
                  </a:cubicBezTo>
                  <a:cubicBezTo>
                    <a:pt x="851" y="191"/>
                    <a:pt x="849" y="191"/>
                    <a:pt x="847" y="191"/>
                  </a:cubicBezTo>
                  <a:cubicBezTo>
                    <a:pt x="840" y="191"/>
                    <a:pt x="840" y="191"/>
                    <a:pt x="840" y="191"/>
                  </a:cubicBezTo>
                  <a:cubicBezTo>
                    <a:pt x="840" y="210"/>
                    <a:pt x="840" y="210"/>
                    <a:pt x="840" y="210"/>
                  </a:cubicBezTo>
                  <a:cubicBezTo>
                    <a:pt x="843" y="210"/>
                    <a:pt x="843" y="210"/>
                    <a:pt x="843" y="210"/>
                  </a:cubicBezTo>
                  <a:cubicBezTo>
                    <a:pt x="843" y="201"/>
                    <a:pt x="843" y="201"/>
                    <a:pt x="843" y="201"/>
                  </a:cubicBezTo>
                  <a:cubicBezTo>
                    <a:pt x="846" y="201"/>
                    <a:pt x="846" y="201"/>
                    <a:pt x="846" y="201"/>
                  </a:cubicBezTo>
                  <a:cubicBezTo>
                    <a:pt x="852" y="210"/>
                    <a:pt x="852" y="210"/>
                    <a:pt x="852" y="210"/>
                  </a:cubicBezTo>
                  <a:cubicBezTo>
                    <a:pt x="854" y="210"/>
                    <a:pt x="854" y="210"/>
                    <a:pt x="854" y="210"/>
                  </a:cubicBezTo>
                  <a:cubicBezTo>
                    <a:pt x="849" y="201"/>
                    <a:pt x="849" y="201"/>
                    <a:pt x="849" y="201"/>
                  </a:cubicBezTo>
                  <a:cubicBezTo>
                    <a:pt x="849" y="201"/>
                    <a:pt x="850" y="201"/>
                    <a:pt x="851" y="201"/>
                  </a:cubicBezTo>
                  <a:close/>
                  <a:moveTo>
                    <a:pt x="846" y="199"/>
                  </a:moveTo>
                  <a:cubicBezTo>
                    <a:pt x="843" y="199"/>
                    <a:pt x="843" y="199"/>
                    <a:pt x="843" y="199"/>
                  </a:cubicBezTo>
                  <a:cubicBezTo>
                    <a:pt x="843" y="193"/>
                    <a:pt x="843" y="193"/>
                    <a:pt x="843" y="193"/>
                  </a:cubicBezTo>
                  <a:cubicBezTo>
                    <a:pt x="847" y="193"/>
                    <a:pt x="847" y="193"/>
                    <a:pt x="847" y="193"/>
                  </a:cubicBezTo>
                  <a:cubicBezTo>
                    <a:pt x="847" y="193"/>
                    <a:pt x="848" y="193"/>
                    <a:pt x="848" y="193"/>
                  </a:cubicBezTo>
                  <a:cubicBezTo>
                    <a:pt x="849" y="193"/>
                    <a:pt x="849" y="193"/>
                    <a:pt x="850" y="194"/>
                  </a:cubicBezTo>
                  <a:cubicBezTo>
                    <a:pt x="850" y="194"/>
                    <a:pt x="850" y="194"/>
                    <a:pt x="851" y="195"/>
                  </a:cubicBezTo>
                  <a:cubicBezTo>
                    <a:pt x="851" y="195"/>
                    <a:pt x="851" y="195"/>
                    <a:pt x="851" y="196"/>
                  </a:cubicBezTo>
                  <a:cubicBezTo>
                    <a:pt x="851" y="197"/>
                    <a:pt x="851" y="198"/>
                    <a:pt x="851" y="198"/>
                  </a:cubicBezTo>
                  <a:cubicBezTo>
                    <a:pt x="850" y="198"/>
                    <a:pt x="850" y="199"/>
                    <a:pt x="849" y="199"/>
                  </a:cubicBezTo>
                  <a:cubicBezTo>
                    <a:pt x="849" y="199"/>
                    <a:pt x="848" y="199"/>
                    <a:pt x="848" y="199"/>
                  </a:cubicBezTo>
                  <a:cubicBezTo>
                    <a:pt x="847" y="199"/>
                    <a:pt x="846" y="199"/>
                    <a:pt x="846" y="199"/>
                  </a:cubicBezTo>
                  <a:close/>
                  <a:moveTo>
                    <a:pt x="846" y="183"/>
                  </a:moveTo>
                  <a:cubicBezTo>
                    <a:pt x="848" y="183"/>
                    <a:pt x="850" y="184"/>
                    <a:pt x="852" y="185"/>
                  </a:cubicBezTo>
                  <a:cubicBezTo>
                    <a:pt x="854" y="185"/>
                    <a:pt x="856" y="187"/>
                    <a:pt x="858" y="188"/>
                  </a:cubicBezTo>
                  <a:cubicBezTo>
                    <a:pt x="859" y="190"/>
                    <a:pt x="861" y="192"/>
                    <a:pt x="861" y="194"/>
                  </a:cubicBezTo>
                  <a:cubicBezTo>
                    <a:pt x="862" y="196"/>
                    <a:pt x="863" y="198"/>
                    <a:pt x="863" y="200"/>
                  </a:cubicBezTo>
                  <a:cubicBezTo>
                    <a:pt x="863" y="203"/>
                    <a:pt x="862" y="205"/>
                    <a:pt x="861" y="207"/>
                  </a:cubicBezTo>
                  <a:cubicBezTo>
                    <a:pt x="860" y="209"/>
                    <a:pt x="859" y="211"/>
                    <a:pt x="858" y="212"/>
                  </a:cubicBezTo>
                  <a:cubicBezTo>
                    <a:pt x="856" y="214"/>
                    <a:pt x="854" y="215"/>
                    <a:pt x="852" y="216"/>
                  </a:cubicBezTo>
                  <a:cubicBezTo>
                    <a:pt x="850" y="217"/>
                    <a:pt x="848" y="217"/>
                    <a:pt x="846" y="217"/>
                  </a:cubicBezTo>
                  <a:cubicBezTo>
                    <a:pt x="843" y="217"/>
                    <a:pt x="841" y="217"/>
                    <a:pt x="839" y="216"/>
                  </a:cubicBezTo>
                  <a:cubicBezTo>
                    <a:pt x="837" y="215"/>
                    <a:pt x="835" y="214"/>
                    <a:pt x="834" y="212"/>
                  </a:cubicBezTo>
                  <a:cubicBezTo>
                    <a:pt x="832" y="211"/>
                    <a:pt x="831" y="209"/>
                    <a:pt x="830" y="207"/>
                  </a:cubicBezTo>
                  <a:cubicBezTo>
                    <a:pt x="829" y="205"/>
                    <a:pt x="829" y="203"/>
                    <a:pt x="829" y="200"/>
                  </a:cubicBezTo>
                  <a:cubicBezTo>
                    <a:pt x="829" y="198"/>
                    <a:pt x="829" y="196"/>
                    <a:pt x="830" y="194"/>
                  </a:cubicBezTo>
                  <a:cubicBezTo>
                    <a:pt x="831" y="192"/>
                    <a:pt x="832" y="190"/>
                    <a:pt x="834" y="188"/>
                  </a:cubicBezTo>
                  <a:cubicBezTo>
                    <a:pt x="835" y="187"/>
                    <a:pt x="837" y="185"/>
                    <a:pt x="839" y="185"/>
                  </a:cubicBezTo>
                  <a:cubicBezTo>
                    <a:pt x="839" y="185"/>
                    <a:pt x="839" y="185"/>
                    <a:pt x="839" y="185"/>
                  </a:cubicBezTo>
                  <a:cubicBezTo>
                    <a:pt x="841" y="184"/>
                    <a:pt x="843" y="183"/>
                    <a:pt x="846" y="183"/>
                  </a:cubicBezTo>
                  <a:close/>
                  <a:moveTo>
                    <a:pt x="840" y="187"/>
                  </a:moveTo>
                  <a:cubicBezTo>
                    <a:pt x="840" y="187"/>
                    <a:pt x="840" y="187"/>
                    <a:pt x="840" y="187"/>
                  </a:cubicBezTo>
                  <a:cubicBezTo>
                    <a:pt x="838" y="188"/>
                    <a:pt x="837" y="189"/>
                    <a:pt x="835" y="190"/>
                  </a:cubicBezTo>
                  <a:cubicBezTo>
                    <a:pt x="834" y="191"/>
                    <a:pt x="833" y="193"/>
                    <a:pt x="832" y="195"/>
                  </a:cubicBezTo>
                  <a:cubicBezTo>
                    <a:pt x="832" y="196"/>
                    <a:pt x="831" y="198"/>
                    <a:pt x="831" y="200"/>
                  </a:cubicBezTo>
                  <a:cubicBezTo>
                    <a:pt x="831" y="202"/>
                    <a:pt x="832" y="204"/>
                    <a:pt x="832" y="206"/>
                  </a:cubicBezTo>
                  <a:cubicBezTo>
                    <a:pt x="833" y="208"/>
                    <a:pt x="834" y="209"/>
                    <a:pt x="835" y="211"/>
                  </a:cubicBezTo>
                  <a:cubicBezTo>
                    <a:pt x="837" y="212"/>
                    <a:pt x="838" y="213"/>
                    <a:pt x="840" y="214"/>
                  </a:cubicBezTo>
                  <a:cubicBezTo>
                    <a:pt x="842" y="215"/>
                    <a:pt x="844" y="215"/>
                    <a:pt x="846" y="215"/>
                  </a:cubicBezTo>
                  <a:cubicBezTo>
                    <a:pt x="848" y="215"/>
                    <a:pt x="850" y="215"/>
                    <a:pt x="851" y="214"/>
                  </a:cubicBezTo>
                  <a:cubicBezTo>
                    <a:pt x="853" y="213"/>
                    <a:pt x="855" y="212"/>
                    <a:pt x="856" y="211"/>
                  </a:cubicBezTo>
                  <a:cubicBezTo>
                    <a:pt x="857" y="209"/>
                    <a:pt x="858" y="208"/>
                    <a:pt x="859" y="206"/>
                  </a:cubicBezTo>
                  <a:cubicBezTo>
                    <a:pt x="860" y="204"/>
                    <a:pt x="860" y="202"/>
                    <a:pt x="860" y="200"/>
                  </a:cubicBezTo>
                  <a:cubicBezTo>
                    <a:pt x="860" y="198"/>
                    <a:pt x="860" y="196"/>
                    <a:pt x="859" y="195"/>
                  </a:cubicBezTo>
                  <a:cubicBezTo>
                    <a:pt x="858" y="193"/>
                    <a:pt x="857" y="191"/>
                    <a:pt x="856" y="190"/>
                  </a:cubicBezTo>
                  <a:cubicBezTo>
                    <a:pt x="855" y="189"/>
                    <a:pt x="853" y="188"/>
                    <a:pt x="851" y="187"/>
                  </a:cubicBezTo>
                  <a:cubicBezTo>
                    <a:pt x="850" y="186"/>
                    <a:pt x="848" y="186"/>
                    <a:pt x="846" y="186"/>
                  </a:cubicBezTo>
                  <a:cubicBezTo>
                    <a:pt x="844" y="186"/>
                    <a:pt x="842" y="186"/>
                    <a:pt x="840" y="187"/>
                  </a:cubicBezTo>
                  <a:close/>
                  <a:moveTo>
                    <a:pt x="823" y="259"/>
                  </a:moveTo>
                  <a:cubicBezTo>
                    <a:pt x="823" y="273"/>
                    <a:pt x="811" y="282"/>
                    <a:pt x="798" y="282"/>
                  </a:cubicBezTo>
                  <a:cubicBezTo>
                    <a:pt x="789" y="282"/>
                    <a:pt x="783" y="277"/>
                    <a:pt x="779" y="277"/>
                  </a:cubicBezTo>
                  <a:cubicBezTo>
                    <a:pt x="776" y="277"/>
                    <a:pt x="775" y="278"/>
                    <a:pt x="774" y="279"/>
                  </a:cubicBezTo>
                  <a:cubicBezTo>
                    <a:pt x="770" y="279"/>
                    <a:pt x="770" y="279"/>
                    <a:pt x="770" y="279"/>
                  </a:cubicBezTo>
                  <a:cubicBezTo>
                    <a:pt x="770" y="255"/>
                    <a:pt x="770" y="255"/>
                    <a:pt x="770" y="255"/>
                  </a:cubicBezTo>
                  <a:cubicBezTo>
                    <a:pt x="775" y="255"/>
                    <a:pt x="775" y="255"/>
                    <a:pt x="775" y="255"/>
                  </a:cubicBezTo>
                  <a:cubicBezTo>
                    <a:pt x="777" y="267"/>
                    <a:pt x="785" y="277"/>
                    <a:pt x="798" y="277"/>
                  </a:cubicBezTo>
                  <a:cubicBezTo>
                    <a:pt x="806" y="277"/>
                    <a:pt x="812" y="274"/>
                    <a:pt x="812" y="266"/>
                  </a:cubicBezTo>
                  <a:cubicBezTo>
                    <a:pt x="812" y="259"/>
                    <a:pt x="808" y="255"/>
                    <a:pt x="800" y="252"/>
                  </a:cubicBezTo>
                  <a:cubicBezTo>
                    <a:pt x="787" y="247"/>
                    <a:pt x="787" y="247"/>
                    <a:pt x="787" y="247"/>
                  </a:cubicBezTo>
                  <a:cubicBezTo>
                    <a:pt x="778" y="243"/>
                    <a:pt x="770" y="240"/>
                    <a:pt x="770" y="227"/>
                  </a:cubicBezTo>
                  <a:cubicBezTo>
                    <a:pt x="770" y="215"/>
                    <a:pt x="780" y="207"/>
                    <a:pt x="793" y="207"/>
                  </a:cubicBezTo>
                  <a:cubicBezTo>
                    <a:pt x="801" y="207"/>
                    <a:pt x="807" y="211"/>
                    <a:pt x="811" y="211"/>
                  </a:cubicBezTo>
                  <a:cubicBezTo>
                    <a:pt x="813" y="211"/>
                    <a:pt x="813" y="211"/>
                    <a:pt x="814" y="210"/>
                  </a:cubicBezTo>
                  <a:cubicBezTo>
                    <a:pt x="817" y="210"/>
                    <a:pt x="817" y="210"/>
                    <a:pt x="817" y="210"/>
                  </a:cubicBezTo>
                  <a:cubicBezTo>
                    <a:pt x="817" y="231"/>
                    <a:pt x="817" y="231"/>
                    <a:pt x="817" y="231"/>
                  </a:cubicBezTo>
                  <a:cubicBezTo>
                    <a:pt x="813" y="231"/>
                    <a:pt x="813" y="231"/>
                    <a:pt x="813" y="231"/>
                  </a:cubicBezTo>
                  <a:cubicBezTo>
                    <a:pt x="811" y="219"/>
                    <a:pt x="805" y="212"/>
                    <a:pt x="793" y="212"/>
                  </a:cubicBezTo>
                  <a:cubicBezTo>
                    <a:pt x="786" y="212"/>
                    <a:pt x="780" y="215"/>
                    <a:pt x="780" y="222"/>
                  </a:cubicBezTo>
                  <a:cubicBezTo>
                    <a:pt x="780" y="228"/>
                    <a:pt x="785" y="229"/>
                    <a:pt x="790" y="231"/>
                  </a:cubicBezTo>
                  <a:cubicBezTo>
                    <a:pt x="805" y="237"/>
                    <a:pt x="805" y="237"/>
                    <a:pt x="805" y="237"/>
                  </a:cubicBezTo>
                  <a:cubicBezTo>
                    <a:pt x="816" y="242"/>
                    <a:pt x="823" y="247"/>
                    <a:pt x="823" y="259"/>
                  </a:cubicBezTo>
                  <a:moveTo>
                    <a:pt x="760" y="276"/>
                  </a:moveTo>
                  <a:cubicBezTo>
                    <a:pt x="760" y="276"/>
                    <a:pt x="754" y="282"/>
                    <a:pt x="743" y="282"/>
                  </a:cubicBezTo>
                  <a:cubicBezTo>
                    <a:pt x="732" y="282"/>
                    <a:pt x="723" y="277"/>
                    <a:pt x="723" y="264"/>
                  </a:cubicBezTo>
                  <a:cubicBezTo>
                    <a:pt x="723" y="214"/>
                    <a:pt x="723" y="214"/>
                    <a:pt x="723" y="214"/>
                  </a:cubicBezTo>
                  <a:cubicBezTo>
                    <a:pt x="713" y="214"/>
                    <a:pt x="713" y="214"/>
                    <a:pt x="713" y="214"/>
                  </a:cubicBezTo>
                  <a:cubicBezTo>
                    <a:pt x="713" y="210"/>
                    <a:pt x="713" y="210"/>
                    <a:pt x="713" y="210"/>
                  </a:cubicBezTo>
                  <a:cubicBezTo>
                    <a:pt x="724" y="210"/>
                    <a:pt x="724" y="210"/>
                    <a:pt x="724" y="210"/>
                  </a:cubicBezTo>
                  <a:cubicBezTo>
                    <a:pt x="724" y="189"/>
                    <a:pt x="724" y="189"/>
                    <a:pt x="724" y="189"/>
                  </a:cubicBezTo>
                  <a:cubicBezTo>
                    <a:pt x="739" y="186"/>
                    <a:pt x="739" y="186"/>
                    <a:pt x="739" y="186"/>
                  </a:cubicBezTo>
                  <a:cubicBezTo>
                    <a:pt x="739" y="210"/>
                    <a:pt x="739" y="210"/>
                    <a:pt x="739" y="210"/>
                  </a:cubicBezTo>
                  <a:cubicBezTo>
                    <a:pt x="756" y="210"/>
                    <a:pt x="756" y="210"/>
                    <a:pt x="756" y="210"/>
                  </a:cubicBezTo>
                  <a:cubicBezTo>
                    <a:pt x="756" y="214"/>
                    <a:pt x="756" y="214"/>
                    <a:pt x="756" y="214"/>
                  </a:cubicBezTo>
                  <a:cubicBezTo>
                    <a:pt x="739" y="214"/>
                    <a:pt x="739" y="214"/>
                    <a:pt x="739" y="214"/>
                  </a:cubicBezTo>
                  <a:cubicBezTo>
                    <a:pt x="739" y="265"/>
                    <a:pt x="739" y="265"/>
                    <a:pt x="739" y="265"/>
                  </a:cubicBezTo>
                  <a:cubicBezTo>
                    <a:pt x="739" y="270"/>
                    <a:pt x="742" y="276"/>
                    <a:pt x="748" y="276"/>
                  </a:cubicBezTo>
                  <a:cubicBezTo>
                    <a:pt x="752" y="276"/>
                    <a:pt x="755" y="274"/>
                    <a:pt x="758" y="272"/>
                  </a:cubicBezTo>
                  <a:cubicBezTo>
                    <a:pt x="760" y="276"/>
                    <a:pt x="760" y="276"/>
                    <a:pt x="760" y="276"/>
                  </a:cubicBezTo>
                  <a:moveTo>
                    <a:pt x="670" y="279"/>
                  </a:moveTo>
                  <a:cubicBezTo>
                    <a:pt x="670" y="275"/>
                    <a:pt x="670" y="275"/>
                    <a:pt x="670" y="275"/>
                  </a:cubicBezTo>
                  <a:cubicBezTo>
                    <a:pt x="682" y="275"/>
                    <a:pt x="682" y="275"/>
                    <a:pt x="682" y="275"/>
                  </a:cubicBezTo>
                  <a:cubicBezTo>
                    <a:pt x="682" y="235"/>
                    <a:pt x="682" y="235"/>
                    <a:pt x="682" y="235"/>
                  </a:cubicBezTo>
                  <a:cubicBezTo>
                    <a:pt x="682" y="225"/>
                    <a:pt x="683" y="212"/>
                    <a:pt x="669" y="212"/>
                  </a:cubicBezTo>
                  <a:cubicBezTo>
                    <a:pt x="654" y="212"/>
                    <a:pt x="652" y="228"/>
                    <a:pt x="652" y="239"/>
                  </a:cubicBezTo>
                  <a:cubicBezTo>
                    <a:pt x="652" y="275"/>
                    <a:pt x="652" y="275"/>
                    <a:pt x="652" y="275"/>
                  </a:cubicBezTo>
                  <a:cubicBezTo>
                    <a:pt x="664" y="275"/>
                    <a:pt x="664" y="275"/>
                    <a:pt x="664" y="275"/>
                  </a:cubicBezTo>
                  <a:cubicBezTo>
                    <a:pt x="664" y="279"/>
                    <a:pt x="664" y="279"/>
                    <a:pt x="664" y="279"/>
                  </a:cubicBezTo>
                  <a:cubicBezTo>
                    <a:pt x="624" y="279"/>
                    <a:pt x="624" y="279"/>
                    <a:pt x="624" y="279"/>
                  </a:cubicBezTo>
                  <a:cubicBezTo>
                    <a:pt x="624" y="275"/>
                    <a:pt x="624" y="275"/>
                    <a:pt x="624" y="275"/>
                  </a:cubicBezTo>
                  <a:cubicBezTo>
                    <a:pt x="636" y="275"/>
                    <a:pt x="636" y="275"/>
                    <a:pt x="636" y="275"/>
                  </a:cubicBezTo>
                  <a:cubicBezTo>
                    <a:pt x="636" y="222"/>
                    <a:pt x="636" y="222"/>
                    <a:pt x="636" y="222"/>
                  </a:cubicBezTo>
                  <a:cubicBezTo>
                    <a:pt x="636" y="214"/>
                    <a:pt x="636" y="214"/>
                    <a:pt x="636" y="214"/>
                  </a:cubicBezTo>
                  <a:cubicBezTo>
                    <a:pt x="625" y="214"/>
                    <a:pt x="625" y="214"/>
                    <a:pt x="625" y="214"/>
                  </a:cubicBezTo>
                  <a:cubicBezTo>
                    <a:pt x="625" y="210"/>
                    <a:pt x="625" y="210"/>
                    <a:pt x="625" y="210"/>
                  </a:cubicBezTo>
                  <a:cubicBezTo>
                    <a:pt x="641" y="210"/>
                    <a:pt x="641" y="210"/>
                    <a:pt x="641" y="210"/>
                  </a:cubicBezTo>
                  <a:cubicBezTo>
                    <a:pt x="650" y="208"/>
                    <a:pt x="650" y="208"/>
                    <a:pt x="650" y="208"/>
                  </a:cubicBezTo>
                  <a:cubicBezTo>
                    <a:pt x="651" y="220"/>
                    <a:pt x="651" y="220"/>
                    <a:pt x="651" y="220"/>
                  </a:cubicBezTo>
                  <a:cubicBezTo>
                    <a:pt x="655" y="212"/>
                    <a:pt x="661" y="207"/>
                    <a:pt x="673" y="207"/>
                  </a:cubicBezTo>
                  <a:cubicBezTo>
                    <a:pt x="690" y="207"/>
                    <a:pt x="698" y="215"/>
                    <a:pt x="698" y="230"/>
                  </a:cubicBezTo>
                  <a:cubicBezTo>
                    <a:pt x="698" y="275"/>
                    <a:pt x="698" y="275"/>
                    <a:pt x="698" y="275"/>
                  </a:cubicBezTo>
                  <a:cubicBezTo>
                    <a:pt x="710" y="275"/>
                    <a:pt x="710" y="275"/>
                    <a:pt x="710" y="275"/>
                  </a:cubicBezTo>
                  <a:cubicBezTo>
                    <a:pt x="710" y="279"/>
                    <a:pt x="710" y="279"/>
                    <a:pt x="710" y="279"/>
                  </a:cubicBezTo>
                  <a:lnTo>
                    <a:pt x="670" y="279"/>
                  </a:lnTo>
                  <a:close/>
                  <a:moveTo>
                    <a:pt x="506" y="279"/>
                  </a:moveTo>
                  <a:cubicBezTo>
                    <a:pt x="506" y="275"/>
                    <a:pt x="506" y="275"/>
                    <a:pt x="506" y="275"/>
                  </a:cubicBezTo>
                  <a:cubicBezTo>
                    <a:pt x="515" y="275"/>
                    <a:pt x="515" y="275"/>
                    <a:pt x="515" y="275"/>
                  </a:cubicBezTo>
                  <a:cubicBezTo>
                    <a:pt x="515" y="227"/>
                    <a:pt x="515" y="227"/>
                    <a:pt x="515" y="227"/>
                  </a:cubicBezTo>
                  <a:cubicBezTo>
                    <a:pt x="515" y="218"/>
                    <a:pt x="511" y="212"/>
                    <a:pt x="503" y="212"/>
                  </a:cubicBezTo>
                  <a:cubicBezTo>
                    <a:pt x="491" y="212"/>
                    <a:pt x="487" y="221"/>
                    <a:pt x="487" y="231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9"/>
                    <a:pt x="496" y="279"/>
                    <a:pt x="496" y="279"/>
                  </a:cubicBezTo>
                  <a:cubicBezTo>
                    <a:pt x="461" y="279"/>
                    <a:pt x="461" y="279"/>
                    <a:pt x="461" y="279"/>
                  </a:cubicBezTo>
                  <a:cubicBezTo>
                    <a:pt x="461" y="275"/>
                    <a:pt x="461" y="275"/>
                    <a:pt x="461" y="275"/>
                  </a:cubicBezTo>
                  <a:cubicBezTo>
                    <a:pt x="471" y="275"/>
                    <a:pt x="471" y="275"/>
                    <a:pt x="471" y="275"/>
                  </a:cubicBezTo>
                  <a:cubicBezTo>
                    <a:pt x="471" y="226"/>
                    <a:pt x="471" y="226"/>
                    <a:pt x="471" y="226"/>
                  </a:cubicBezTo>
                  <a:cubicBezTo>
                    <a:pt x="471" y="218"/>
                    <a:pt x="467" y="212"/>
                    <a:pt x="459" y="212"/>
                  </a:cubicBezTo>
                  <a:cubicBezTo>
                    <a:pt x="448" y="212"/>
                    <a:pt x="443" y="223"/>
                    <a:pt x="443" y="232"/>
                  </a:cubicBezTo>
                  <a:cubicBezTo>
                    <a:pt x="443" y="275"/>
                    <a:pt x="443" y="275"/>
                    <a:pt x="443" y="275"/>
                  </a:cubicBezTo>
                  <a:cubicBezTo>
                    <a:pt x="453" y="275"/>
                    <a:pt x="453" y="275"/>
                    <a:pt x="453" y="275"/>
                  </a:cubicBezTo>
                  <a:cubicBezTo>
                    <a:pt x="453" y="279"/>
                    <a:pt x="453" y="279"/>
                    <a:pt x="453" y="279"/>
                  </a:cubicBezTo>
                  <a:cubicBezTo>
                    <a:pt x="415" y="279"/>
                    <a:pt x="415" y="279"/>
                    <a:pt x="415" y="279"/>
                  </a:cubicBezTo>
                  <a:cubicBezTo>
                    <a:pt x="415" y="275"/>
                    <a:pt x="415" y="275"/>
                    <a:pt x="415" y="275"/>
                  </a:cubicBezTo>
                  <a:cubicBezTo>
                    <a:pt x="427" y="275"/>
                    <a:pt x="427" y="275"/>
                    <a:pt x="427" y="275"/>
                  </a:cubicBezTo>
                  <a:cubicBezTo>
                    <a:pt x="427" y="223"/>
                    <a:pt x="427" y="223"/>
                    <a:pt x="427" y="223"/>
                  </a:cubicBezTo>
                  <a:cubicBezTo>
                    <a:pt x="427" y="214"/>
                    <a:pt x="427" y="214"/>
                    <a:pt x="427" y="214"/>
                  </a:cubicBezTo>
                  <a:cubicBezTo>
                    <a:pt x="415" y="214"/>
                    <a:pt x="415" y="214"/>
                    <a:pt x="415" y="214"/>
                  </a:cubicBezTo>
                  <a:cubicBezTo>
                    <a:pt x="415" y="210"/>
                    <a:pt x="415" y="210"/>
                    <a:pt x="415" y="210"/>
                  </a:cubicBezTo>
                  <a:cubicBezTo>
                    <a:pt x="428" y="210"/>
                    <a:pt x="428" y="210"/>
                    <a:pt x="428" y="210"/>
                  </a:cubicBezTo>
                  <a:cubicBezTo>
                    <a:pt x="442" y="208"/>
                    <a:pt x="442" y="208"/>
                    <a:pt x="442" y="208"/>
                  </a:cubicBezTo>
                  <a:cubicBezTo>
                    <a:pt x="442" y="218"/>
                    <a:pt x="442" y="218"/>
                    <a:pt x="442" y="218"/>
                  </a:cubicBezTo>
                  <a:cubicBezTo>
                    <a:pt x="446" y="211"/>
                    <a:pt x="454" y="207"/>
                    <a:pt x="463" y="207"/>
                  </a:cubicBezTo>
                  <a:cubicBezTo>
                    <a:pt x="481" y="207"/>
                    <a:pt x="483" y="217"/>
                    <a:pt x="484" y="219"/>
                  </a:cubicBezTo>
                  <a:cubicBezTo>
                    <a:pt x="488" y="211"/>
                    <a:pt x="496" y="207"/>
                    <a:pt x="507" y="207"/>
                  </a:cubicBezTo>
                  <a:cubicBezTo>
                    <a:pt x="521" y="207"/>
                    <a:pt x="531" y="213"/>
                    <a:pt x="531" y="229"/>
                  </a:cubicBezTo>
                  <a:cubicBezTo>
                    <a:pt x="531" y="275"/>
                    <a:pt x="531" y="275"/>
                    <a:pt x="531" y="275"/>
                  </a:cubicBezTo>
                  <a:cubicBezTo>
                    <a:pt x="543" y="275"/>
                    <a:pt x="543" y="275"/>
                    <a:pt x="543" y="275"/>
                  </a:cubicBezTo>
                  <a:cubicBezTo>
                    <a:pt x="543" y="279"/>
                    <a:pt x="543" y="279"/>
                    <a:pt x="543" y="279"/>
                  </a:cubicBezTo>
                  <a:lnTo>
                    <a:pt x="506" y="279"/>
                  </a:lnTo>
                  <a:close/>
                  <a:moveTo>
                    <a:pt x="407" y="276"/>
                  </a:moveTo>
                  <a:cubicBezTo>
                    <a:pt x="407" y="276"/>
                    <a:pt x="401" y="282"/>
                    <a:pt x="390" y="282"/>
                  </a:cubicBezTo>
                  <a:cubicBezTo>
                    <a:pt x="378" y="282"/>
                    <a:pt x="370" y="277"/>
                    <a:pt x="370" y="264"/>
                  </a:cubicBezTo>
                  <a:cubicBezTo>
                    <a:pt x="370" y="214"/>
                    <a:pt x="370" y="214"/>
                    <a:pt x="370" y="214"/>
                  </a:cubicBezTo>
                  <a:cubicBezTo>
                    <a:pt x="360" y="214"/>
                    <a:pt x="360" y="214"/>
                    <a:pt x="360" y="214"/>
                  </a:cubicBezTo>
                  <a:cubicBezTo>
                    <a:pt x="360" y="210"/>
                    <a:pt x="360" y="210"/>
                    <a:pt x="360" y="210"/>
                  </a:cubicBezTo>
                  <a:cubicBezTo>
                    <a:pt x="371" y="210"/>
                    <a:pt x="371" y="210"/>
                    <a:pt x="371" y="210"/>
                  </a:cubicBezTo>
                  <a:cubicBezTo>
                    <a:pt x="371" y="189"/>
                    <a:pt x="371" y="189"/>
                    <a:pt x="371" y="189"/>
                  </a:cubicBezTo>
                  <a:cubicBezTo>
                    <a:pt x="386" y="186"/>
                    <a:pt x="386" y="186"/>
                    <a:pt x="386" y="186"/>
                  </a:cubicBezTo>
                  <a:cubicBezTo>
                    <a:pt x="386" y="210"/>
                    <a:pt x="386" y="210"/>
                    <a:pt x="386" y="210"/>
                  </a:cubicBezTo>
                  <a:cubicBezTo>
                    <a:pt x="403" y="210"/>
                    <a:pt x="403" y="210"/>
                    <a:pt x="403" y="210"/>
                  </a:cubicBezTo>
                  <a:cubicBezTo>
                    <a:pt x="403" y="214"/>
                    <a:pt x="403" y="214"/>
                    <a:pt x="403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6" y="265"/>
                    <a:pt x="386" y="265"/>
                    <a:pt x="386" y="265"/>
                  </a:cubicBezTo>
                  <a:cubicBezTo>
                    <a:pt x="386" y="270"/>
                    <a:pt x="388" y="276"/>
                    <a:pt x="395" y="276"/>
                  </a:cubicBezTo>
                  <a:cubicBezTo>
                    <a:pt x="399" y="276"/>
                    <a:pt x="402" y="274"/>
                    <a:pt x="405" y="272"/>
                  </a:cubicBezTo>
                  <a:cubicBezTo>
                    <a:pt x="407" y="276"/>
                    <a:pt x="407" y="276"/>
                    <a:pt x="407" y="276"/>
                  </a:cubicBezTo>
                  <a:moveTo>
                    <a:pt x="349" y="259"/>
                  </a:moveTo>
                  <a:cubicBezTo>
                    <a:pt x="349" y="273"/>
                    <a:pt x="338" y="282"/>
                    <a:pt x="325" y="282"/>
                  </a:cubicBezTo>
                  <a:cubicBezTo>
                    <a:pt x="316" y="282"/>
                    <a:pt x="310" y="277"/>
                    <a:pt x="306" y="277"/>
                  </a:cubicBezTo>
                  <a:cubicBezTo>
                    <a:pt x="303" y="277"/>
                    <a:pt x="302" y="278"/>
                    <a:pt x="301" y="279"/>
                  </a:cubicBezTo>
                  <a:cubicBezTo>
                    <a:pt x="297" y="279"/>
                    <a:pt x="297" y="279"/>
                    <a:pt x="297" y="279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302" y="255"/>
                    <a:pt x="302" y="255"/>
                    <a:pt x="302" y="255"/>
                  </a:cubicBezTo>
                  <a:cubicBezTo>
                    <a:pt x="304" y="267"/>
                    <a:pt x="311" y="277"/>
                    <a:pt x="325" y="277"/>
                  </a:cubicBezTo>
                  <a:cubicBezTo>
                    <a:pt x="333" y="277"/>
                    <a:pt x="339" y="274"/>
                    <a:pt x="339" y="266"/>
                  </a:cubicBezTo>
                  <a:cubicBezTo>
                    <a:pt x="339" y="259"/>
                    <a:pt x="335" y="255"/>
                    <a:pt x="327" y="252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04" y="243"/>
                    <a:pt x="297" y="240"/>
                    <a:pt x="297" y="227"/>
                  </a:cubicBezTo>
                  <a:cubicBezTo>
                    <a:pt x="297" y="215"/>
                    <a:pt x="307" y="207"/>
                    <a:pt x="320" y="207"/>
                  </a:cubicBezTo>
                  <a:cubicBezTo>
                    <a:pt x="327" y="207"/>
                    <a:pt x="334" y="211"/>
                    <a:pt x="338" y="211"/>
                  </a:cubicBezTo>
                  <a:cubicBezTo>
                    <a:pt x="339" y="211"/>
                    <a:pt x="340" y="211"/>
                    <a:pt x="341" y="210"/>
                  </a:cubicBezTo>
                  <a:cubicBezTo>
                    <a:pt x="344" y="210"/>
                    <a:pt x="344" y="210"/>
                    <a:pt x="344" y="210"/>
                  </a:cubicBezTo>
                  <a:cubicBezTo>
                    <a:pt x="344" y="231"/>
                    <a:pt x="344" y="231"/>
                    <a:pt x="344" y="231"/>
                  </a:cubicBezTo>
                  <a:cubicBezTo>
                    <a:pt x="339" y="231"/>
                    <a:pt x="339" y="231"/>
                    <a:pt x="339" y="231"/>
                  </a:cubicBezTo>
                  <a:cubicBezTo>
                    <a:pt x="338" y="219"/>
                    <a:pt x="331" y="212"/>
                    <a:pt x="319" y="212"/>
                  </a:cubicBezTo>
                  <a:cubicBezTo>
                    <a:pt x="313" y="212"/>
                    <a:pt x="307" y="215"/>
                    <a:pt x="307" y="222"/>
                  </a:cubicBezTo>
                  <a:cubicBezTo>
                    <a:pt x="307" y="228"/>
                    <a:pt x="312" y="229"/>
                    <a:pt x="316" y="231"/>
                  </a:cubicBezTo>
                  <a:cubicBezTo>
                    <a:pt x="332" y="237"/>
                    <a:pt x="332" y="237"/>
                    <a:pt x="332" y="237"/>
                  </a:cubicBezTo>
                  <a:cubicBezTo>
                    <a:pt x="342" y="242"/>
                    <a:pt x="349" y="247"/>
                    <a:pt x="349" y="259"/>
                  </a:cubicBezTo>
                  <a:moveTo>
                    <a:pt x="610" y="255"/>
                  </a:moveTo>
                  <a:cubicBezTo>
                    <a:pt x="609" y="267"/>
                    <a:pt x="601" y="277"/>
                    <a:pt x="587" y="277"/>
                  </a:cubicBezTo>
                  <a:cubicBezTo>
                    <a:pt x="569" y="277"/>
                    <a:pt x="568" y="258"/>
                    <a:pt x="568" y="245"/>
                  </a:cubicBezTo>
                  <a:cubicBezTo>
                    <a:pt x="614" y="245"/>
                    <a:pt x="614" y="245"/>
                    <a:pt x="614" y="245"/>
                  </a:cubicBezTo>
                  <a:cubicBezTo>
                    <a:pt x="614" y="225"/>
                    <a:pt x="607" y="207"/>
                    <a:pt x="584" y="207"/>
                  </a:cubicBezTo>
                  <a:cubicBezTo>
                    <a:pt x="560" y="207"/>
                    <a:pt x="551" y="226"/>
                    <a:pt x="551" y="245"/>
                  </a:cubicBezTo>
                  <a:cubicBezTo>
                    <a:pt x="551" y="266"/>
                    <a:pt x="563" y="282"/>
                    <a:pt x="586" y="282"/>
                  </a:cubicBezTo>
                  <a:cubicBezTo>
                    <a:pt x="602" y="282"/>
                    <a:pt x="613" y="270"/>
                    <a:pt x="615" y="255"/>
                  </a:cubicBezTo>
                  <a:lnTo>
                    <a:pt x="610" y="255"/>
                  </a:lnTo>
                  <a:close/>
                  <a:moveTo>
                    <a:pt x="583" y="211"/>
                  </a:moveTo>
                  <a:cubicBezTo>
                    <a:pt x="596" y="211"/>
                    <a:pt x="597" y="229"/>
                    <a:pt x="597" y="240"/>
                  </a:cubicBezTo>
                  <a:cubicBezTo>
                    <a:pt x="568" y="240"/>
                    <a:pt x="568" y="240"/>
                    <a:pt x="568" y="240"/>
                  </a:cubicBezTo>
                  <a:cubicBezTo>
                    <a:pt x="569" y="230"/>
                    <a:pt x="569" y="211"/>
                    <a:pt x="583" y="211"/>
                  </a:cubicBezTo>
                  <a:close/>
                  <a:moveTo>
                    <a:pt x="252" y="277"/>
                  </a:moveTo>
                  <a:cubicBezTo>
                    <a:pt x="234" y="277"/>
                    <a:pt x="233" y="258"/>
                    <a:pt x="233" y="245"/>
                  </a:cubicBezTo>
                  <a:cubicBezTo>
                    <a:pt x="280" y="245"/>
                    <a:pt x="280" y="245"/>
                    <a:pt x="280" y="245"/>
                  </a:cubicBezTo>
                  <a:cubicBezTo>
                    <a:pt x="280" y="225"/>
                    <a:pt x="272" y="207"/>
                    <a:pt x="249" y="207"/>
                  </a:cubicBezTo>
                  <a:cubicBezTo>
                    <a:pt x="225" y="207"/>
                    <a:pt x="216" y="226"/>
                    <a:pt x="216" y="245"/>
                  </a:cubicBezTo>
                  <a:cubicBezTo>
                    <a:pt x="216" y="266"/>
                    <a:pt x="228" y="282"/>
                    <a:pt x="251" y="282"/>
                  </a:cubicBezTo>
                  <a:cubicBezTo>
                    <a:pt x="268" y="282"/>
                    <a:pt x="279" y="270"/>
                    <a:pt x="280" y="255"/>
                  </a:cubicBezTo>
                  <a:cubicBezTo>
                    <a:pt x="275" y="255"/>
                    <a:pt x="275" y="255"/>
                    <a:pt x="275" y="255"/>
                  </a:cubicBezTo>
                  <a:cubicBezTo>
                    <a:pt x="274" y="267"/>
                    <a:pt x="266" y="277"/>
                    <a:pt x="252" y="277"/>
                  </a:cubicBezTo>
                  <a:close/>
                  <a:moveTo>
                    <a:pt x="248" y="211"/>
                  </a:moveTo>
                  <a:cubicBezTo>
                    <a:pt x="261" y="211"/>
                    <a:pt x="263" y="229"/>
                    <a:pt x="263" y="240"/>
                  </a:cubicBezTo>
                  <a:cubicBezTo>
                    <a:pt x="234" y="240"/>
                    <a:pt x="234" y="240"/>
                    <a:pt x="234" y="240"/>
                  </a:cubicBezTo>
                  <a:cubicBezTo>
                    <a:pt x="234" y="230"/>
                    <a:pt x="235" y="211"/>
                    <a:pt x="248" y="211"/>
                  </a:cubicBezTo>
                  <a:close/>
                  <a:moveTo>
                    <a:pt x="206" y="214"/>
                  </a:moveTo>
                  <a:cubicBezTo>
                    <a:pt x="179" y="282"/>
                    <a:pt x="179" y="282"/>
                    <a:pt x="179" y="282"/>
                  </a:cubicBezTo>
                  <a:cubicBezTo>
                    <a:pt x="176" y="282"/>
                    <a:pt x="176" y="282"/>
                    <a:pt x="176" y="282"/>
                  </a:cubicBezTo>
                  <a:cubicBezTo>
                    <a:pt x="149" y="214"/>
                    <a:pt x="149" y="214"/>
                    <a:pt x="149" y="214"/>
                  </a:cubicBezTo>
                  <a:cubicBezTo>
                    <a:pt x="143" y="214"/>
                    <a:pt x="143" y="214"/>
                    <a:pt x="143" y="214"/>
                  </a:cubicBezTo>
                  <a:cubicBezTo>
                    <a:pt x="143" y="210"/>
                    <a:pt x="143" y="210"/>
                    <a:pt x="143" y="210"/>
                  </a:cubicBezTo>
                  <a:cubicBezTo>
                    <a:pt x="176" y="210"/>
                    <a:pt x="176" y="210"/>
                    <a:pt x="176" y="210"/>
                  </a:cubicBezTo>
                  <a:cubicBezTo>
                    <a:pt x="176" y="214"/>
                    <a:pt x="176" y="214"/>
                    <a:pt x="176" y="214"/>
                  </a:cubicBezTo>
                  <a:cubicBezTo>
                    <a:pt x="166" y="214"/>
                    <a:pt x="166" y="214"/>
                    <a:pt x="166" y="214"/>
                  </a:cubicBezTo>
                  <a:cubicBezTo>
                    <a:pt x="183" y="259"/>
                    <a:pt x="183" y="259"/>
                    <a:pt x="183" y="25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190" y="210"/>
                    <a:pt x="190" y="210"/>
                    <a:pt x="190" y="210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2" y="214"/>
                    <a:pt x="212" y="214"/>
                    <a:pt x="212" y="214"/>
                  </a:cubicBezTo>
                  <a:lnTo>
                    <a:pt x="206" y="214"/>
                  </a:lnTo>
                  <a:close/>
                  <a:moveTo>
                    <a:pt x="103" y="279"/>
                  </a:moveTo>
                  <a:cubicBezTo>
                    <a:pt x="103" y="275"/>
                    <a:pt x="103" y="275"/>
                    <a:pt x="103" y="275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5" y="235"/>
                    <a:pt x="115" y="235"/>
                    <a:pt x="115" y="235"/>
                  </a:cubicBezTo>
                  <a:cubicBezTo>
                    <a:pt x="115" y="225"/>
                    <a:pt x="116" y="212"/>
                    <a:pt x="103" y="212"/>
                  </a:cubicBezTo>
                  <a:cubicBezTo>
                    <a:pt x="87" y="212"/>
                    <a:pt x="85" y="228"/>
                    <a:pt x="85" y="239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97" y="275"/>
                    <a:pt x="97" y="275"/>
                    <a:pt x="97" y="275"/>
                  </a:cubicBezTo>
                  <a:cubicBezTo>
                    <a:pt x="97" y="279"/>
                    <a:pt x="97" y="279"/>
                    <a:pt x="97" y="279"/>
                  </a:cubicBezTo>
                  <a:cubicBezTo>
                    <a:pt x="58" y="279"/>
                    <a:pt x="58" y="279"/>
                    <a:pt x="58" y="279"/>
                  </a:cubicBezTo>
                  <a:cubicBezTo>
                    <a:pt x="58" y="275"/>
                    <a:pt x="58" y="275"/>
                    <a:pt x="58" y="275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58" y="214"/>
                    <a:pt x="58" y="214"/>
                    <a:pt x="58" y="214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74" y="210"/>
                    <a:pt x="74" y="210"/>
                    <a:pt x="74" y="210"/>
                  </a:cubicBezTo>
                  <a:cubicBezTo>
                    <a:pt x="84" y="208"/>
                    <a:pt x="84" y="208"/>
                    <a:pt x="84" y="208"/>
                  </a:cubicBezTo>
                  <a:cubicBezTo>
                    <a:pt x="84" y="220"/>
                    <a:pt x="84" y="220"/>
                    <a:pt x="84" y="220"/>
                  </a:cubicBezTo>
                  <a:cubicBezTo>
                    <a:pt x="88" y="212"/>
                    <a:pt x="94" y="207"/>
                    <a:pt x="106" y="207"/>
                  </a:cubicBezTo>
                  <a:cubicBezTo>
                    <a:pt x="123" y="207"/>
                    <a:pt x="131" y="215"/>
                    <a:pt x="131" y="230"/>
                  </a:cubicBezTo>
                  <a:cubicBezTo>
                    <a:pt x="131" y="275"/>
                    <a:pt x="131" y="275"/>
                    <a:pt x="131" y="275"/>
                  </a:cubicBezTo>
                  <a:cubicBezTo>
                    <a:pt x="143" y="275"/>
                    <a:pt x="143" y="275"/>
                    <a:pt x="143" y="275"/>
                  </a:cubicBezTo>
                  <a:cubicBezTo>
                    <a:pt x="143" y="279"/>
                    <a:pt x="143" y="279"/>
                    <a:pt x="143" y="279"/>
                  </a:cubicBezTo>
                  <a:lnTo>
                    <a:pt x="103" y="279"/>
                  </a:lnTo>
                  <a:close/>
                  <a:moveTo>
                    <a:pt x="1" y="279"/>
                  </a:moveTo>
                  <a:cubicBezTo>
                    <a:pt x="1" y="275"/>
                    <a:pt x="1" y="275"/>
                    <a:pt x="1" y="275"/>
                  </a:cubicBezTo>
                  <a:cubicBezTo>
                    <a:pt x="14" y="275"/>
                    <a:pt x="14" y="275"/>
                    <a:pt x="14" y="27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" y="179"/>
                    <a:pt x="1" y="179"/>
                    <a:pt x="1" y="179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45" y="174"/>
                    <a:pt x="45" y="174"/>
                    <a:pt x="45" y="174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32" y="179"/>
                    <a:pt x="32" y="179"/>
                    <a:pt x="32" y="179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45" y="275"/>
                    <a:pt x="45" y="275"/>
                    <a:pt x="45" y="275"/>
                  </a:cubicBezTo>
                  <a:cubicBezTo>
                    <a:pt x="45" y="279"/>
                    <a:pt x="45" y="279"/>
                    <a:pt x="45" y="279"/>
                  </a:cubicBezTo>
                  <a:lnTo>
                    <a:pt x="1" y="279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112" name="Group 53"/>
            <p:cNvGrpSpPr/>
            <p:nvPr userDrawn="1"/>
          </p:nvGrpSpPr>
          <p:grpSpPr bwMode="gray">
            <a:xfrm>
              <a:off x="3103563" y="3844925"/>
              <a:ext cx="1066800" cy="1225550"/>
              <a:chOff x="3103563" y="3844925"/>
              <a:chExt cx="1066800" cy="1225550"/>
            </a:xfrm>
          </p:grpSpPr>
          <p:sp>
            <p:nvSpPr>
              <p:cNvPr id="113" name="Rectangle 37"/>
              <p:cNvSpPr>
                <a:spLocks noChangeArrowheads="1"/>
              </p:cNvSpPr>
              <p:nvPr userDrawn="1"/>
            </p:nvSpPr>
            <p:spPr bwMode="gray">
              <a:xfrm>
                <a:off x="3103563" y="3844925"/>
                <a:ext cx="1066800" cy="1225550"/>
              </a:xfrm>
              <a:prstGeom prst="rect">
                <a:avLst/>
              </a:prstGeom>
              <a:solidFill>
                <a:srgbClr val="0065A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4" name="Freeform 39"/>
              <p:cNvSpPr>
                <a:spLocks/>
              </p:cNvSpPr>
              <p:nvPr userDrawn="1"/>
            </p:nvSpPr>
            <p:spPr bwMode="gray">
              <a:xfrm>
                <a:off x="3494088" y="4025900"/>
                <a:ext cx="334963" cy="6826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211" y="0"/>
                  </a:cxn>
                  <a:cxn ang="0">
                    <a:pos x="185" y="43"/>
                  </a:cxn>
                  <a:cxn ang="0">
                    <a:pos x="0" y="43"/>
                  </a:cxn>
                </a:cxnLst>
                <a:rect l="0" t="0" r="r" b="b"/>
                <a:pathLst>
                  <a:path w="211" h="43">
                    <a:moveTo>
                      <a:pt x="0" y="43"/>
                    </a:moveTo>
                    <a:lnTo>
                      <a:pt x="211" y="0"/>
                    </a:lnTo>
                    <a:lnTo>
                      <a:pt x="185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5" name="Freeform 40"/>
              <p:cNvSpPr>
                <a:spLocks/>
              </p:cNvSpPr>
              <p:nvPr userDrawn="1"/>
            </p:nvSpPr>
            <p:spPr bwMode="gray">
              <a:xfrm>
                <a:off x="3376613" y="4749800"/>
                <a:ext cx="500063" cy="169863"/>
              </a:xfrm>
              <a:custGeom>
                <a:avLst/>
                <a:gdLst/>
                <a:ahLst/>
                <a:cxnLst>
                  <a:cxn ang="0">
                    <a:pos x="114" y="45"/>
                  </a:cxn>
                  <a:cxn ang="0">
                    <a:pos x="133" y="20"/>
                  </a:cxn>
                  <a:cxn ang="0">
                    <a:pos x="109" y="0"/>
                  </a:cxn>
                  <a:cxn ang="0">
                    <a:pos x="0" y="45"/>
                  </a:cxn>
                  <a:cxn ang="0">
                    <a:pos x="114" y="45"/>
                  </a:cxn>
                </a:cxnLst>
                <a:rect l="0" t="0" r="r" b="b"/>
                <a:pathLst>
                  <a:path w="133" h="45">
                    <a:moveTo>
                      <a:pt x="114" y="45"/>
                    </a:moveTo>
                    <a:cubicBezTo>
                      <a:pt x="120" y="37"/>
                      <a:pt x="127" y="29"/>
                      <a:pt x="133" y="2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114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6" name="Freeform 41"/>
              <p:cNvSpPr>
                <a:spLocks/>
              </p:cNvSpPr>
              <p:nvPr userDrawn="1"/>
            </p:nvSpPr>
            <p:spPr bwMode="gray">
              <a:xfrm>
                <a:off x="3425826" y="4559300"/>
                <a:ext cx="557213" cy="288925"/>
              </a:xfrm>
              <a:custGeom>
                <a:avLst/>
                <a:gdLst/>
                <a:ahLst/>
                <a:cxnLst>
                  <a:cxn ang="0">
                    <a:pos x="129" y="54"/>
                  </a:cxn>
                  <a:cxn ang="0">
                    <a:pos x="0" y="76"/>
                  </a:cxn>
                  <a:cxn ang="0">
                    <a:pos x="36" y="11"/>
                  </a:cxn>
                  <a:cxn ang="0">
                    <a:pos x="148" y="0"/>
                  </a:cxn>
                  <a:cxn ang="0">
                    <a:pos x="129" y="54"/>
                  </a:cxn>
                </a:cxnLst>
                <a:rect l="0" t="0" r="r" b="b"/>
                <a:pathLst>
                  <a:path w="148" h="76">
                    <a:moveTo>
                      <a:pt x="129" y="54"/>
                    </a:moveTo>
                    <a:cubicBezTo>
                      <a:pt x="99" y="21"/>
                      <a:pt x="33" y="47"/>
                      <a:pt x="0" y="76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5" y="19"/>
                      <a:pt x="138" y="37"/>
                      <a:pt x="129" y="54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7" name="Freeform 42"/>
              <p:cNvSpPr>
                <a:spLocks/>
              </p:cNvSpPr>
              <p:nvPr userDrawn="1"/>
            </p:nvSpPr>
            <p:spPr bwMode="gray">
              <a:xfrm>
                <a:off x="3579813" y="4340225"/>
                <a:ext cx="417513" cy="231775"/>
              </a:xfrm>
              <a:custGeom>
                <a:avLst/>
                <a:gdLst/>
                <a:ahLst/>
                <a:cxnLst>
                  <a:cxn ang="0">
                    <a:pos x="109" y="51"/>
                  </a:cxn>
                  <a:cxn ang="0">
                    <a:pos x="0" y="61"/>
                  </a:cxn>
                  <a:cxn ang="0">
                    <a:pos x="30" y="7"/>
                  </a:cxn>
                  <a:cxn ang="0">
                    <a:pos x="107" y="0"/>
                  </a:cxn>
                  <a:cxn ang="0">
                    <a:pos x="109" y="51"/>
                  </a:cxn>
                </a:cxnLst>
                <a:rect l="0" t="0" r="r" b="b"/>
                <a:pathLst>
                  <a:path w="111" h="61">
                    <a:moveTo>
                      <a:pt x="109" y="51"/>
                    </a:moveTo>
                    <a:cubicBezTo>
                      <a:pt x="83" y="26"/>
                      <a:pt x="34" y="39"/>
                      <a:pt x="0" y="61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7"/>
                      <a:pt x="111" y="34"/>
                      <a:pt x="109" y="51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8" name="Freeform 43"/>
              <p:cNvSpPr>
                <a:spLocks/>
              </p:cNvSpPr>
              <p:nvPr userDrawn="1"/>
            </p:nvSpPr>
            <p:spPr bwMode="gray">
              <a:xfrm>
                <a:off x="3708401" y="4154488"/>
                <a:ext cx="266700" cy="182563"/>
              </a:xfrm>
              <a:custGeom>
                <a:avLst/>
                <a:gdLst/>
                <a:ahLst/>
                <a:cxnLst>
                  <a:cxn ang="0">
                    <a:pos x="71" y="40"/>
                  </a:cxn>
                  <a:cxn ang="0">
                    <a:pos x="0" y="48"/>
                  </a:cxn>
                  <a:cxn ang="0">
                    <a:pos x="26" y="2"/>
                  </a:cxn>
                  <a:cxn ang="0">
                    <a:pos x="47" y="0"/>
                  </a:cxn>
                  <a:cxn ang="0">
                    <a:pos x="71" y="40"/>
                  </a:cxn>
                </a:cxnLst>
                <a:rect l="0" t="0" r="r" b="b"/>
                <a:pathLst>
                  <a:path w="71" h="48">
                    <a:moveTo>
                      <a:pt x="71" y="40"/>
                    </a:moveTo>
                    <a:cubicBezTo>
                      <a:pt x="53" y="24"/>
                      <a:pt x="22" y="34"/>
                      <a:pt x="0" y="48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8" y="12"/>
                      <a:pt x="66" y="26"/>
                      <a:pt x="71" y="4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9" name="Freeform 44"/>
              <p:cNvSpPr>
                <a:spLocks/>
              </p:cNvSpPr>
              <p:nvPr userDrawn="1"/>
            </p:nvSpPr>
            <p:spPr bwMode="gray">
              <a:xfrm>
                <a:off x="3549651" y="4214813"/>
                <a:ext cx="188913" cy="17145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32"/>
                  </a:cxn>
                  <a:cxn ang="0">
                    <a:pos x="50" y="0"/>
                  </a:cxn>
                  <a:cxn ang="0">
                    <a:pos x="23" y="3"/>
                  </a:cxn>
                  <a:cxn ang="0">
                    <a:pos x="0" y="45"/>
                  </a:cxn>
                </a:cxnLst>
                <a:rect l="0" t="0" r="r" b="b"/>
                <a:pathLst>
                  <a:path w="50" h="45">
                    <a:moveTo>
                      <a:pt x="0" y="45"/>
                    </a:moveTo>
                    <a:cubicBezTo>
                      <a:pt x="11" y="33"/>
                      <a:pt x="25" y="25"/>
                      <a:pt x="3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20" name="Freeform 45"/>
              <p:cNvSpPr>
                <a:spLocks/>
              </p:cNvSpPr>
              <p:nvPr userDrawn="1"/>
            </p:nvSpPr>
            <p:spPr bwMode="gray">
              <a:xfrm>
                <a:off x="3328988" y="4640263"/>
                <a:ext cx="176213" cy="147638"/>
              </a:xfrm>
              <a:custGeom>
                <a:avLst/>
                <a:gdLst/>
                <a:ahLst/>
                <a:cxnLst>
                  <a:cxn ang="0">
                    <a:pos x="33" y="27"/>
                  </a:cxn>
                  <a:cxn ang="0">
                    <a:pos x="0" y="39"/>
                  </a:cxn>
                  <a:cxn ang="0">
                    <a:pos x="20" y="3"/>
                  </a:cxn>
                  <a:cxn ang="0">
                    <a:pos x="47" y="0"/>
                  </a:cxn>
                  <a:cxn ang="0">
                    <a:pos x="33" y="27"/>
                  </a:cxn>
                </a:cxnLst>
                <a:rect l="0" t="0" r="r" b="b"/>
                <a:pathLst>
                  <a:path w="47" h="39">
                    <a:moveTo>
                      <a:pt x="33" y="27"/>
                    </a:moveTo>
                    <a:cubicBezTo>
                      <a:pt x="27" y="21"/>
                      <a:pt x="12" y="27"/>
                      <a:pt x="0" y="3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47" y="0"/>
                      <a:pt x="47" y="0"/>
                      <a:pt x="47" y="0"/>
                    </a:cubicBezTo>
                    <a:lnTo>
                      <a:pt x="33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21" name="Freeform 46"/>
              <p:cNvSpPr>
                <a:spLocks/>
              </p:cNvSpPr>
              <p:nvPr userDrawn="1"/>
            </p:nvSpPr>
            <p:spPr bwMode="gray">
              <a:xfrm>
                <a:off x="3417888" y="4400550"/>
                <a:ext cx="219075" cy="223838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34" y="45"/>
                  </a:cxn>
                  <a:cxn ang="0">
                    <a:pos x="58" y="0"/>
                  </a:cxn>
                  <a:cxn ang="0">
                    <a:pos x="31" y="2"/>
                  </a:cxn>
                  <a:cxn ang="0">
                    <a:pos x="0" y="59"/>
                  </a:cxn>
                </a:cxnLst>
                <a:rect l="0" t="0" r="r" b="b"/>
                <a:pathLst>
                  <a:path w="58" h="59">
                    <a:moveTo>
                      <a:pt x="0" y="59"/>
                    </a:moveTo>
                    <a:cubicBezTo>
                      <a:pt x="12" y="47"/>
                      <a:pt x="27" y="39"/>
                      <a:pt x="34" y="4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36" name="Freeform 5"/>
          <p:cNvSpPr>
            <a:spLocks noEditPoints="1"/>
          </p:cNvSpPr>
          <p:nvPr userDrawn="1"/>
        </p:nvSpPr>
        <p:spPr bwMode="gray">
          <a:xfrm>
            <a:off x="2564308" y="1013925"/>
            <a:ext cx="6579691" cy="2967155"/>
          </a:xfrm>
          <a:custGeom>
            <a:avLst/>
            <a:gdLst/>
            <a:ahLst/>
            <a:cxnLst>
              <a:cxn ang="0">
                <a:pos x="4685" y="2085"/>
              </a:cxn>
              <a:cxn ang="0">
                <a:pos x="0" y="2085"/>
              </a:cxn>
              <a:cxn ang="0">
                <a:pos x="0" y="0"/>
              </a:cxn>
              <a:cxn ang="0">
                <a:pos x="4685" y="0"/>
              </a:cxn>
              <a:cxn ang="0">
                <a:pos x="4685" y="2085"/>
              </a:cxn>
              <a:cxn ang="0">
                <a:pos x="141" y="405"/>
              </a:cxn>
              <a:cxn ang="0">
                <a:pos x="196" y="405"/>
              </a:cxn>
              <a:cxn ang="0">
                <a:pos x="273" y="269"/>
              </a:cxn>
              <a:cxn ang="0">
                <a:pos x="195" y="133"/>
              </a:cxn>
              <a:cxn ang="0">
                <a:pos x="139" y="132"/>
              </a:cxn>
              <a:cxn ang="0">
                <a:pos x="186" y="269"/>
              </a:cxn>
              <a:cxn ang="0">
                <a:pos x="141" y="405"/>
              </a:cxn>
              <a:cxn ang="0">
                <a:pos x="269" y="405"/>
              </a:cxn>
              <a:cxn ang="0">
                <a:pos x="325" y="405"/>
              </a:cxn>
              <a:cxn ang="0">
                <a:pos x="402" y="269"/>
              </a:cxn>
              <a:cxn ang="0">
                <a:pos x="322" y="133"/>
              </a:cxn>
              <a:cxn ang="0">
                <a:pos x="267" y="132"/>
              </a:cxn>
              <a:cxn ang="0">
                <a:pos x="314" y="269"/>
              </a:cxn>
              <a:cxn ang="0">
                <a:pos x="269" y="405"/>
              </a:cxn>
            </a:cxnLst>
            <a:rect l="0" t="0" r="r" b="b"/>
            <a:pathLst>
              <a:path w="4685" h="2085">
                <a:moveTo>
                  <a:pt x="4685" y="2085"/>
                </a:moveTo>
                <a:lnTo>
                  <a:pt x="0" y="2085"/>
                </a:lnTo>
                <a:lnTo>
                  <a:pt x="0" y="0"/>
                </a:lnTo>
                <a:lnTo>
                  <a:pt x="4685" y="0"/>
                </a:lnTo>
                <a:lnTo>
                  <a:pt x="4685" y="2085"/>
                </a:lnTo>
                <a:close/>
                <a:moveTo>
                  <a:pt x="141" y="405"/>
                </a:moveTo>
                <a:lnTo>
                  <a:pt x="196" y="405"/>
                </a:lnTo>
                <a:lnTo>
                  <a:pt x="273" y="269"/>
                </a:lnTo>
                <a:lnTo>
                  <a:pt x="195" y="133"/>
                </a:lnTo>
                <a:lnTo>
                  <a:pt x="139" y="132"/>
                </a:lnTo>
                <a:lnTo>
                  <a:pt x="186" y="269"/>
                </a:lnTo>
                <a:lnTo>
                  <a:pt x="141" y="405"/>
                </a:lnTo>
                <a:close/>
                <a:moveTo>
                  <a:pt x="269" y="405"/>
                </a:moveTo>
                <a:lnTo>
                  <a:pt x="325" y="405"/>
                </a:lnTo>
                <a:lnTo>
                  <a:pt x="402" y="269"/>
                </a:lnTo>
                <a:lnTo>
                  <a:pt x="322" y="133"/>
                </a:lnTo>
                <a:lnTo>
                  <a:pt x="267" y="132"/>
                </a:lnTo>
                <a:lnTo>
                  <a:pt x="314" y="269"/>
                </a:lnTo>
                <a:lnTo>
                  <a:pt x="269" y="405"/>
                </a:lnTo>
                <a:close/>
              </a:path>
            </a:pathLst>
          </a:custGeom>
          <a:solidFill>
            <a:srgbClr val="003C6A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GB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79775" y="1146175"/>
            <a:ext cx="5385860" cy="1545619"/>
          </a:xfrm>
        </p:spPr>
        <p:txBody>
          <a:bodyPr tIns="36000" anchor="t" anchorCtr="0">
            <a:normAutofit/>
          </a:bodyPr>
          <a:lstStyle>
            <a:lvl1pPr algn="l">
              <a:defRPr sz="2700" b="0" baseline="0">
                <a:solidFill>
                  <a:schemeClr val="bg1"/>
                </a:solidFill>
                <a:latin typeface="+mj-lt"/>
                <a:cs typeface="Franklin Gothic Medium" pitchFamily="34" charset="0"/>
              </a:defRPr>
            </a:lvl1pPr>
          </a:lstStyle>
          <a:p>
            <a:r>
              <a:rPr lang="en-GB" dirty="0" smtClean="0"/>
              <a:t>This is the title area. This can run to three lines to fit presentation title and subtitle </a:t>
            </a:r>
            <a:endParaRPr lang="en-GB" dirty="0"/>
          </a:p>
        </p:txBody>
      </p:sp>
      <p:sp>
        <p:nvSpPr>
          <p:cNvPr id="40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79775" y="2629621"/>
            <a:ext cx="5385860" cy="103919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800" b="0" i="1" baseline="0">
                <a:solidFill>
                  <a:schemeClr val="bg1"/>
                </a:solidFill>
                <a:latin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This is the space for the speaker name and title. This also covers two lines. </a:t>
            </a:r>
          </a:p>
          <a:p>
            <a:r>
              <a:rPr lang="en-GB" dirty="0" smtClean="0"/>
              <a:t>Xx Month 20xx</a:t>
            </a:r>
            <a:endParaRPr lang="en-GB" dirty="0"/>
          </a:p>
        </p:txBody>
      </p:sp>
      <p:sp>
        <p:nvSpPr>
          <p:cNvPr id="41" name="Subtitle 2"/>
          <p:cNvSpPr txBox="1">
            <a:spLocks/>
          </p:cNvSpPr>
          <p:nvPr userDrawn="1"/>
        </p:nvSpPr>
        <p:spPr>
          <a:xfrm>
            <a:off x="3547535" y="3269124"/>
            <a:ext cx="5118100" cy="4796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>
              <a:buNone/>
              <a:defRPr sz="2000" b="0" i="1" baseline="0">
                <a:solidFill>
                  <a:schemeClr val="bg1"/>
                </a:solidFill>
                <a:latin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GB" sz="18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9" name="Slide Number Placeholder 5" descr="CONFIDENTIAL_TAG_0xFFEE"/>
          <p:cNvSpPr txBox="1">
            <a:spLocks/>
          </p:cNvSpPr>
          <p:nvPr userDrawn="1"/>
        </p:nvSpPr>
        <p:spPr>
          <a:xfrm>
            <a:off x="484188" y="5713119"/>
            <a:ext cx="3834488" cy="62127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For Broker/Dealer Use Only and Not to be Distributed to the Public.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2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2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4188" y="1179235"/>
            <a:ext cx="8202612" cy="4932640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spcAft>
                <a:spcPts val="400"/>
              </a:spcAft>
              <a:buNone/>
              <a:defRPr sz="1200">
                <a:solidFill>
                  <a:schemeClr val="tx1"/>
                </a:solidFill>
              </a:defRPr>
            </a:lvl1pPr>
            <a:lvl2pPr marL="355600" indent="-1778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712788" indent="-1778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100">
                <a:solidFill>
                  <a:schemeClr val="tx1"/>
                </a:solidFill>
              </a:defRPr>
            </a:lvl3pPr>
            <a:lvl4pPr marL="1081088" indent="-1778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1436688" indent="-177800">
              <a:spcBef>
                <a:spcPts val="300"/>
              </a:spcBef>
              <a:spcAft>
                <a:spcPts val="300"/>
              </a:spcAft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 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4406901"/>
            <a:ext cx="8010525" cy="1362075"/>
          </a:xfrm>
        </p:spPr>
        <p:txBody>
          <a:bodyPr anchor="t"/>
          <a:lstStyle>
            <a:lvl1pPr algn="l">
              <a:defRPr sz="4000" b="0" cap="all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188" y="2906714"/>
            <a:ext cx="801052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0" y="859971"/>
            <a:ext cx="9144000" cy="1632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153969"/>
            <a:ext cx="4011612" cy="496946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53969"/>
            <a:ext cx="4038600" cy="496946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4188" y="1177819"/>
            <a:ext cx="4030662" cy="4934056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spcAft>
                <a:spcPts val="400"/>
              </a:spcAft>
              <a:buNone/>
              <a:defRPr sz="1200">
                <a:solidFill>
                  <a:schemeClr val="tx1"/>
                </a:solidFill>
              </a:defRPr>
            </a:lvl1pPr>
            <a:lvl2pPr marL="166688" indent="-166688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534988" indent="-1905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100">
                <a:solidFill>
                  <a:schemeClr val="tx1"/>
                </a:solidFill>
              </a:defRPr>
            </a:lvl3pPr>
            <a:lvl4pPr marL="914400" indent="-1905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1258888" indent="-190500">
              <a:spcBef>
                <a:spcPts val="300"/>
              </a:spcBef>
              <a:spcAft>
                <a:spcPts val="300"/>
              </a:spcAft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 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57725" y="1177819"/>
            <a:ext cx="4057650" cy="4934056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spcAft>
                <a:spcPts val="400"/>
              </a:spcAft>
              <a:buNone/>
              <a:defRPr sz="1200">
                <a:solidFill>
                  <a:schemeClr val="tx1"/>
                </a:solidFill>
              </a:defRPr>
            </a:lvl1pPr>
            <a:lvl2pPr marL="166688" indent="-166688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534988" indent="-1905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100">
                <a:solidFill>
                  <a:schemeClr val="tx1"/>
                </a:solidFill>
              </a:defRPr>
            </a:lvl3pPr>
            <a:lvl4pPr marL="914400" indent="-1905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1258888" indent="-190500">
              <a:spcBef>
                <a:spcPts val="300"/>
              </a:spcBef>
              <a:spcAft>
                <a:spcPts val="300"/>
              </a:spcAft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 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4113"/>
            <a:ext cx="4040188" cy="43657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n-lt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15309"/>
            <a:ext cx="4040188" cy="44965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4113"/>
            <a:ext cx="4041775" cy="43657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n-lt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15309"/>
            <a:ext cx="4041775" cy="44965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 descr="&lt;IGNORE&gt;"/>
          <p:cNvGrpSpPr/>
          <p:nvPr userDrawn="1"/>
        </p:nvGrpSpPr>
        <p:grpSpPr bwMode="gray">
          <a:xfrm>
            <a:off x="7315201" y="6282813"/>
            <a:ext cx="1352040" cy="376162"/>
            <a:chOff x="3103563" y="3844925"/>
            <a:chExt cx="4435475" cy="1238251"/>
          </a:xfrm>
        </p:grpSpPr>
        <p:sp>
          <p:nvSpPr>
            <p:cNvPr id="23" name="Freeform 38"/>
            <p:cNvSpPr>
              <a:spLocks noEditPoints="1"/>
            </p:cNvSpPr>
            <p:nvPr userDrawn="1"/>
          </p:nvSpPr>
          <p:spPr bwMode="gray">
            <a:xfrm>
              <a:off x="4294188" y="4014788"/>
              <a:ext cx="3244850" cy="1068388"/>
            </a:xfrm>
            <a:custGeom>
              <a:avLst/>
              <a:gdLst/>
              <a:ahLst/>
              <a:cxnLst>
                <a:cxn ang="0">
                  <a:pos x="705" y="8"/>
                </a:cxn>
                <a:cxn ang="0">
                  <a:pos x="744" y="133"/>
                </a:cxn>
                <a:cxn ang="0">
                  <a:pos x="822" y="133"/>
                </a:cxn>
                <a:cxn ang="0">
                  <a:pos x="760" y="66"/>
                </a:cxn>
                <a:cxn ang="0">
                  <a:pos x="681" y="3"/>
                </a:cxn>
                <a:cxn ang="0">
                  <a:pos x="651" y="42"/>
                </a:cxn>
                <a:cxn ang="0">
                  <a:pos x="622" y="133"/>
                </a:cxn>
                <a:cxn ang="0">
                  <a:pos x="459" y="133"/>
                </a:cxn>
                <a:cxn ang="0">
                  <a:pos x="552" y="42"/>
                </a:cxn>
                <a:cxn ang="0">
                  <a:pos x="533" y="68"/>
                </a:cxn>
                <a:cxn ang="0">
                  <a:pos x="555" y="95"/>
                </a:cxn>
                <a:cxn ang="0">
                  <a:pos x="343" y="16"/>
                </a:cxn>
                <a:cxn ang="0">
                  <a:pos x="336" y="8"/>
                </a:cxn>
                <a:cxn ang="0">
                  <a:pos x="400" y="3"/>
                </a:cxn>
                <a:cxn ang="0">
                  <a:pos x="306" y="69"/>
                </a:cxn>
                <a:cxn ang="0">
                  <a:pos x="115" y="138"/>
                </a:cxn>
                <a:cxn ang="0">
                  <a:pos x="172" y="8"/>
                </a:cxn>
                <a:cxn ang="0">
                  <a:pos x="0" y="3"/>
                </a:cxn>
                <a:cxn ang="0">
                  <a:pos x="58" y="133"/>
                </a:cxn>
                <a:cxn ang="0">
                  <a:pos x="40" y="71"/>
                </a:cxn>
                <a:cxn ang="0">
                  <a:pos x="853" y="198"/>
                </a:cxn>
                <a:cxn ang="0">
                  <a:pos x="843" y="201"/>
                </a:cxn>
                <a:cxn ang="0">
                  <a:pos x="843" y="199"/>
                </a:cxn>
                <a:cxn ang="0">
                  <a:pos x="851" y="198"/>
                </a:cxn>
                <a:cxn ang="0">
                  <a:pos x="861" y="194"/>
                </a:cxn>
                <a:cxn ang="0">
                  <a:pos x="834" y="212"/>
                </a:cxn>
                <a:cxn ang="0">
                  <a:pos x="846" y="183"/>
                </a:cxn>
                <a:cxn ang="0">
                  <a:pos x="835" y="211"/>
                </a:cxn>
                <a:cxn ang="0">
                  <a:pos x="859" y="195"/>
                </a:cxn>
                <a:cxn ang="0">
                  <a:pos x="779" y="277"/>
                </a:cxn>
                <a:cxn ang="0">
                  <a:pos x="800" y="252"/>
                </a:cxn>
                <a:cxn ang="0">
                  <a:pos x="817" y="231"/>
                </a:cxn>
                <a:cxn ang="0">
                  <a:pos x="760" y="276"/>
                </a:cxn>
                <a:cxn ang="0">
                  <a:pos x="724" y="189"/>
                </a:cxn>
                <a:cxn ang="0">
                  <a:pos x="748" y="276"/>
                </a:cxn>
                <a:cxn ang="0">
                  <a:pos x="669" y="212"/>
                </a:cxn>
                <a:cxn ang="0">
                  <a:pos x="636" y="275"/>
                </a:cxn>
                <a:cxn ang="0">
                  <a:pos x="651" y="220"/>
                </a:cxn>
                <a:cxn ang="0">
                  <a:pos x="506" y="279"/>
                </a:cxn>
                <a:cxn ang="0">
                  <a:pos x="496" y="275"/>
                </a:cxn>
                <a:cxn ang="0">
                  <a:pos x="443" y="232"/>
                </a:cxn>
                <a:cxn ang="0">
                  <a:pos x="427" y="223"/>
                </a:cxn>
                <a:cxn ang="0">
                  <a:pos x="463" y="207"/>
                </a:cxn>
                <a:cxn ang="0">
                  <a:pos x="506" y="279"/>
                </a:cxn>
                <a:cxn ang="0">
                  <a:pos x="371" y="210"/>
                </a:cxn>
                <a:cxn ang="0">
                  <a:pos x="386" y="265"/>
                </a:cxn>
                <a:cxn ang="0">
                  <a:pos x="301" y="279"/>
                </a:cxn>
                <a:cxn ang="0">
                  <a:pos x="314" y="247"/>
                </a:cxn>
                <a:cxn ang="0">
                  <a:pos x="339" y="231"/>
                </a:cxn>
                <a:cxn ang="0">
                  <a:pos x="587" y="277"/>
                </a:cxn>
                <a:cxn ang="0">
                  <a:pos x="610" y="255"/>
                </a:cxn>
                <a:cxn ang="0">
                  <a:pos x="280" y="245"/>
                </a:cxn>
                <a:cxn ang="0">
                  <a:pos x="248" y="211"/>
                </a:cxn>
                <a:cxn ang="0">
                  <a:pos x="149" y="214"/>
                </a:cxn>
                <a:cxn ang="0">
                  <a:pos x="201" y="214"/>
                </a:cxn>
                <a:cxn ang="0">
                  <a:pos x="103" y="275"/>
                </a:cxn>
                <a:cxn ang="0">
                  <a:pos x="97" y="279"/>
                </a:cxn>
                <a:cxn ang="0">
                  <a:pos x="58" y="210"/>
                </a:cxn>
                <a:cxn ang="0">
                  <a:pos x="143" y="275"/>
                </a:cxn>
                <a:cxn ang="0">
                  <a:pos x="1" y="179"/>
                </a:cxn>
                <a:cxn ang="0">
                  <a:pos x="45" y="279"/>
                </a:cxn>
              </a:cxnLst>
              <a:rect l="0" t="0" r="r" b="b"/>
              <a:pathLst>
                <a:path w="863" h="282">
                  <a:moveTo>
                    <a:pt x="809" y="120"/>
                  </a:moveTo>
                  <a:cubicBezTo>
                    <a:pt x="808" y="94"/>
                    <a:pt x="808" y="94"/>
                    <a:pt x="808" y="94"/>
                  </a:cubicBezTo>
                  <a:cubicBezTo>
                    <a:pt x="807" y="75"/>
                    <a:pt x="800" y="70"/>
                    <a:pt x="780" y="68"/>
                  </a:cubicBezTo>
                  <a:cubicBezTo>
                    <a:pt x="798" y="65"/>
                    <a:pt x="810" y="54"/>
                    <a:pt x="810" y="36"/>
                  </a:cubicBezTo>
                  <a:cubicBezTo>
                    <a:pt x="810" y="13"/>
                    <a:pt x="796" y="3"/>
                    <a:pt x="769" y="3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5" y="8"/>
                    <a:pt x="705" y="8"/>
                    <a:pt x="705" y="8"/>
                  </a:cubicBezTo>
                  <a:cubicBezTo>
                    <a:pt x="722" y="8"/>
                    <a:pt x="722" y="8"/>
                    <a:pt x="722" y="8"/>
                  </a:cubicBezTo>
                  <a:cubicBezTo>
                    <a:pt x="722" y="133"/>
                    <a:pt x="722" y="133"/>
                    <a:pt x="722" y="133"/>
                  </a:cubicBezTo>
                  <a:cubicBezTo>
                    <a:pt x="705" y="133"/>
                    <a:pt x="705" y="133"/>
                    <a:pt x="705" y="133"/>
                  </a:cubicBezTo>
                  <a:cubicBezTo>
                    <a:pt x="705" y="138"/>
                    <a:pt x="705" y="138"/>
                    <a:pt x="705" y="138"/>
                  </a:cubicBezTo>
                  <a:cubicBezTo>
                    <a:pt x="761" y="138"/>
                    <a:pt x="761" y="138"/>
                    <a:pt x="761" y="138"/>
                  </a:cubicBezTo>
                  <a:cubicBezTo>
                    <a:pt x="761" y="133"/>
                    <a:pt x="761" y="133"/>
                    <a:pt x="761" y="133"/>
                  </a:cubicBezTo>
                  <a:cubicBezTo>
                    <a:pt x="744" y="133"/>
                    <a:pt x="744" y="133"/>
                    <a:pt x="744" y="133"/>
                  </a:cubicBezTo>
                  <a:cubicBezTo>
                    <a:pt x="744" y="71"/>
                    <a:pt x="744" y="71"/>
                    <a:pt x="744" y="71"/>
                  </a:cubicBezTo>
                  <a:cubicBezTo>
                    <a:pt x="760" y="71"/>
                    <a:pt x="760" y="71"/>
                    <a:pt x="760" y="71"/>
                  </a:cubicBezTo>
                  <a:cubicBezTo>
                    <a:pt x="779" y="71"/>
                    <a:pt x="785" y="78"/>
                    <a:pt x="785" y="92"/>
                  </a:cubicBezTo>
                  <a:cubicBezTo>
                    <a:pt x="785" y="96"/>
                    <a:pt x="785" y="102"/>
                    <a:pt x="785" y="109"/>
                  </a:cubicBezTo>
                  <a:cubicBezTo>
                    <a:pt x="785" y="130"/>
                    <a:pt x="787" y="139"/>
                    <a:pt x="810" y="139"/>
                  </a:cubicBezTo>
                  <a:cubicBezTo>
                    <a:pt x="813" y="139"/>
                    <a:pt x="819" y="139"/>
                    <a:pt x="822" y="138"/>
                  </a:cubicBezTo>
                  <a:cubicBezTo>
                    <a:pt x="822" y="133"/>
                    <a:pt x="822" y="133"/>
                    <a:pt x="822" y="133"/>
                  </a:cubicBezTo>
                  <a:cubicBezTo>
                    <a:pt x="814" y="133"/>
                    <a:pt x="810" y="129"/>
                    <a:pt x="809" y="120"/>
                  </a:cubicBezTo>
                  <a:close/>
                  <a:moveTo>
                    <a:pt x="760" y="66"/>
                  </a:moveTo>
                  <a:cubicBezTo>
                    <a:pt x="744" y="66"/>
                    <a:pt x="744" y="66"/>
                    <a:pt x="744" y="66"/>
                  </a:cubicBezTo>
                  <a:cubicBezTo>
                    <a:pt x="744" y="8"/>
                    <a:pt x="744" y="8"/>
                    <a:pt x="744" y="8"/>
                  </a:cubicBezTo>
                  <a:cubicBezTo>
                    <a:pt x="761" y="8"/>
                    <a:pt x="761" y="8"/>
                    <a:pt x="761" y="8"/>
                  </a:cubicBezTo>
                  <a:cubicBezTo>
                    <a:pt x="782" y="8"/>
                    <a:pt x="786" y="20"/>
                    <a:pt x="786" y="37"/>
                  </a:cubicBezTo>
                  <a:cubicBezTo>
                    <a:pt x="786" y="46"/>
                    <a:pt x="786" y="66"/>
                    <a:pt x="760" y="66"/>
                  </a:cubicBezTo>
                  <a:close/>
                  <a:moveTo>
                    <a:pt x="582" y="138"/>
                  </a:moveTo>
                  <a:cubicBezTo>
                    <a:pt x="582" y="133"/>
                    <a:pt x="582" y="133"/>
                    <a:pt x="582" y="133"/>
                  </a:cubicBezTo>
                  <a:cubicBezTo>
                    <a:pt x="599" y="133"/>
                    <a:pt x="599" y="133"/>
                    <a:pt x="599" y="133"/>
                  </a:cubicBezTo>
                  <a:cubicBezTo>
                    <a:pt x="599" y="8"/>
                    <a:pt x="599" y="8"/>
                    <a:pt x="599" y="8"/>
                  </a:cubicBezTo>
                  <a:cubicBezTo>
                    <a:pt x="582" y="8"/>
                    <a:pt x="582" y="8"/>
                    <a:pt x="582" y="8"/>
                  </a:cubicBezTo>
                  <a:cubicBezTo>
                    <a:pt x="582" y="3"/>
                    <a:pt x="582" y="3"/>
                    <a:pt x="582" y="3"/>
                  </a:cubicBezTo>
                  <a:cubicBezTo>
                    <a:pt x="681" y="3"/>
                    <a:pt x="681" y="3"/>
                    <a:pt x="681" y="3"/>
                  </a:cubicBezTo>
                  <a:cubicBezTo>
                    <a:pt x="681" y="42"/>
                    <a:pt x="681" y="42"/>
                    <a:pt x="681" y="42"/>
                  </a:cubicBezTo>
                  <a:cubicBezTo>
                    <a:pt x="675" y="42"/>
                    <a:pt x="675" y="42"/>
                    <a:pt x="675" y="42"/>
                  </a:cubicBezTo>
                  <a:cubicBezTo>
                    <a:pt x="674" y="19"/>
                    <a:pt x="660" y="8"/>
                    <a:pt x="637" y="8"/>
                  </a:cubicBezTo>
                  <a:cubicBezTo>
                    <a:pt x="622" y="8"/>
                    <a:pt x="622" y="8"/>
                    <a:pt x="622" y="8"/>
                  </a:cubicBezTo>
                  <a:cubicBezTo>
                    <a:pt x="622" y="64"/>
                    <a:pt x="622" y="64"/>
                    <a:pt x="622" y="64"/>
                  </a:cubicBezTo>
                  <a:cubicBezTo>
                    <a:pt x="628" y="64"/>
                    <a:pt x="628" y="64"/>
                    <a:pt x="628" y="64"/>
                  </a:cubicBezTo>
                  <a:cubicBezTo>
                    <a:pt x="646" y="64"/>
                    <a:pt x="651" y="58"/>
                    <a:pt x="651" y="42"/>
                  </a:cubicBezTo>
                  <a:cubicBezTo>
                    <a:pt x="657" y="42"/>
                    <a:pt x="657" y="42"/>
                    <a:pt x="657" y="42"/>
                  </a:cubicBezTo>
                  <a:cubicBezTo>
                    <a:pt x="656" y="68"/>
                    <a:pt x="656" y="68"/>
                    <a:pt x="656" y="68"/>
                  </a:cubicBezTo>
                  <a:cubicBezTo>
                    <a:pt x="656" y="93"/>
                    <a:pt x="656" y="93"/>
                    <a:pt x="656" y="93"/>
                  </a:cubicBezTo>
                  <a:cubicBezTo>
                    <a:pt x="651" y="93"/>
                    <a:pt x="651" y="93"/>
                    <a:pt x="651" y="93"/>
                  </a:cubicBezTo>
                  <a:cubicBezTo>
                    <a:pt x="651" y="77"/>
                    <a:pt x="646" y="69"/>
                    <a:pt x="628" y="69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45" y="133"/>
                    <a:pt x="645" y="133"/>
                    <a:pt x="645" y="133"/>
                  </a:cubicBezTo>
                  <a:cubicBezTo>
                    <a:pt x="667" y="133"/>
                    <a:pt x="678" y="114"/>
                    <a:pt x="678" y="95"/>
                  </a:cubicBezTo>
                  <a:cubicBezTo>
                    <a:pt x="684" y="95"/>
                    <a:pt x="684" y="95"/>
                    <a:pt x="684" y="95"/>
                  </a:cubicBezTo>
                  <a:cubicBezTo>
                    <a:pt x="684" y="138"/>
                    <a:pt x="684" y="138"/>
                    <a:pt x="684" y="138"/>
                  </a:cubicBezTo>
                  <a:lnTo>
                    <a:pt x="582" y="138"/>
                  </a:lnTo>
                  <a:close/>
                  <a:moveTo>
                    <a:pt x="459" y="138"/>
                  </a:moveTo>
                  <a:cubicBezTo>
                    <a:pt x="459" y="133"/>
                    <a:pt x="459" y="133"/>
                    <a:pt x="459" y="133"/>
                  </a:cubicBezTo>
                  <a:cubicBezTo>
                    <a:pt x="475" y="133"/>
                    <a:pt x="475" y="133"/>
                    <a:pt x="475" y="133"/>
                  </a:cubicBezTo>
                  <a:cubicBezTo>
                    <a:pt x="475" y="8"/>
                    <a:pt x="475" y="8"/>
                    <a:pt x="475" y="8"/>
                  </a:cubicBezTo>
                  <a:cubicBezTo>
                    <a:pt x="459" y="8"/>
                    <a:pt x="459" y="8"/>
                    <a:pt x="459" y="8"/>
                  </a:cubicBezTo>
                  <a:cubicBezTo>
                    <a:pt x="459" y="3"/>
                    <a:pt x="459" y="3"/>
                    <a:pt x="459" y="3"/>
                  </a:cubicBezTo>
                  <a:cubicBezTo>
                    <a:pt x="558" y="3"/>
                    <a:pt x="558" y="3"/>
                    <a:pt x="558" y="3"/>
                  </a:cubicBezTo>
                  <a:cubicBezTo>
                    <a:pt x="558" y="42"/>
                    <a:pt x="558" y="42"/>
                    <a:pt x="558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1" y="19"/>
                    <a:pt x="536" y="8"/>
                    <a:pt x="514" y="8"/>
                  </a:cubicBezTo>
                  <a:cubicBezTo>
                    <a:pt x="498" y="8"/>
                    <a:pt x="498" y="8"/>
                    <a:pt x="498" y="8"/>
                  </a:cubicBezTo>
                  <a:cubicBezTo>
                    <a:pt x="498" y="64"/>
                    <a:pt x="498" y="64"/>
                    <a:pt x="498" y="64"/>
                  </a:cubicBezTo>
                  <a:cubicBezTo>
                    <a:pt x="505" y="64"/>
                    <a:pt x="505" y="64"/>
                    <a:pt x="505" y="64"/>
                  </a:cubicBezTo>
                  <a:cubicBezTo>
                    <a:pt x="522" y="64"/>
                    <a:pt x="528" y="58"/>
                    <a:pt x="528" y="42"/>
                  </a:cubicBezTo>
                  <a:cubicBezTo>
                    <a:pt x="533" y="42"/>
                    <a:pt x="533" y="42"/>
                    <a:pt x="533" y="42"/>
                  </a:cubicBezTo>
                  <a:cubicBezTo>
                    <a:pt x="533" y="68"/>
                    <a:pt x="533" y="68"/>
                    <a:pt x="533" y="68"/>
                  </a:cubicBezTo>
                  <a:cubicBezTo>
                    <a:pt x="533" y="93"/>
                    <a:pt x="533" y="93"/>
                    <a:pt x="533" y="93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7" y="77"/>
                    <a:pt x="522" y="69"/>
                    <a:pt x="505" y="69"/>
                  </a:cubicBezTo>
                  <a:cubicBezTo>
                    <a:pt x="498" y="69"/>
                    <a:pt x="498" y="69"/>
                    <a:pt x="498" y="69"/>
                  </a:cubicBezTo>
                  <a:cubicBezTo>
                    <a:pt x="498" y="133"/>
                    <a:pt x="498" y="133"/>
                    <a:pt x="498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44" y="133"/>
                    <a:pt x="555" y="114"/>
                    <a:pt x="555" y="95"/>
                  </a:cubicBezTo>
                  <a:cubicBezTo>
                    <a:pt x="561" y="95"/>
                    <a:pt x="561" y="95"/>
                    <a:pt x="561" y="95"/>
                  </a:cubicBezTo>
                  <a:cubicBezTo>
                    <a:pt x="561" y="138"/>
                    <a:pt x="561" y="138"/>
                    <a:pt x="561" y="138"/>
                  </a:cubicBezTo>
                  <a:lnTo>
                    <a:pt x="459" y="138"/>
                  </a:lnTo>
                  <a:close/>
                  <a:moveTo>
                    <a:pt x="424" y="8"/>
                  </a:moveTo>
                  <a:cubicBezTo>
                    <a:pt x="424" y="141"/>
                    <a:pt x="424" y="141"/>
                    <a:pt x="424" y="141"/>
                  </a:cubicBezTo>
                  <a:cubicBezTo>
                    <a:pt x="420" y="141"/>
                    <a:pt x="420" y="141"/>
                    <a:pt x="420" y="141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43" y="133"/>
                    <a:pt x="343" y="133"/>
                    <a:pt x="343" y="133"/>
                  </a:cubicBezTo>
                  <a:cubicBezTo>
                    <a:pt x="360" y="133"/>
                    <a:pt x="360" y="133"/>
                    <a:pt x="360" y="133"/>
                  </a:cubicBezTo>
                  <a:cubicBezTo>
                    <a:pt x="360" y="138"/>
                    <a:pt x="360" y="138"/>
                    <a:pt x="360" y="138"/>
                  </a:cubicBezTo>
                  <a:cubicBezTo>
                    <a:pt x="319" y="138"/>
                    <a:pt x="319" y="138"/>
                    <a:pt x="319" y="138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36" y="133"/>
                    <a:pt x="336" y="133"/>
                    <a:pt x="336" y="133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19" y="8"/>
                    <a:pt x="319" y="8"/>
                    <a:pt x="319" y="8"/>
                  </a:cubicBezTo>
                  <a:cubicBezTo>
                    <a:pt x="319" y="3"/>
                    <a:pt x="319" y="3"/>
                    <a:pt x="319" y="3"/>
                  </a:cubicBezTo>
                  <a:cubicBezTo>
                    <a:pt x="362" y="3"/>
                    <a:pt x="362" y="3"/>
                    <a:pt x="362" y="3"/>
                  </a:cubicBezTo>
                  <a:cubicBezTo>
                    <a:pt x="417" y="93"/>
                    <a:pt x="417" y="93"/>
                    <a:pt x="417" y="93"/>
                  </a:cubicBezTo>
                  <a:cubicBezTo>
                    <a:pt x="417" y="8"/>
                    <a:pt x="417" y="8"/>
                    <a:pt x="417" y="8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3"/>
                    <a:pt x="400" y="3"/>
                    <a:pt x="400" y="3"/>
                  </a:cubicBezTo>
                  <a:cubicBezTo>
                    <a:pt x="441" y="3"/>
                    <a:pt x="441" y="3"/>
                    <a:pt x="441" y="3"/>
                  </a:cubicBezTo>
                  <a:cubicBezTo>
                    <a:pt x="441" y="8"/>
                    <a:pt x="441" y="8"/>
                    <a:pt x="441" y="8"/>
                  </a:cubicBezTo>
                  <a:lnTo>
                    <a:pt x="424" y="8"/>
                  </a:lnTo>
                  <a:close/>
                  <a:moveTo>
                    <a:pt x="246" y="0"/>
                  </a:moveTo>
                  <a:cubicBezTo>
                    <a:pt x="204" y="0"/>
                    <a:pt x="186" y="33"/>
                    <a:pt x="186" y="71"/>
                  </a:cubicBezTo>
                  <a:cubicBezTo>
                    <a:pt x="186" y="108"/>
                    <a:pt x="204" y="141"/>
                    <a:pt x="245" y="141"/>
                  </a:cubicBezTo>
                  <a:cubicBezTo>
                    <a:pt x="288" y="141"/>
                    <a:pt x="306" y="107"/>
                    <a:pt x="306" y="69"/>
                  </a:cubicBezTo>
                  <a:cubicBezTo>
                    <a:pt x="306" y="31"/>
                    <a:pt x="287" y="0"/>
                    <a:pt x="246" y="0"/>
                  </a:cubicBezTo>
                  <a:close/>
                  <a:moveTo>
                    <a:pt x="245" y="135"/>
                  </a:moveTo>
                  <a:cubicBezTo>
                    <a:pt x="215" y="135"/>
                    <a:pt x="211" y="100"/>
                    <a:pt x="211" y="70"/>
                  </a:cubicBezTo>
                  <a:cubicBezTo>
                    <a:pt x="211" y="39"/>
                    <a:pt x="215" y="6"/>
                    <a:pt x="246" y="6"/>
                  </a:cubicBezTo>
                  <a:cubicBezTo>
                    <a:pt x="279" y="6"/>
                    <a:pt x="281" y="43"/>
                    <a:pt x="281" y="69"/>
                  </a:cubicBezTo>
                  <a:cubicBezTo>
                    <a:pt x="281" y="97"/>
                    <a:pt x="280" y="135"/>
                    <a:pt x="245" y="135"/>
                  </a:cubicBezTo>
                  <a:close/>
                  <a:moveTo>
                    <a:pt x="115" y="138"/>
                  </a:moveTo>
                  <a:cubicBezTo>
                    <a:pt x="115" y="133"/>
                    <a:pt x="115" y="133"/>
                    <a:pt x="115" y="133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155" y="8"/>
                    <a:pt x="155" y="8"/>
                    <a:pt x="155" y="8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2" y="138"/>
                    <a:pt x="172" y="138"/>
                    <a:pt x="172" y="138"/>
                  </a:cubicBezTo>
                  <a:lnTo>
                    <a:pt x="115" y="138"/>
                  </a:lnTo>
                  <a:close/>
                  <a:moveTo>
                    <a:pt x="57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8" y="138"/>
                    <a:pt x="58" y="138"/>
                    <a:pt x="58" y="138"/>
                  </a:cubicBezTo>
                  <a:cubicBezTo>
                    <a:pt x="58" y="133"/>
                    <a:pt x="58" y="133"/>
                    <a:pt x="58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81" y="76"/>
                    <a:pt x="100" y="60"/>
                    <a:pt x="100" y="39"/>
                  </a:cubicBezTo>
                  <a:cubicBezTo>
                    <a:pt x="100" y="15"/>
                    <a:pt x="83" y="3"/>
                    <a:pt x="57" y="3"/>
                  </a:cubicBezTo>
                  <a:close/>
                  <a:moveTo>
                    <a:pt x="51" y="71"/>
                  </a:moveTo>
                  <a:cubicBezTo>
                    <a:pt x="40" y="71"/>
                    <a:pt x="40" y="71"/>
                    <a:pt x="40" y="7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69" y="8"/>
                    <a:pt x="76" y="22"/>
                    <a:pt x="76" y="39"/>
                  </a:cubicBezTo>
                  <a:cubicBezTo>
                    <a:pt x="76" y="59"/>
                    <a:pt x="69" y="71"/>
                    <a:pt x="51" y="71"/>
                  </a:cubicBezTo>
                  <a:close/>
                  <a:moveTo>
                    <a:pt x="851" y="201"/>
                  </a:moveTo>
                  <a:cubicBezTo>
                    <a:pt x="851" y="201"/>
                    <a:pt x="852" y="200"/>
                    <a:pt x="852" y="200"/>
                  </a:cubicBezTo>
                  <a:cubicBezTo>
                    <a:pt x="852" y="199"/>
                    <a:pt x="853" y="199"/>
                    <a:pt x="853" y="198"/>
                  </a:cubicBezTo>
                  <a:cubicBezTo>
                    <a:pt x="853" y="198"/>
                    <a:pt x="853" y="197"/>
                    <a:pt x="853" y="196"/>
                  </a:cubicBezTo>
                  <a:cubicBezTo>
                    <a:pt x="853" y="194"/>
                    <a:pt x="853" y="193"/>
                    <a:pt x="852" y="192"/>
                  </a:cubicBezTo>
                  <a:cubicBezTo>
                    <a:pt x="851" y="191"/>
                    <a:pt x="849" y="191"/>
                    <a:pt x="847" y="191"/>
                  </a:cubicBezTo>
                  <a:cubicBezTo>
                    <a:pt x="840" y="191"/>
                    <a:pt x="840" y="191"/>
                    <a:pt x="840" y="191"/>
                  </a:cubicBezTo>
                  <a:cubicBezTo>
                    <a:pt x="840" y="210"/>
                    <a:pt x="840" y="210"/>
                    <a:pt x="840" y="210"/>
                  </a:cubicBezTo>
                  <a:cubicBezTo>
                    <a:pt x="843" y="210"/>
                    <a:pt x="843" y="210"/>
                    <a:pt x="843" y="210"/>
                  </a:cubicBezTo>
                  <a:cubicBezTo>
                    <a:pt x="843" y="201"/>
                    <a:pt x="843" y="201"/>
                    <a:pt x="843" y="201"/>
                  </a:cubicBezTo>
                  <a:cubicBezTo>
                    <a:pt x="846" y="201"/>
                    <a:pt x="846" y="201"/>
                    <a:pt x="846" y="201"/>
                  </a:cubicBezTo>
                  <a:cubicBezTo>
                    <a:pt x="852" y="210"/>
                    <a:pt x="852" y="210"/>
                    <a:pt x="852" y="210"/>
                  </a:cubicBezTo>
                  <a:cubicBezTo>
                    <a:pt x="854" y="210"/>
                    <a:pt x="854" y="210"/>
                    <a:pt x="854" y="210"/>
                  </a:cubicBezTo>
                  <a:cubicBezTo>
                    <a:pt x="849" y="201"/>
                    <a:pt x="849" y="201"/>
                    <a:pt x="849" y="201"/>
                  </a:cubicBezTo>
                  <a:cubicBezTo>
                    <a:pt x="849" y="201"/>
                    <a:pt x="850" y="201"/>
                    <a:pt x="851" y="201"/>
                  </a:cubicBezTo>
                  <a:close/>
                  <a:moveTo>
                    <a:pt x="846" y="199"/>
                  </a:moveTo>
                  <a:cubicBezTo>
                    <a:pt x="843" y="199"/>
                    <a:pt x="843" y="199"/>
                    <a:pt x="843" y="199"/>
                  </a:cubicBezTo>
                  <a:cubicBezTo>
                    <a:pt x="843" y="193"/>
                    <a:pt x="843" y="193"/>
                    <a:pt x="843" y="193"/>
                  </a:cubicBezTo>
                  <a:cubicBezTo>
                    <a:pt x="847" y="193"/>
                    <a:pt x="847" y="193"/>
                    <a:pt x="847" y="193"/>
                  </a:cubicBezTo>
                  <a:cubicBezTo>
                    <a:pt x="847" y="193"/>
                    <a:pt x="848" y="193"/>
                    <a:pt x="848" y="193"/>
                  </a:cubicBezTo>
                  <a:cubicBezTo>
                    <a:pt x="849" y="193"/>
                    <a:pt x="849" y="193"/>
                    <a:pt x="850" y="194"/>
                  </a:cubicBezTo>
                  <a:cubicBezTo>
                    <a:pt x="850" y="194"/>
                    <a:pt x="850" y="194"/>
                    <a:pt x="851" y="195"/>
                  </a:cubicBezTo>
                  <a:cubicBezTo>
                    <a:pt x="851" y="195"/>
                    <a:pt x="851" y="195"/>
                    <a:pt x="851" y="196"/>
                  </a:cubicBezTo>
                  <a:cubicBezTo>
                    <a:pt x="851" y="197"/>
                    <a:pt x="851" y="198"/>
                    <a:pt x="851" y="198"/>
                  </a:cubicBezTo>
                  <a:cubicBezTo>
                    <a:pt x="850" y="198"/>
                    <a:pt x="850" y="199"/>
                    <a:pt x="849" y="199"/>
                  </a:cubicBezTo>
                  <a:cubicBezTo>
                    <a:pt x="849" y="199"/>
                    <a:pt x="848" y="199"/>
                    <a:pt x="848" y="199"/>
                  </a:cubicBezTo>
                  <a:cubicBezTo>
                    <a:pt x="847" y="199"/>
                    <a:pt x="846" y="199"/>
                    <a:pt x="846" y="199"/>
                  </a:cubicBezTo>
                  <a:close/>
                  <a:moveTo>
                    <a:pt x="846" y="183"/>
                  </a:moveTo>
                  <a:cubicBezTo>
                    <a:pt x="848" y="183"/>
                    <a:pt x="850" y="184"/>
                    <a:pt x="852" y="185"/>
                  </a:cubicBezTo>
                  <a:cubicBezTo>
                    <a:pt x="854" y="185"/>
                    <a:pt x="856" y="187"/>
                    <a:pt x="858" y="188"/>
                  </a:cubicBezTo>
                  <a:cubicBezTo>
                    <a:pt x="859" y="190"/>
                    <a:pt x="861" y="192"/>
                    <a:pt x="861" y="194"/>
                  </a:cubicBezTo>
                  <a:cubicBezTo>
                    <a:pt x="862" y="196"/>
                    <a:pt x="863" y="198"/>
                    <a:pt x="863" y="200"/>
                  </a:cubicBezTo>
                  <a:cubicBezTo>
                    <a:pt x="863" y="203"/>
                    <a:pt x="862" y="205"/>
                    <a:pt x="861" y="207"/>
                  </a:cubicBezTo>
                  <a:cubicBezTo>
                    <a:pt x="860" y="209"/>
                    <a:pt x="859" y="211"/>
                    <a:pt x="858" y="212"/>
                  </a:cubicBezTo>
                  <a:cubicBezTo>
                    <a:pt x="856" y="214"/>
                    <a:pt x="854" y="215"/>
                    <a:pt x="852" y="216"/>
                  </a:cubicBezTo>
                  <a:cubicBezTo>
                    <a:pt x="850" y="217"/>
                    <a:pt x="848" y="217"/>
                    <a:pt x="846" y="217"/>
                  </a:cubicBezTo>
                  <a:cubicBezTo>
                    <a:pt x="843" y="217"/>
                    <a:pt x="841" y="217"/>
                    <a:pt x="839" y="216"/>
                  </a:cubicBezTo>
                  <a:cubicBezTo>
                    <a:pt x="837" y="215"/>
                    <a:pt x="835" y="214"/>
                    <a:pt x="834" y="212"/>
                  </a:cubicBezTo>
                  <a:cubicBezTo>
                    <a:pt x="832" y="211"/>
                    <a:pt x="831" y="209"/>
                    <a:pt x="830" y="207"/>
                  </a:cubicBezTo>
                  <a:cubicBezTo>
                    <a:pt x="829" y="205"/>
                    <a:pt x="829" y="203"/>
                    <a:pt x="829" y="200"/>
                  </a:cubicBezTo>
                  <a:cubicBezTo>
                    <a:pt x="829" y="198"/>
                    <a:pt x="829" y="196"/>
                    <a:pt x="830" y="194"/>
                  </a:cubicBezTo>
                  <a:cubicBezTo>
                    <a:pt x="831" y="192"/>
                    <a:pt x="832" y="190"/>
                    <a:pt x="834" y="188"/>
                  </a:cubicBezTo>
                  <a:cubicBezTo>
                    <a:pt x="835" y="187"/>
                    <a:pt x="837" y="185"/>
                    <a:pt x="839" y="185"/>
                  </a:cubicBezTo>
                  <a:cubicBezTo>
                    <a:pt x="839" y="185"/>
                    <a:pt x="839" y="185"/>
                    <a:pt x="839" y="185"/>
                  </a:cubicBezTo>
                  <a:cubicBezTo>
                    <a:pt x="841" y="184"/>
                    <a:pt x="843" y="183"/>
                    <a:pt x="846" y="183"/>
                  </a:cubicBezTo>
                  <a:close/>
                  <a:moveTo>
                    <a:pt x="840" y="187"/>
                  </a:moveTo>
                  <a:cubicBezTo>
                    <a:pt x="840" y="187"/>
                    <a:pt x="840" y="187"/>
                    <a:pt x="840" y="187"/>
                  </a:cubicBezTo>
                  <a:cubicBezTo>
                    <a:pt x="838" y="188"/>
                    <a:pt x="837" y="189"/>
                    <a:pt x="835" y="190"/>
                  </a:cubicBezTo>
                  <a:cubicBezTo>
                    <a:pt x="834" y="191"/>
                    <a:pt x="833" y="193"/>
                    <a:pt x="832" y="195"/>
                  </a:cubicBezTo>
                  <a:cubicBezTo>
                    <a:pt x="832" y="196"/>
                    <a:pt x="831" y="198"/>
                    <a:pt x="831" y="200"/>
                  </a:cubicBezTo>
                  <a:cubicBezTo>
                    <a:pt x="831" y="202"/>
                    <a:pt x="832" y="204"/>
                    <a:pt x="832" y="206"/>
                  </a:cubicBezTo>
                  <a:cubicBezTo>
                    <a:pt x="833" y="208"/>
                    <a:pt x="834" y="209"/>
                    <a:pt x="835" y="211"/>
                  </a:cubicBezTo>
                  <a:cubicBezTo>
                    <a:pt x="837" y="212"/>
                    <a:pt x="838" y="213"/>
                    <a:pt x="840" y="214"/>
                  </a:cubicBezTo>
                  <a:cubicBezTo>
                    <a:pt x="842" y="215"/>
                    <a:pt x="844" y="215"/>
                    <a:pt x="846" y="215"/>
                  </a:cubicBezTo>
                  <a:cubicBezTo>
                    <a:pt x="848" y="215"/>
                    <a:pt x="850" y="215"/>
                    <a:pt x="851" y="214"/>
                  </a:cubicBezTo>
                  <a:cubicBezTo>
                    <a:pt x="853" y="213"/>
                    <a:pt x="855" y="212"/>
                    <a:pt x="856" y="211"/>
                  </a:cubicBezTo>
                  <a:cubicBezTo>
                    <a:pt x="857" y="209"/>
                    <a:pt x="858" y="208"/>
                    <a:pt x="859" y="206"/>
                  </a:cubicBezTo>
                  <a:cubicBezTo>
                    <a:pt x="860" y="204"/>
                    <a:pt x="860" y="202"/>
                    <a:pt x="860" y="200"/>
                  </a:cubicBezTo>
                  <a:cubicBezTo>
                    <a:pt x="860" y="198"/>
                    <a:pt x="860" y="196"/>
                    <a:pt x="859" y="195"/>
                  </a:cubicBezTo>
                  <a:cubicBezTo>
                    <a:pt x="858" y="193"/>
                    <a:pt x="857" y="191"/>
                    <a:pt x="856" y="190"/>
                  </a:cubicBezTo>
                  <a:cubicBezTo>
                    <a:pt x="855" y="189"/>
                    <a:pt x="853" y="188"/>
                    <a:pt x="851" y="187"/>
                  </a:cubicBezTo>
                  <a:cubicBezTo>
                    <a:pt x="850" y="186"/>
                    <a:pt x="848" y="186"/>
                    <a:pt x="846" y="186"/>
                  </a:cubicBezTo>
                  <a:cubicBezTo>
                    <a:pt x="844" y="186"/>
                    <a:pt x="842" y="186"/>
                    <a:pt x="840" y="187"/>
                  </a:cubicBezTo>
                  <a:close/>
                  <a:moveTo>
                    <a:pt x="823" y="259"/>
                  </a:moveTo>
                  <a:cubicBezTo>
                    <a:pt x="823" y="273"/>
                    <a:pt x="811" y="282"/>
                    <a:pt x="798" y="282"/>
                  </a:cubicBezTo>
                  <a:cubicBezTo>
                    <a:pt x="789" y="282"/>
                    <a:pt x="783" y="277"/>
                    <a:pt x="779" y="277"/>
                  </a:cubicBezTo>
                  <a:cubicBezTo>
                    <a:pt x="776" y="277"/>
                    <a:pt x="775" y="278"/>
                    <a:pt x="774" y="279"/>
                  </a:cubicBezTo>
                  <a:cubicBezTo>
                    <a:pt x="770" y="279"/>
                    <a:pt x="770" y="279"/>
                    <a:pt x="770" y="279"/>
                  </a:cubicBezTo>
                  <a:cubicBezTo>
                    <a:pt x="770" y="255"/>
                    <a:pt x="770" y="255"/>
                    <a:pt x="770" y="255"/>
                  </a:cubicBezTo>
                  <a:cubicBezTo>
                    <a:pt x="775" y="255"/>
                    <a:pt x="775" y="255"/>
                    <a:pt x="775" y="255"/>
                  </a:cubicBezTo>
                  <a:cubicBezTo>
                    <a:pt x="777" y="267"/>
                    <a:pt x="785" y="277"/>
                    <a:pt x="798" y="277"/>
                  </a:cubicBezTo>
                  <a:cubicBezTo>
                    <a:pt x="806" y="277"/>
                    <a:pt x="812" y="274"/>
                    <a:pt x="812" y="266"/>
                  </a:cubicBezTo>
                  <a:cubicBezTo>
                    <a:pt x="812" y="259"/>
                    <a:pt x="808" y="255"/>
                    <a:pt x="800" y="252"/>
                  </a:cubicBezTo>
                  <a:cubicBezTo>
                    <a:pt x="787" y="247"/>
                    <a:pt x="787" y="247"/>
                    <a:pt x="787" y="247"/>
                  </a:cubicBezTo>
                  <a:cubicBezTo>
                    <a:pt x="778" y="243"/>
                    <a:pt x="770" y="240"/>
                    <a:pt x="770" y="227"/>
                  </a:cubicBezTo>
                  <a:cubicBezTo>
                    <a:pt x="770" y="215"/>
                    <a:pt x="780" y="207"/>
                    <a:pt x="793" y="207"/>
                  </a:cubicBezTo>
                  <a:cubicBezTo>
                    <a:pt x="801" y="207"/>
                    <a:pt x="807" y="211"/>
                    <a:pt x="811" y="211"/>
                  </a:cubicBezTo>
                  <a:cubicBezTo>
                    <a:pt x="813" y="211"/>
                    <a:pt x="813" y="211"/>
                    <a:pt x="814" y="210"/>
                  </a:cubicBezTo>
                  <a:cubicBezTo>
                    <a:pt x="817" y="210"/>
                    <a:pt x="817" y="210"/>
                    <a:pt x="817" y="210"/>
                  </a:cubicBezTo>
                  <a:cubicBezTo>
                    <a:pt x="817" y="231"/>
                    <a:pt x="817" y="231"/>
                    <a:pt x="817" y="231"/>
                  </a:cubicBezTo>
                  <a:cubicBezTo>
                    <a:pt x="813" y="231"/>
                    <a:pt x="813" y="231"/>
                    <a:pt x="813" y="231"/>
                  </a:cubicBezTo>
                  <a:cubicBezTo>
                    <a:pt x="811" y="219"/>
                    <a:pt x="805" y="212"/>
                    <a:pt x="793" y="212"/>
                  </a:cubicBezTo>
                  <a:cubicBezTo>
                    <a:pt x="786" y="212"/>
                    <a:pt x="780" y="215"/>
                    <a:pt x="780" y="222"/>
                  </a:cubicBezTo>
                  <a:cubicBezTo>
                    <a:pt x="780" y="228"/>
                    <a:pt x="785" y="229"/>
                    <a:pt x="790" y="231"/>
                  </a:cubicBezTo>
                  <a:cubicBezTo>
                    <a:pt x="805" y="237"/>
                    <a:pt x="805" y="237"/>
                    <a:pt x="805" y="237"/>
                  </a:cubicBezTo>
                  <a:cubicBezTo>
                    <a:pt x="816" y="242"/>
                    <a:pt x="823" y="247"/>
                    <a:pt x="823" y="259"/>
                  </a:cubicBezTo>
                  <a:moveTo>
                    <a:pt x="760" y="276"/>
                  </a:moveTo>
                  <a:cubicBezTo>
                    <a:pt x="760" y="276"/>
                    <a:pt x="754" y="282"/>
                    <a:pt x="743" y="282"/>
                  </a:cubicBezTo>
                  <a:cubicBezTo>
                    <a:pt x="732" y="282"/>
                    <a:pt x="723" y="277"/>
                    <a:pt x="723" y="264"/>
                  </a:cubicBezTo>
                  <a:cubicBezTo>
                    <a:pt x="723" y="214"/>
                    <a:pt x="723" y="214"/>
                    <a:pt x="723" y="214"/>
                  </a:cubicBezTo>
                  <a:cubicBezTo>
                    <a:pt x="713" y="214"/>
                    <a:pt x="713" y="214"/>
                    <a:pt x="713" y="214"/>
                  </a:cubicBezTo>
                  <a:cubicBezTo>
                    <a:pt x="713" y="210"/>
                    <a:pt x="713" y="210"/>
                    <a:pt x="713" y="210"/>
                  </a:cubicBezTo>
                  <a:cubicBezTo>
                    <a:pt x="724" y="210"/>
                    <a:pt x="724" y="210"/>
                    <a:pt x="724" y="210"/>
                  </a:cubicBezTo>
                  <a:cubicBezTo>
                    <a:pt x="724" y="189"/>
                    <a:pt x="724" y="189"/>
                    <a:pt x="724" y="189"/>
                  </a:cubicBezTo>
                  <a:cubicBezTo>
                    <a:pt x="739" y="186"/>
                    <a:pt x="739" y="186"/>
                    <a:pt x="739" y="186"/>
                  </a:cubicBezTo>
                  <a:cubicBezTo>
                    <a:pt x="739" y="210"/>
                    <a:pt x="739" y="210"/>
                    <a:pt x="739" y="210"/>
                  </a:cubicBezTo>
                  <a:cubicBezTo>
                    <a:pt x="756" y="210"/>
                    <a:pt x="756" y="210"/>
                    <a:pt x="756" y="210"/>
                  </a:cubicBezTo>
                  <a:cubicBezTo>
                    <a:pt x="756" y="214"/>
                    <a:pt x="756" y="214"/>
                    <a:pt x="756" y="214"/>
                  </a:cubicBezTo>
                  <a:cubicBezTo>
                    <a:pt x="739" y="214"/>
                    <a:pt x="739" y="214"/>
                    <a:pt x="739" y="214"/>
                  </a:cubicBezTo>
                  <a:cubicBezTo>
                    <a:pt x="739" y="265"/>
                    <a:pt x="739" y="265"/>
                    <a:pt x="739" y="265"/>
                  </a:cubicBezTo>
                  <a:cubicBezTo>
                    <a:pt x="739" y="270"/>
                    <a:pt x="742" y="276"/>
                    <a:pt x="748" y="276"/>
                  </a:cubicBezTo>
                  <a:cubicBezTo>
                    <a:pt x="752" y="276"/>
                    <a:pt x="755" y="274"/>
                    <a:pt x="758" y="272"/>
                  </a:cubicBezTo>
                  <a:cubicBezTo>
                    <a:pt x="760" y="276"/>
                    <a:pt x="760" y="276"/>
                    <a:pt x="760" y="276"/>
                  </a:cubicBezTo>
                  <a:moveTo>
                    <a:pt x="670" y="279"/>
                  </a:moveTo>
                  <a:cubicBezTo>
                    <a:pt x="670" y="275"/>
                    <a:pt x="670" y="275"/>
                    <a:pt x="670" y="275"/>
                  </a:cubicBezTo>
                  <a:cubicBezTo>
                    <a:pt x="682" y="275"/>
                    <a:pt x="682" y="275"/>
                    <a:pt x="682" y="275"/>
                  </a:cubicBezTo>
                  <a:cubicBezTo>
                    <a:pt x="682" y="235"/>
                    <a:pt x="682" y="235"/>
                    <a:pt x="682" y="235"/>
                  </a:cubicBezTo>
                  <a:cubicBezTo>
                    <a:pt x="682" y="225"/>
                    <a:pt x="683" y="212"/>
                    <a:pt x="669" y="212"/>
                  </a:cubicBezTo>
                  <a:cubicBezTo>
                    <a:pt x="654" y="212"/>
                    <a:pt x="652" y="228"/>
                    <a:pt x="652" y="239"/>
                  </a:cubicBezTo>
                  <a:cubicBezTo>
                    <a:pt x="652" y="275"/>
                    <a:pt x="652" y="275"/>
                    <a:pt x="652" y="275"/>
                  </a:cubicBezTo>
                  <a:cubicBezTo>
                    <a:pt x="664" y="275"/>
                    <a:pt x="664" y="275"/>
                    <a:pt x="664" y="275"/>
                  </a:cubicBezTo>
                  <a:cubicBezTo>
                    <a:pt x="664" y="279"/>
                    <a:pt x="664" y="279"/>
                    <a:pt x="664" y="279"/>
                  </a:cubicBezTo>
                  <a:cubicBezTo>
                    <a:pt x="624" y="279"/>
                    <a:pt x="624" y="279"/>
                    <a:pt x="624" y="279"/>
                  </a:cubicBezTo>
                  <a:cubicBezTo>
                    <a:pt x="624" y="275"/>
                    <a:pt x="624" y="275"/>
                    <a:pt x="624" y="275"/>
                  </a:cubicBezTo>
                  <a:cubicBezTo>
                    <a:pt x="636" y="275"/>
                    <a:pt x="636" y="275"/>
                    <a:pt x="636" y="275"/>
                  </a:cubicBezTo>
                  <a:cubicBezTo>
                    <a:pt x="636" y="222"/>
                    <a:pt x="636" y="222"/>
                    <a:pt x="636" y="222"/>
                  </a:cubicBezTo>
                  <a:cubicBezTo>
                    <a:pt x="636" y="214"/>
                    <a:pt x="636" y="214"/>
                    <a:pt x="636" y="214"/>
                  </a:cubicBezTo>
                  <a:cubicBezTo>
                    <a:pt x="625" y="214"/>
                    <a:pt x="625" y="214"/>
                    <a:pt x="625" y="214"/>
                  </a:cubicBezTo>
                  <a:cubicBezTo>
                    <a:pt x="625" y="210"/>
                    <a:pt x="625" y="210"/>
                    <a:pt x="625" y="210"/>
                  </a:cubicBezTo>
                  <a:cubicBezTo>
                    <a:pt x="641" y="210"/>
                    <a:pt x="641" y="210"/>
                    <a:pt x="641" y="210"/>
                  </a:cubicBezTo>
                  <a:cubicBezTo>
                    <a:pt x="650" y="208"/>
                    <a:pt x="650" y="208"/>
                    <a:pt x="650" y="208"/>
                  </a:cubicBezTo>
                  <a:cubicBezTo>
                    <a:pt x="651" y="220"/>
                    <a:pt x="651" y="220"/>
                    <a:pt x="651" y="220"/>
                  </a:cubicBezTo>
                  <a:cubicBezTo>
                    <a:pt x="655" y="212"/>
                    <a:pt x="661" y="207"/>
                    <a:pt x="673" y="207"/>
                  </a:cubicBezTo>
                  <a:cubicBezTo>
                    <a:pt x="690" y="207"/>
                    <a:pt x="698" y="215"/>
                    <a:pt x="698" y="230"/>
                  </a:cubicBezTo>
                  <a:cubicBezTo>
                    <a:pt x="698" y="275"/>
                    <a:pt x="698" y="275"/>
                    <a:pt x="698" y="275"/>
                  </a:cubicBezTo>
                  <a:cubicBezTo>
                    <a:pt x="710" y="275"/>
                    <a:pt x="710" y="275"/>
                    <a:pt x="710" y="275"/>
                  </a:cubicBezTo>
                  <a:cubicBezTo>
                    <a:pt x="710" y="279"/>
                    <a:pt x="710" y="279"/>
                    <a:pt x="710" y="279"/>
                  </a:cubicBezTo>
                  <a:lnTo>
                    <a:pt x="670" y="279"/>
                  </a:lnTo>
                  <a:close/>
                  <a:moveTo>
                    <a:pt x="506" y="279"/>
                  </a:moveTo>
                  <a:cubicBezTo>
                    <a:pt x="506" y="275"/>
                    <a:pt x="506" y="275"/>
                    <a:pt x="506" y="275"/>
                  </a:cubicBezTo>
                  <a:cubicBezTo>
                    <a:pt x="515" y="275"/>
                    <a:pt x="515" y="275"/>
                    <a:pt x="515" y="275"/>
                  </a:cubicBezTo>
                  <a:cubicBezTo>
                    <a:pt x="515" y="227"/>
                    <a:pt x="515" y="227"/>
                    <a:pt x="515" y="227"/>
                  </a:cubicBezTo>
                  <a:cubicBezTo>
                    <a:pt x="515" y="218"/>
                    <a:pt x="511" y="212"/>
                    <a:pt x="503" y="212"/>
                  </a:cubicBezTo>
                  <a:cubicBezTo>
                    <a:pt x="491" y="212"/>
                    <a:pt x="487" y="221"/>
                    <a:pt x="487" y="231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9"/>
                    <a:pt x="496" y="279"/>
                    <a:pt x="496" y="279"/>
                  </a:cubicBezTo>
                  <a:cubicBezTo>
                    <a:pt x="461" y="279"/>
                    <a:pt x="461" y="279"/>
                    <a:pt x="461" y="279"/>
                  </a:cubicBezTo>
                  <a:cubicBezTo>
                    <a:pt x="461" y="275"/>
                    <a:pt x="461" y="275"/>
                    <a:pt x="461" y="275"/>
                  </a:cubicBezTo>
                  <a:cubicBezTo>
                    <a:pt x="471" y="275"/>
                    <a:pt x="471" y="275"/>
                    <a:pt x="471" y="275"/>
                  </a:cubicBezTo>
                  <a:cubicBezTo>
                    <a:pt x="471" y="226"/>
                    <a:pt x="471" y="226"/>
                    <a:pt x="471" y="226"/>
                  </a:cubicBezTo>
                  <a:cubicBezTo>
                    <a:pt x="471" y="218"/>
                    <a:pt x="467" y="212"/>
                    <a:pt x="459" y="212"/>
                  </a:cubicBezTo>
                  <a:cubicBezTo>
                    <a:pt x="448" y="212"/>
                    <a:pt x="443" y="223"/>
                    <a:pt x="443" y="232"/>
                  </a:cubicBezTo>
                  <a:cubicBezTo>
                    <a:pt x="443" y="275"/>
                    <a:pt x="443" y="275"/>
                    <a:pt x="443" y="275"/>
                  </a:cubicBezTo>
                  <a:cubicBezTo>
                    <a:pt x="453" y="275"/>
                    <a:pt x="453" y="275"/>
                    <a:pt x="453" y="275"/>
                  </a:cubicBezTo>
                  <a:cubicBezTo>
                    <a:pt x="453" y="279"/>
                    <a:pt x="453" y="279"/>
                    <a:pt x="453" y="279"/>
                  </a:cubicBezTo>
                  <a:cubicBezTo>
                    <a:pt x="415" y="279"/>
                    <a:pt x="415" y="279"/>
                    <a:pt x="415" y="279"/>
                  </a:cubicBezTo>
                  <a:cubicBezTo>
                    <a:pt x="415" y="275"/>
                    <a:pt x="415" y="275"/>
                    <a:pt x="415" y="275"/>
                  </a:cubicBezTo>
                  <a:cubicBezTo>
                    <a:pt x="427" y="275"/>
                    <a:pt x="427" y="275"/>
                    <a:pt x="427" y="275"/>
                  </a:cubicBezTo>
                  <a:cubicBezTo>
                    <a:pt x="427" y="223"/>
                    <a:pt x="427" y="223"/>
                    <a:pt x="427" y="223"/>
                  </a:cubicBezTo>
                  <a:cubicBezTo>
                    <a:pt x="427" y="214"/>
                    <a:pt x="427" y="214"/>
                    <a:pt x="427" y="214"/>
                  </a:cubicBezTo>
                  <a:cubicBezTo>
                    <a:pt x="415" y="214"/>
                    <a:pt x="415" y="214"/>
                    <a:pt x="415" y="214"/>
                  </a:cubicBezTo>
                  <a:cubicBezTo>
                    <a:pt x="415" y="210"/>
                    <a:pt x="415" y="210"/>
                    <a:pt x="415" y="210"/>
                  </a:cubicBezTo>
                  <a:cubicBezTo>
                    <a:pt x="428" y="210"/>
                    <a:pt x="428" y="210"/>
                    <a:pt x="428" y="210"/>
                  </a:cubicBezTo>
                  <a:cubicBezTo>
                    <a:pt x="442" y="208"/>
                    <a:pt x="442" y="208"/>
                    <a:pt x="442" y="208"/>
                  </a:cubicBezTo>
                  <a:cubicBezTo>
                    <a:pt x="442" y="218"/>
                    <a:pt x="442" y="218"/>
                    <a:pt x="442" y="218"/>
                  </a:cubicBezTo>
                  <a:cubicBezTo>
                    <a:pt x="446" y="211"/>
                    <a:pt x="454" y="207"/>
                    <a:pt x="463" y="207"/>
                  </a:cubicBezTo>
                  <a:cubicBezTo>
                    <a:pt x="481" y="207"/>
                    <a:pt x="483" y="217"/>
                    <a:pt x="484" y="219"/>
                  </a:cubicBezTo>
                  <a:cubicBezTo>
                    <a:pt x="488" y="211"/>
                    <a:pt x="496" y="207"/>
                    <a:pt x="507" y="207"/>
                  </a:cubicBezTo>
                  <a:cubicBezTo>
                    <a:pt x="521" y="207"/>
                    <a:pt x="531" y="213"/>
                    <a:pt x="531" y="229"/>
                  </a:cubicBezTo>
                  <a:cubicBezTo>
                    <a:pt x="531" y="275"/>
                    <a:pt x="531" y="275"/>
                    <a:pt x="531" y="275"/>
                  </a:cubicBezTo>
                  <a:cubicBezTo>
                    <a:pt x="543" y="275"/>
                    <a:pt x="543" y="275"/>
                    <a:pt x="543" y="275"/>
                  </a:cubicBezTo>
                  <a:cubicBezTo>
                    <a:pt x="543" y="279"/>
                    <a:pt x="543" y="279"/>
                    <a:pt x="543" y="279"/>
                  </a:cubicBezTo>
                  <a:lnTo>
                    <a:pt x="506" y="279"/>
                  </a:lnTo>
                  <a:close/>
                  <a:moveTo>
                    <a:pt x="407" y="276"/>
                  </a:moveTo>
                  <a:cubicBezTo>
                    <a:pt x="407" y="276"/>
                    <a:pt x="401" y="282"/>
                    <a:pt x="390" y="282"/>
                  </a:cubicBezTo>
                  <a:cubicBezTo>
                    <a:pt x="378" y="282"/>
                    <a:pt x="370" y="277"/>
                    <a:pt x="370" y="264"/>
                  </a:cubicBezTo>
                  <a:cubicBezTo>
                    <a:pt x="370" y="214"/>
                    <a:pt x="370" y="214"/>
                    <a:pt x="370" y="214"/>
                  </a:cubicBezTo>
                  <a:cubicBezTo>
                    <a:pt x="360" y="214"/>
                    <a:pt x="360" y="214"/>
                    <a:pt x="360" y="214"/>
                  </a:cubicBezTo>
                  <a:cubicBezTo>
                    <a:pt x="360" y="210"/>
                    <a:pt x="360" y="210"/>
                    <a:pt x="360" y="210"/>
                  </a:cubicBezTo>
                  <a:cubicBezTo>
                    <a:pt x="371" y="210"/>
                    <a:pt x="371" y="210"/>
                    <a:pt x="371" y="210"/>
                  </a:cubicBezTo>
                  <a:cubicBezTo>
                    <a:pt x="371" y="189"/>
                    <a:pt x="371" y="189"/>
                    <a:pt x="371" y="189"/>
                  </a:cubicBezTo>
                  <a:cubicBezTo>
                    <a:pt x="386" y="186"/>
                    <a:pt x="386" y="186"/>
                    <a:pt x="386" y="186"/>
                  </a:cubicBezTo>
                  <a:cubicBezTo>
                    <a:pt x="386" y="210"/>
                    <a:pt x="386" y="210"/>
                    <a:pt x="386" y="210"/>
                  </a:cubicBezTo>
                  <a:cubicBezTo>
                    <a:pt x="403" y="210"/>
                    <a:pt x="403" y="210"/>
                    <a:pt x="403" y="210"/>
                  </a:cubicBezTo>
                  <a:cubicBezTo>
                    <a:pt x="403" y="214"/>
                    <a:pt x="403" y="214"/>
                    <a:pt x="403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6" y="265"/>
                    <a:pt x="386" y="265"/>
                    <a:pt x="386" y="265"/>
                  </a:cubicBezTo>
                  <a:cubicBezTo>
                    <a:pt x="386" y="270"/>
                    <a:pt x="388" y="276"/>
                    <a:pt x="395" y="276"/>
                  </a:cubicBezTo>
                  <a:cubicBezTo>
                    <a:pt x="399" y="276"/>
                    <a:pt x="402" y="274"/>
                    <a:pt x="405" y="272"/>
                  </a:cubicBezTo>
                  <a:cubicBezTo>
                    <a:pt x="407" y="276"/>
                    <a:pt x="407" y="276"/>
                    <a:pt x="407" y="276"/>
                  </a:cubicBezTo>
                  <a:moveTo>
                    <a:pt x="349" y="259"/>
                  </a:moveTo>
                  <a:cubicBezTo>
                    <a:pt x="349" y="273"/>
                    <a:pt x="338" y="282"/>
                    <a:pt x="325" y="282"/>
                  </a:cubicBezTo>
                  <a:cubicBezTo>
                    <a:pt x="316" y="282"/>
                    <a:pt x="310" y="277"/>
                    <a:pt x="306" y="277"/>
                  </a:cubicBezTo>
                  <a:cubicBezTo>
                    <a:pt x="303" y="277"/>
                    <a:pt x="302" y="278"/>
                    <a:pt x="301" y="279"/>
                  </a:cubicBezTo>
                  <a:cubicBezTo>
                    <a:pt x="297" y="279"/>
                    <a:pt x="297" y="279"/>
                    <a:pt x="297" y="279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302" y="255"/>
                    <a:pt x="302" y="255"/>
                    <a:pt x="302" y="255"/>
                  </a:cubicBezTo>
                  <a:cubicBezTo>
                    <a:pt x="304" y="267"/>
                    <a:pt x="311" y="277"/>
                    <a:pt x="325" y="277"/>
                  </a:cubicBezTo>
                  <a:cubicBezTo>
                    <a:pt x="333" y="277"/>
                    <a:pt x="339" y="274"/>
                    <a:pt x="339" y="266"/>
                  </a:cubicBezTo>
                  <a:cubicBezTo>
                    <a:pt x="339" y="259"/>
                    <a:pt x="335" y="255"/>
                    <a:pt x="327" y="252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04" y="243"/>
                    <a:pt x="297" y="240"/>
                    <a:pt x="297" y="227"/>
                  </a:cubicBezTo>
                  <a:cubicBezTo>
                    <a:pt x="297" y="215"/>
                    <a:pt x="307" y="207"/>
                    <a:pt x="320" y="207"/>
                  </a:cubicBezTo>
                  <a:cubicBezTo>
                    <a:pt x="327" y="207"/>
                    <a:pt x="334" y="211"/>
                    <a:pt x="338" y="211"/>
                  </a:cubicBezTo>
                  <a:cubicBezTo>
                    <a:pt x="339" y="211"/>
                    <a:pt x="340" y="211"/>
                    <a:pt x="341" y="210"/>
                  </a:cubicBezTo>
                  <a:cubicBezTo>
                    <a:pt x="344" y="210"/>
                    <a:pt x="344" y="210"/>
                    <a:pt x="344" y="210"/>
                  </a:cubicBezTo>
                  <a:cubicBezTo>
                    <a:pt x="344" y="231"/>
                    <a:pt x="344" y="231"/>
                    <a:pt x="344" y="231"/>
                  </a:cubicBezTo>
                  <a:cubicBezTo>
                    <a:pt x="339" y="231"/>
                    <a:pt x="339" y="231"/>
                    <a:pt x="339" y="231"/>
                  </a:cubicBezTo>
                  <a:cubicBezTo>
                    <a:pt x="338" y="219"/>
                    <a:pt x="331" y="212"/>
                    <a:pt x="319" y="212"/>
                  </a:cubicBezTo>
                  <a:cubicBezTo>
                    <a:pt x="313" y="212"/>
                    <a:pt x="307" y="215"/>
                    <a:pt x="307" y="222"/>
                  </a:cubicBezTo>
                  <a:cubicBezTo>
                    <a:pt x="307" y="228"/>
                    <a:pt x="312" y="229"/>
                    <a:pt x="316" y="231"/>
                  </a:cubicBezTo>
                  <a:cubicBezTo>
                    <a:pt x="332" y="237"/>
                    <a:pt x="332" y="237"/>
                    <a:pt x="332" y="237"/>
                  </a:cubicBezTo>
                  <a:cubicBezTo>
                    <a:pt x="342" y="242"/>
                    <a:pt x="349" y="247"/>
                    <a:pt x="349" y="259"/>
                  </a:cubicBezTo>
                  <a:moveTo>
                    <a:pt x="610" y="255"/>
                  </a:moveTo>
                  <a:cubicBezTo>
                    <a:pt x="609" y="267"/>
                    <a:pt x="601" y="277"/>
                    <a:pt x="587" y="277"/>
                  </a:cubicBezTo>
                  <a:cubicBezTo>
                    <a:pt x="569" y="277"/>
                    <a:pt x="568" y="258"/>
                    <a:pt x="568" y="245"/>
                  </a:cubicBezTo>
                  <a:cubicBezTo>
                    <a:pt x="614" y="245"/>
                    <a:pt x="614" y="245"/>
                    <a:pt x="614" y="245"/>
                  </a:cubicBezTo>
                  <a:cubicBezTo>
                    <a:pt x="614" y="225"/>
                    <a:pt x="607" y="207"/>
                    <a:pt x="584" y="207"/>
                  </a:cubicBezTo>
                  <a:cubicBezTo>
                    <a:pt x="560" y="207"/>
                    <a:pt x="551" y="226"/>
                    <a:pt x="551" y="245"/>
                  </a:cubicBezTo>
                  <a:cubicBezTo>
                    <a:pt x="551" y="266"/>
                    <a:pt x="563" y="282"/>
                    <a:pt x="586" y="282"/>
                  </a:cubicBezTo>
                  <a:cubicBezTo>
                    <a:pt x="602" y="282"/>
                    <a:pt x="613" y="270"/>
                    <a:pt x="615" y="255"/>
                  </a:cubicBezTo>
                  <a:lnTo>
                    <a:pt x="610" y="255"/>
                  </a:lnTo>
                  <a:close/>
                  <a:moveTo>
                    <a:pt x="583" y="211"/>
                  </a:moveTo>
                  <a:cubicBezTo>
                    <a:pt x="596" y="211"/>
                    <a:pt x="597" y="229"/>
                    <a:pt x="597" y="240"/>
                  </a:cubicBezTo>
                  <a:cubicBezTo>
                    <a:pt x="568" y="240"/>
                    <a:pt x="568" y="240"/>
                    <a:pt x="568" y="240"/>
                  </a:cubicBezTo>
                  <a:cubicBezTo>
                    <a:pt x="569" y="230"/>
                    <a:pt x="569" y="211"/>
                    <a:pt x="583" y="211"/>
                  </a:cubicBezTo>
                  <a:close/>
                  <a:moveTo>
                    <a:pt x="252" y="277"/>
                  </a:moveTo>
                  <a:cubicBezTo>
                    <a:pt x="234" y="277"/>
                    <a:pt x="233" y="258"/>
                    <a:pt x="233" y="245"/>
                  </a:cubicBezTo>
                  <a:cubicBezTo>
                    <a:pt x="280" y="245"/>
                    <a:pt x="280" y="245"/>
                    <a:pt x="280" y="245"/>
                  </a:cubicBezTo>
                  <a:cubicBezTo>
                    <a:pt x="280" y="225"/>
                    <a:pt x="272" y="207"/>
                    <a:pt x="249" y="207"/>
                  </a:cubicBezTo>
                  <a:cubicBezTo>
                    <a:pt x="225" y="207"/>
                    <a:pt x="216" y="226"/>
                    <a:pt x="216" y="245"/>
                  </a:cubicBezTo>
                  <a:cubicBezTo>
                    <a:pt x="216" y="266"/>
                    <a:pt x="228" y="282"/>
                    <a:pt x="251" y="282"/>
                  </a:cubicBezTo>
                  <a:cubicBezTo>
                    <a:pt x="268" y="282"/>
                    <a:pt x="279" y="270"/>
                    <a:pt x="280" y="255"/>
                  </a:cubicBezTo>
                  <a:cubicBezTo>
                    <a:pt x="275" y="255"/>
                    <a:pt x="275" y="255"/>
                    <a:pt x="275" y="255"/>
                  </a:cubicBezTo>
                  <a:cubicBezTo>
                    <a:pt x="274" y="267"/>
                    <a:pt x="266" y="277"/>
                    <a:pt x="252" y="277"/>
                  </a:cubicBezTo>
                  <a:close/>
                  <a:moveTo>
                    <a:pt x="248" y="211"/>
                  </a:moveTo>
                  <a:cubicBezTo>
                    <a:pt x="261" y="211"/>
                    <a:pt x="263" y="229"/>
                    <a:pt x="263" y="240"/>
                  </a:cubicBezTo>
                  <a:cubicBezTo>
                    <a:pt x="234" y="240"/>
                    <a:pt x="234" y="240"/>
                    <a:pt x="234" y="240"/>
                  </a:cubicBezTo>
                  <a:cubicBezTo>
                    <a:pt x="234" y="230"/>
                    <a:pt x="235" y="211"/>
                    <a:pt x="248" y="211"/>
                  </a:cubicBezTo>
                  <a:close/>
                  <a:moveTo>
                    <a:pt x="206" y="214"/>
                  </a:moveTo>
                  <a:cubicBezTo>
                    <a:pt x="179" y="282"/>
                    <a:pt x="179" y="282"/>
                    <a:pt x="179" y="282"/>
                  </a:cubicBezTo>
                  <a:cubicBezTo>
                    <a:pt x="176" y="282"/>
                    <a:pt x="176" y="282"/>
                    <a:pt x="176" y="282"/>
                  </a:cubicBezTo>
                  <a:cubicBezTo>
                    <a:pt x="149" y="214"/>
                    <a:pt x="149" y="214"/>
                    <a:pt x="149" y="214"/>
                  </a:cubicBezTo>
                  <a:cubicBezTo>
                    <a:pt x="143" y="214"/>
                    <a:pt x="143" y="214"/>
                    <a:pt x="143" y="214"/>
                  </a:cubicBezTo>
                  <a:cubicBezTo>
                    <a:pt x="143" y="210"/>
                    <a:pt x="143" y="210"/>
                    <a:pt x="143" y="210"/>
                  </a:cubicBezTo>
                  <a:cubicBezTo>
                    <a:pt x="176" y="210"/>
                    <a:pt x="176" y="210"/>
                    <a:pt x="176" y="210"/>
                  </a:cubicBezTo>
                  <a:cubicBezTo>
                    <a:pt x="176" y="214"/>
                    <a:pt x="176" y="214"/>
                    <a:pt x="176" y="214"/>
                  </a:cubicBezTo>
                  <a:cubicBezTo>
                    <a:pt x="166" y="214"/>
                    <a:pt x="166" y="214"/>
                    <a:pt x="166" y="214"/>
                  </a:cubicBezTo>
                  <a:cubicBezTo>
                    <a:pt x="183" y="259"/>
                    <a:pt x="183" y="259"/>
                    <a:pt x="183" y="25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190" y="210"/>
                    <a:pt x="190" y="210"/>
                    <a:pt x="190" y="210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2" y="214"/>
                    <a:pt x="212" y="214"/>
                    <a:pt x="212" y="214"/>
                  </a:cubicBezTo>
                  <a:lnTo>
                    <a:pt x="206" y="214"/>
                  </a:lnTo>
                  <a:close/>
                  <a:moveTo>
                    <a:pt x="103" y="279"/>
                  </a:moveTo>
                  <a:cubicBezTo>
                    <a:pt x="103" y="275"/>
                    <a:pt x="103" y="275"/>
                    <a:pt x="103" y="275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5" y="235"/>
                    <a:pt x="115" y="235"/>
                    <a:pt x="115" y="235"/>
                  </a:cubicBezTo>
                  <a:cubicBezTo>
                    <a:pt x="115" y="225"/>
                    <a:pt x="116" y="212"/>
                    <a:pt x="103" y="212"/>
                  </a:cubicBezTo>
                  <a:cubicBezTo>
                    <a:pt x="87" y="212"/>
                    <a:pt x="85" y="228"/>
                    <a:pt x="85" y="239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97" y="275"/>
                    <a:pt x="97" y="275"/>
                    <a:pt x="97" y="275"/>
                  </a:cubicBezTo>
                  <a:cubicBezTo>
                    <a:pt x="97" y="279"/>
                    <a:pt x="97" y="279"/>
                    <a:pt x="97" y="279"/>
                  </a:cubicBezTo>
                  <a:cubicBezTo>
                    <a:pt x="58" y="279"/>
                    <a:pt x="58" y="279"/>
                    <a:pt x="58" y="279"/>
                  </a:cubicBezTo>
                  <a:cubicBezTo>
                    <a:pt x="58" y="275"/>
                    <a:pt x="58" y="275"/>
                    <a:pt x="58" y="275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58" y="214"/>
                    <a:pt x="58" y="214"/>
                    <a:pt x="58" y="214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74" y="210"/>
                    <a:pt x="74" y="210"/>
                    <a:pt x="74" y="210"/>
                  </a:cubicBezTo>
                  <a:cubicBezTo>
                    <a:pt x="84" y="208"/>
                    <a:pt x="84" y="208"/>
                    <a:pt x="84" y="208"/>
                  </a:cubicBezTo>
                  <a:cubicBezTo>
                    <a:pt x="84" y="220"/>
                    <a:pt x="84" y="220"/>
                    <a:pt x="84" y="220"/>
                  </a:cubicBezTo>
                  <a:cubicBezTo>
                    <a:pt x="88" y="212"/>
                    <a:pt x="94" y="207"/>
                    <a:pt x="106" y="207"/>
                  </a:cubicBezTo>
                  <a:cubicBezTo>
                    <a:pt x="123" y="207"/>
                    <a:pt x="131" y="215"/>
                    <a:pt x="131" y="230"/>
                  </a:cubicBezTo>
                  <a:cubicBezTo>
                    <a:pt x="131" y="275"/>
                    <a:pt x="131" y="275"/>
                    <a:pt x="131" y="275"/>
                  </a:cubicBezTo>
                  <a:cubicBezTo>
                    <a:pt x="143" y="275"/>
                    <a:pt x="143" y="275"/>
                    <a:pt x="143" y="275"/>
                  </a:cubicBezTo>
                  <a:cubicBezTo>
                    <a:pt x="143" y="279"/>
                    <a:pt x="143" y="279"/>
                    <a:pt x="143" y="279"/>
                  </a:cubicBezTo>
                  <a:lnTo>
                    <a:pt x="103" y="279"/>
                  </a:lnTo>
                  <a:close/>
                  <a:moveTo>
                    <a:pt x="1" y="279"/>
                  </a:moveTo>
                  <a:cubicBezTo>
                    <a:pt x="1" y="275"/>
                    <a:pt x="1" y="275"/>
                    <a:pt x="1" y="275"/>
                  </a:cubicBezTo>
                  <a:cubicBezTo>
                    <a:pt x="14" y="275"/>
                    <a:pt x="14" y="275"/>
                    <a:pt x="14" y="27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" y="179"/>
                    <a:pt x="1" y="179"/>
                    <a:pt x="1" y="179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45" y="174"/>
                    <a:pt x="45" y="174"/>
                    <a:pt x="45" y="174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32" y="179"/>
                    <a:pt x="32" y="179"/>
                    <a:pt x="32" y="179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45" y="275"/>
                    <a:pt x="45" y="275"/>
                    <a:pt x="45" y="275"/>
                  </a:cubicBezTo>
                  <a:cubicBezTo>
                    <a:pt x="45" y="279"/>
                    <a:pt x="45" y="279"/>
                    <a:pt x="45" y="279"/>
                  </a:cubicBezTo>
                  <a:lnTo>
                    <a:pt x="1" y="279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24" name="Group 53"/>
            <p:cNvGrpSpPr/>
            <p:nvPr userDrawn="1"/>
          </p:nvGrpSpPr>
          <p:grpSpPr bwMode="gray">
            <a:xfrm>
              <a:off x="3103563" y="3844925"/>
              <a:ext cx="1066800" cy="1225550"/>
              <a:chOff x="3103563" y="3844925"/>
              <a:chExt cx="1066800" cy="1225550"/>
            </a:xfrm>
          </p:grpSpPr>
          <p:sp>
            <p:nvSpPr>
              <p:cNvPr id="25" name="Rectangle 37"/>
              <p:cNvSpPr>
                <a:spLocks noChangeArrowheads="1"/>
              </p:cNvSpPr>
              <p:nvPr userDrawn="1"/>
            </p:nvSpPr>
            <p:spPr bwMode="gray">
              <a:xfrm>
                <a:off x="3103563" y="3844925"/>
                <a:ext cx="1066800" cy="1225550"/>
              </a:xfrm>
              <a:prstGeom prst="rect">
                <a:avLst/>
              </a:prstGeom>
              <a:solidFill>
                <a:srgbClr val="0065A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" name="Freeform 39"/>
              <p:cNvSpPr>
                <a:spLocks/>
              </p:cNvSpPr>
              <p:nvPr userDrawn="1"/>
            </p:nvSpPr>
            <p:spPr bwMode="gray">
              <a:xfrm>
                <a:off x="3494088" y="4025900"/>
                <a:ext cx="334963" cy="6826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211" y="0"/>
                  </a:cxn>
                  <a:cxn ang="0">
                    <a:pos x="185" y="43"/>
                  </a:cxn>
                  <a:cxn ang="0">
                    <a:pos x="0" y="43"/>
                  </a:cxn>
                </a:cxnLst>
                <a:rect l="0" t="0" r="r" b="b"/>
                <a:pathLst>
                  <a:path w="211" h="43">
                    <a:moveTo>
                      <a:pt x="0" y="43"/>
                    </a:moveTo>
                    <a:lnTo>
                      <a:pt x="211" y="0"/>
                    </a:lnTo>
                    <a:lnTo>
                      <a:pt x="185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" name="Freeform 40"/>
              <p:cNvSpPr>
                <a:spLocks/>
              </p:cNvSpPr>
              <p:nvPr userDrawn="1"/>
            </p:nvSpPr>
            <p:spPr bwMode="gray">
              <a:xfrm>
                <a:off x="3376613" y="4749800"/>
                <a:ext cx="500063" cy="169863"/>
              </a:xfrm>
              <a:custGeom>
                <a:avLst/>
                <a:gdLst/>
                <a:ahLst/>
                <a:cxnLst>
                  <a:cxn ang="0">
                    <a:pos x="114" y="45"/>
                  </a:cxn>
                  <a:cxn ang="0">
                    <a:pos x="133" y="20"/>
                  </a:cxn>
                  <a:cxn ang="0">
                    <a:pos x="109" y="0"/>
                  </a:cxn>
                  <a:cxn ang="0">
                    <a:pos x="0" y="45"/>
                  </a:cxn>
                  <a:cxn ang="0">
                    <a:pos x="114" y="45"/>
                  </a:cxn>
                </a:cxnLst>
                <a:rect l="0" t="0" r="r" b="b"/>
                <a:pathLst>
                  <a:path w="133" h="45">
                    <a:moveTo>
                      <a:pt x="114" y="45"/>
                    </a:moveTo>
                    <a:cubicBezTo>
                      <a:pt x="120" y="37"/>
                      <a:pt x="127" y="29"/>
                      <a:pt x="133" y="2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114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" name="Freeform 41"/>
              <p:cNvSpPr>
                <a:spLocks/>
              </p:cNvSpPr>
              <p:nvPr userDrawn="1"/>
            </p:nvSpPr>
            <p:spPr bwMode="gray">
              <a:xfrm>
                <a:off x="3425826" y="4559300"/>
                <a:ext cx="557213" cy="288925"/>
              </a:xfrm>
              <a:custGeom>
                <a:avLst/>
                <a:gdLst/>
                <a:ahLst/>
                <a:cxnLst>
                  <a:cxn ang="0">
                    <a:pos x="129" y="54"/>
                  </a:cxn>
                  <a:cxn ang="0">
                    <a:pos x="0" y="76"/>
                  </a:cxn>
                  <a:cxn ang="0">
                    <a:pos x="36" y="11"/>
                  </a:cxn>
                  <a:cxn ang="0">
                    <a:pos x="148" y="0"/>
                  </a:cxn>
                  <a:cxn ang="0">
                    <a:pos x="129" y="54"/>
                  </a:cxn>
                </a:cxnLst>
                <a:rect l="0" t="0" r="r" b="b"/>
                <a:pathLst>
                  <a:path w="148" h="76">
                    <a:moveTo>
                      <a:pt x="129" y="54"/>
                    </a:moveTo>
                    <a:cubicBezTo>
                      <a:pt x="99" y="21"/>
                      <a:pt x="33" y="47"/>
                      <a:pt x="0" y="76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5" y="19"/>
                      <a:pt x="138" y="37"/>
                      <a:pt x="129" y="54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" name="Freeform 42"/>
              <p:cNvSpPr>
                <a:spLocks/>
              </p:cNvSpPr>
              <p:nvPr userDrawn="1"/>
            </p:nvSpPr>
            <p:spPr bwMode="gray">
              <a:xfrm>
                <a:off x="3579813" y="4340225"/>
                <a:ext cx="417513" cy="231775"/>
              </a:xfrm>
              <a:custGeom>
                <a:avLst/>
                <a:gdLst/>
                <a:ahLst/>
                <a:cxnLst>
                  <a:cxn ang="0">
                    <a:pos x="109" y="51"/>
                  </a:cxn>
                  <a:cxn ang="0">
                    <a:pos x="0" y="61"/>
                  </a:cxn>
                  <a:cxn ang="0">
                    <a:pos x="30" y="7"/>
                  </a:cxn>
                  <a:cxn ang="0">
                    <a:pos x="107" y="0"/>
                  </a:cxn>
                  <a:cxn ang="0">
                    <a:pos x="109" y="51"/>
                  </a:cxn>
                </a:cxnLst>
                <a:rect l="0" t="0" r="r" b="b"/>
                <a:pathLst>
                  <a:path w="111" h="61">
                    <a:moveTo>
                      <a:pt x="109" y="51"/>
                    </a:moveTo>
                    <a:cubicBezTo>
                      <a:pt x="83" y="26"/>
                      <a:pt x="34" y="39"/>
                      <a:pt x="0" y="61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7"/>
                      <a:pt x="111" y="34"/>
                      <a:pt x="109" y="51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0" name="Freeform 43"/>
              <p:cNvSpPr>
                <a:spLocks/>
              </p:cNvSpPr>
              <p:nvPr userDrawn="1"/>
            </p:nvSpPr>
            <p:spPr bwMode="gray">
              <a:xfrm>
                <a:off x="3708401" y="4154488"/>
                <a:ext cx="266700" cy="182563"/>
              </a:xfrm>
              <a:custGeom>
                <a:avLst/>
                <a:gdLst/>
                <a:ahLst/>
                <a:cxnLst>
                  <a:cxn ang="0">
                    <a:pos x="71" y="40"/>
                  </a:cxn>
                  <a:cxn ang="0">
                    <a:pos x="0" y="48"/>
                  </a:cxn>
                  <a:cxn ang="0">
                    <a:pos x="26" y="2"/>
                  </a:cxn>
                  <a:cxn ang="0">
                    <a:pos x="47" y="0"/>
                  </a:cxn>
                  <a:cxn ang="0">
                    <a:pos x="71" y="40"/>
                  </a:cxn>
                </a:cxnLst>
                <a:rect l="0" t="0" r="r" b="b"/>
                <a:pathLst>
                  <a:path w="71" h="48">
                    <a:moveTo>
                      <a:pt x="71" y="40"/>
                    </a:moveTo>
                    <a:cubicBezTo>
                      <a:pt x="53" y="24"/>
                      <a:pt x="22" y="34"/>
                      <a:pt x="0" y="48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8" y="12"/>
                      <a:pt x="66" y="26"/>
                      <a:pt x="71" y="4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1" name="Freeform 44"/>
              <p:cNvSpPr>
                <a:spLocks/>
              </p:cNvSpPr>
              <p:nvPr userDrawn="1"/>
            </p:nvSpPr>
            <p:spPr bwMode="gray">
              <a:xfrm>
                <a:off x="3549651" y="4214813"/>
                <a:ext cx="188913" cy="17145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32"/>
                  </a:cxn>
                  <a:cxn ang="0">
                    <a:pos x="50" y="0"/>
                  </a:cxn>
                  <a:cxn ang="0">
                    <a:pos x="23" y="3"/>
                  </a:cxn>
                  <a:cxn ang="0">
                    <a:pos x="0" y="45"/>
                  </a:cxn>
                </a:cxnLst>
                <a:rect l="0" t="0" r="r" b="b"/>
                <a:pathLst>
                  <a:path w="50" h="45">
                    <a:moveTo>
                      <a:pt x="0" y="45"/>
                    </a:moveTo>
                    <a:cubicBezTo>
                      <a:pt x="11" y="33"/>
                      <a:pt x="25" y="25"/>
                      <a:pt x="3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2" name="Freeform 45"/>
              <p:cNvSpPr>
                <a:spLocks/>
              </p:cNvSpPr>
              <p:nvPr userDrawn="1"/>
            </p:nvSpPr>
            <p:spPr bwMode="gray">
              <a:xfrm>
                <a:off x="3328988" y="4640263"/>
                <a:ext cx="176213" cy="147638"/>
              </a:xfrm>
              <a:custGeom>
                <a:avLst/>
                <a:gdLst/>
                <a:ahLst/>
                <a:cxnLst>
                  <a:cxn ang="0">
                    <a:pos x="33" y="27"/>
                  </a:cxn>
                  <a:cxn ang="0">
                    <a:pos x="0" y="39"/>
                  </a:cxn>
                  <a:cxn ang="0">
                    <a:pos x="20" y="3"/>
                  </a:cxn>
                  <a:cxn ang="0">
                    <a:pos x="47" y="0"/>
                  </a:cxn>
                  <a:cxn ang="0">
                    <a:pos x="33" y="27"/>
                  </a:cxn>
                </a:cxnLst>
                <a:rect l="0" t="0" r="r" b="b"/>
                <a:pathLst>
                  <a:path w="47" h="39">
                    <a:moveTo>
                      <a:pt x="33" y="27"/>
                    </a:moveTo>
                    <a:cubicBezTo>
                      <a:pt x="27" y="21"/>
                      <a:pt x="12" y="27"/>
                      <a:pt x="0" y="39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47" y="0"/>
                      <a:pt x="47" y="0"/>
                      <a:pt x="47" y="0"/>
                    </a:cubicBezTo>
                    <a:lnTo>
                      <a:pt x="33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3" name="Freeform 46"/>
              <p:cNvSpPr>
                <a:spLocks/>
              </p:cNvSpPr>
              <p:nvPr userDrawn="1"/>
            </p:nvSpPr>
            <p:spPr bwMode="gray">
              <a:xfrm>
                <a:off x="3417888" y="4400550"/>
                <a:ext cx="219075" cy="223838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34" y="45"/>
                  </a:cxn>
                  <a:cxn ang="0">
                    <a:pos x="58" y="0"/>
                  </a:cxn>
                  <a:cxn ang="0">
                    <a:pos x="31" y="2"/>
                  </a:cxn>
                  <a:cxn ang="0">
                    <a:pos x="0" y="59"/>
                  </a:cxn>
                </a:cxnLst>
                <a:rect l="0" t="0" r="r" b="b"/>
                <a:pathLst>
                  <a:path w="58" h="59">
                    <a:moveTo>
                      <a:pt x="0" y="59"/>
                    </a:moveTo>
                    <a:cubicBezTo>
                      <a:pt x="12" y="47"/>
                      <a:pt x="27" y="39"/>
                      <a:pt x="34" y="4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cxnSp>
        <p:nvCxnSpPr>
          <p:cNvPr id="34" name="Straight Connector 33"/>
          <p:cNvCxnSpPr/>
          <p:nvPr userDrawn="1"/>
        </p:nvCxnSpPr>
        <p:spPr>
          <a:xfrm>
            <a:off x="0" y="881127"/>
            <a:ext cx="9144000" cy="166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0" y="6157009"/>
            <a:ext cx="9144000" cy="166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188" y="114300"/>
            <a:ext cx="8202612" cy="739775"/>
          </a:xfrm>
          <a:prstGeom prst="rect">
            <a:avLst/>
          </a:prstGeom>
        </p:spPr>
        <p:txBody>
          <a:bodyPr vert="horz" lIns="0" tIns="0" rIns="0" bIns="46800" rtlCol="0" anchor="b" anchorCtr="0">
            <a:noAutofit/>
          </a:bodyPr>
          <a:lstStyle/>
          <a:p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C6A"/>
                </a:solidFill>
                <a:effectLst/>
                <a:uLnTx/>
                <a:uFillTx/>
                <a:latin typeface="Franklin Gothic Medium"/>
                <a:ea typeface="+mj-ea"/>
              </a:rPr>
              <a:t>Title to go here in Franklin Gothic Medium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C6A"/>
                </a:solidFill>
                <a:effectLst/>
                <a:uLnTx/>
                <a:uFillTx/>
                <a:latin typeface="Franklin Gothic Medium"/>
                <a:ea typeface="+mj-ea"/>
              </a:rPr>
              <a:t>20pt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C6A"/>
                </a:solidFill>
                <a:effectLst/>
                <a:uLnTx/>
                <a:uFillTx/>
                <a:latin typeface="Franklin Gothic Medium"/>
                <a:ea typeface="+mj-ea"/>
              </a:rPr>
              <a:t>, sentence case only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188" y="1150771"/>
            <a:ext cx="8202612" cy="49611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484190" y="6517423"/>
            <a:ext cx="673401" cy="16317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</a:t>
            </a:r>
            <a:fld id="{36B42F77-7A6C-1542-90FA-F900BAF14CA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en-GB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</a:t>
            </a:r>
          </a:p>
        </p:txBody>
      </p:sp>
      <p:sp>
        <p:nvSpPr>
          <p:cNvPr id="19" name="Slide Number Placeholder 5" descr="CONFIDENTIAL_TAG_0xFFEE"/>
          <p:cNvSpPr txBox="1">
            <a:spLocks/>
          </p:cNvSpPr>
          <p:nvPr userDrawn="1"/>
        </p:nvSpPr>
        <p:spPr>
          <a:xfrm>
            <a:off x="1150938" y="6219883"/>
            <a:ext cx="4865618" cy="45939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For Broker/Dealer Use Only and Not to be Distributed to the Public.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61" r:id="rId5"/>
    <p:sldLayoutId id="2147483654" r:id="rId6"/>
    <p:sldLayoutId id="2147483655" r:id="rId7"/>
    <p:sldLayoutId id="2147483662" r:id="rId8"/>
    <p:sldLayoutId id="2147483656" r:id="rId9"/>
    <p:sldLayoutId id="2147483657" r:id="rId10"/>
    <p:sldLayoutId id="2147483663" r:id="rId11"/>
    <p:sldLayoutId id="2147483664" r:id="rId12"/>
    <p:sldLayoutId id="2147483658" r:id="rId13"/>
    <p:sldLayoutId id="2147483659" r:id="rId14"/>
    <p:sldLayoutId id="2147483660" r:id="rId1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b="1" kern="1200" baseline="0">
          <a:solidFill>
            <a:schemeClr val="accent1"/>
          </a:solidFill>
          <a:latin typeface="+mj-lt"/>
          <a:ea typeface="+mj-ea"/>
          <a:cs typeface="Franklin Gothic Medium" pitchFamily="34" charset="0"/>
        </a:defRPr>
      </a:lvl1pPr>
    </p:titleStyle>
    <p:bodyStyle>
      <a:lvl1pPr marL="3429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»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stechies.com/derickbailey/2011/05/24/dont-do-role-based-authorization-checks-do-activity-based-check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oracle.com/cd/B14117_01/network.101/b10773/authoriz.htm#100961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descr="&lt;SUBTITLE&gt;{121,7024,424,0835,90,25,258,25}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Access Control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7" name="Subtitle 6" descr="&lt;NAME&gt;{81,82614,424,0835,207,0568,258,25}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 2015</a:t>
            </a:r>
          </a:p>
          <a:p>
            <a:r>
              <a:rPr lang="en-GB" dirty="0" smtClean="0"/>
              <a:t>Richard Andersen</a:t>
            </a:r>
          </a:p>
        </p:txBody>
      </p:sp>
    </p:spTree>
    <p:extLst>
      <p:ext uri="{BB962C8B-B14F-4D97-AF65-F5344CB8AC3E}">
        <p14:creationId xmlns:p14="http://schemas.microsoft.com/office/powerpoint/2010/main" val="35586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601981" y="1150620"/>
            <a:ext cx="3215639" cy="417576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/>
          </a:p>
        </p:txBody>
      </p:sp>
      <p:sp>
        <p:nvSpPr>
          <p:cNvPr id="2" name="Title 1" descr="Title 1::Title 1::Title 1::Title 1::Title 1::Title 1::"/>
          <p:cNvSpPr>
            <a:spLocks noGrp="1"/>
          </p:cNvSpPr>
          <p:nvPr>
            <p:ph type="title"/>
          </p:nvPr>
        </p:nvSpPr>
        <p:spPr>
          <a:xfrm>
            <a:off x="471842" y="105754"/>
            <a:ext cx="8202612" cy="739775"/>
          </a:xfrm>
        </p:spPr>
        <p:txBody>
          <a:bodyPr/>
          <a:lstStyle/>
          <a:p>
            <a:pPr marL="457200" indent="-457200">
              <a:spcAft>
                <a:spcPts val="600"/>
              </a:spcAft>
            </a:pPr>
            <a:r>
              <a:rPr lang="en-GB" dirty="0" smtClean="0">
                <a:solidFill>
                  <a:srgbClr val="003C6A"/>
                </a:solidFill>
              </a:rPr>
              <a:t>Access Control</a:t>
            </a:r>
            <a:endParaRPr lang="en-GB" dirty="0">
              <a:solidFill>
                <a:srgbClr val="003C6A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906781" y="3827319"/>
            <a:ext cx="3215640" cy="54148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/>
          </a:p>
        </p:txBody>
      </p:sp>
      <p:sp>
        <p:nvSpPr>
          <p:cNvPr id="26" name="Rectangle 1030"/>
          <p:cNvSpPr>
            <a:spLocks noChangeArrowheads="1"/>
          </p:cNvSpPr>
          <p:nvPr/>
        </p:nvSpPr>
        <p:spPr bwMode="auto">
          <a:xfrm>
            <a:off x="1030493" y="1409557"/>
            <a:ext cx="1308845" cy="373524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426485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baseline="0" dirty="0" smtClean="0">
                <a:solidFill>
                  <a:srgbClr val="426485"/>
                </a:solidFill>
                <a:latin typeface="Franklin Gothic Book" pitchFamily="34" charset="0"/>
              </a:rPr>
              <a:t>Acquire ID</a:t>
            </a:r>
            <a:endParaRPr lang="en-GB" sz="1400" baseline="0" dirty="0">
              <a:solidFill>
                <a:srgbClr val="426485"/>
              </a:solidFill>
              <a:latin typeface="Franklin Gothic Book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4396740" y="1113019"/>
            <a:ext cx="4351020" cy="3291341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Abgerundetes Rechteck 27"/>
          <p:cNvSpPr/>
          <p:nvPr/>
        </p:nvSpPr>
        <p:spPr>
          <a:xfrm>
            <a:off x="601981" y="952773"/>
            <a:ext cx="1493089" cy="320491"/>
          </a:xfrm>
          <a:prstGeom prst="roundRect">
            <a:avLst>
              <a:gd name="adj" fmla="val 50000"/>
            </a:avLst>
          </a:prstGeom>
          <a:solidFill>
            <a:srgbClr val="38547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Check Point</a:t>
            </a:r>
          </a:p>
        </p:txBody>
      </p:sp>
      <p:sp>
        <p:nvSpPr>
          <p:cNvPr id="29" name="Rectangle 1030"/>
          <p:cNvSpPr>
            <a:spLocks noChangeArrowheads="1"/>
          </p:cNvSpPr>
          <p:nvPr/>
        </p:nvSpPr>
        <p:spPr bwMode="auto">
          <a:xfrm>
            <a:off x="2690021" y="5520799"/>
            <a:ext cx="758682" cy="415181"/>
          </a:xfrm>
          <a:prstGeom prst="rect">
            <a:avLst/>
          </a:prstGeom>
          <a:solidFill>
            <a:schemeClr val="accent3"/>
          </a:solidFill>
          <a:ln w="1270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  <a:latin typeface="Franklin Gothic Book" pitchFamily="34" charset="0"/>
              </a:rPr>
              <a:t>Access 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  <a:latin typeface="Franklin Gothic Book" pitchFamily="34" charset="0"/>
              </a:rPr>
              <a:t>Denied</a:t>
            </a:r>
            <a:endParaRPr lang="en-GB" sz="1400" baseline="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911" y="1273264"/>
            <a:ext cx="3618084" cy="285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030"/>
          <p:cNvSpPr>
            <a:spLocks noChangeArrowheads="1"/>
          </p:cNvSpPr>
          <p:nvPr/>
        </p:nvSpPr>
        <p:spPr bwMode="auto">
          <a:xfrm>
            <a:off x="1030493" y="2038617"/>
            <a:ext cx="1308845" cy="373524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426485"/>
            </a:solidFill>
            <a:prstDash val="solid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baseline="0" dirty="0" smtClean="0">
                <a:solidFill>
                  <a:srgbClr val="426485"/>
                </a:solidFill>
                <a:latin typeface="Franklin Gothic Book" pitchFamily="34" charset="0"/>
              </a:rPr>
              <a:t>Show ID</a:t>
            </a:r>
            <a:endParaRPr lang="en-GB" sz="1400" baseline="0" dirty="0">
              <a:solidFill>
                <a:srgbClr val="426485"/>
              </a:solidFill>
              <a:latin typeface="Franklin Gothic Book" pitchFamily="34" charset="0"/>
            </a:endParaRPr>
          </a:p>
        </p:txBody>
      </p:sp>
      <p:sp>
        <p:nvSpPr>
          <p:cNvPr id="19" name="Rectangle 1030"/>
          <p:cNvSpPr>
            <a:spLocks noChangeArrowheads="1"/>
          </p:cNvSpPr>
          <p:nvPr/>
        </p:nvSpPr>
        <p:spPr bwMode="auto">
          <a:xfrm>
            <a:off x="1030493" y="2667677"/>
            <a:ext cx="1308845" cy="373524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426485"/>
            </a:solidFill>
            <a:prstDash val="solid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dirty="0" smtClean="0">
                <a:solidFill>
                  <a:srgbClr val="426485"/>
                </a:solidFill>
                <a:latin typeface="Franklin Gothic Book" pitchFamily="34" charset="0"/>
              </a:rPr>
              <a:t>Verify ID</a:t>
            </a:r>
            <a:endParaRPr lang="en-GB" sz="1400" baseline="0" dirty="0">
              <a:solidFill>
                <a:srgbClr val="426485"/>
              </a:solidFill>
              <a:latin typeface="Franklin Gothic Book" pitchFamily="34" charset="0"/>
            </a:endParaRPr>
          </a:p>
        </p:txBody>
      </p:sp>
      <p:sp>
        <p:nvSpPr>
          <p:cNvPr id="20" name="Rectangle 1030"/>
          <p:cNvSpPr>
            <a:spLocks noChangeArrowheads="1"/>
          </p:cNvSpPr>
          <p:nvPr/>
        </p:nvSpPr>
        <p:spPr bwMode="auto">
          <a:xfrm>
            <a:off x="1030493" y="3296737"/>
            <a:ext cx="1308845" cy="373524"/>
          </a:xfrm>
          <a:prstGeom prst="rect">
            <a:avLst/>
          </a:prstGeom>
          <a:solidFill>
            <a:srgbClr val="FFFF00"/>
          </a:solidFill>
          <a:ln w="12700" cap="rnd">
            <a:solidFill>
              <a:srgbClr val="426485"/>
            </a:solidFill>
            <a:prstDash val="solid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b="1" dirty="0" smtClean="0">
                <a:solidFill>
                  <a:srgbClr val="426485"/>
                </a:solidFill>
                <a:latin typeface="Franklin Gothic Book" pitchFamily="34" charset="0"/>
              </a:rPr>
              <a:t>Look up Rights</a:t>
            </a:r>
            <a:endParaRPr lang="en-GB" sz="1400" b="1" baseline="0" dirty="0">
              <a:solidFill>
                <a:srgbClr val="426485"/>
              </a:solidFill>
              <a:latin typeface="Franklin Gothic Book" pitchFamily="34" charset="0"/>
            </a:endParaRPr>
          </a:p>
        </p:txBody>
      </p:sp>
      <p:sp>
        <p:nvSpPr>
          <p:cNvPr id="21" name="Rectangle 1030"/>
          <p:cNvSpPr>
            <a:spLocks noChangeArrowheads="1"/>
          </p:cNvSpPr>
          <p:nvPr/>
        </p:nvSpPr>
        <p:spPr bwMode="auto">
          <a:xfrm>
            <a:off x="1030493" y="3925797"/>
            <a:ext cx="1308845" cy="373524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426485"/>
            </a:solidFill>
            <a:prstDash val="solid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dirty="0" smtClean="0">
                <a:solidFill>
                  <a:srgbClr val="426485"/>
                </a:solidFill>
                <a:latin typeface="Franklin Gothic Book" pitchFamily="34" charset="0"/>
              </a:rPr>
              <a:t>Approve</a:t>
            </a:r>
          </a:p>
        </p:txBody>
      </p:sp>
      <p:sp>
        <p:nvSpPr>
          <p:cNvPr id="22" name="Rectangle 1030"/>
          <p:cNvSpPr>
            <a:spLocks noChangeArrowheads="1"/>
          </p:cNvSpPr>
          <p:nvPr/>
        </p:nvSpPr>
        <p:spPr bwMode="auto">
          <a:xfrm>
            <a:off x="2414940" y="3924504"/>
            <a:ext cx="1308845" cy="373524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426485"/>
            </a:solidFill>
            <a:prstDash val="solid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dirty="0" smtClean="0">
                <a:solidFill>
                  <a:srgbClr val="426485"/>
                </a:solidFill>
                <a:latin typeface="Franklin Gothic Book" pitchFamily="34" charset="0"/>
              </a:rPr>
              <a:t>Disapprove</a:t>
            </a:r>
          </a:p>
        </p:txBody>
      </p:sp>
      <p:sp>
        <p:nvSpPr>
          <p:cNvPr id="23" name="Rectangle 1030"/>
          <p:cNvSpPr>
            <a:spLocks noChangeArrowheads="1"/>
          </p:cNvSpPr>
          <p:nvPr/>
        </p:nvSpPr>
        <p:spPr bwMode="auto">
          <a:xfrm>
            <a:off x="1305573" y="5520799"/>
            <a:ext cx="758682" cy="415181"/>
          </a:xfrm>
          <a:prstGeom prst="rect">
            <a:avLst/>
          </a:prstGeom>
          <a:solidFill>
            <a:schemeClr val="accent3"/>
          </a:solidFill>
          <a:ln w="1270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  <a:latin typeface="Franklin Gothic Book" pitchFamily="34" charset="0"/>
              </a:rPr>
              <a:t>Access 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  <a:latin typeface="Franklin Gothic Book" pitchFamily="34" charset="0"/>
              </a:rPr>
              <a:t>Granted</a:t>
            </a:r>
            <a:endParaRPr lang="en-GB" sz="1400" baseline="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1" name="Rectangle 1030"/>
          <p:cNvSpPr>
            <a:spLocks noChangeArrowheads="1"/>
          </p:cNvSpPr>
          <p:nvPr/>
        </p:nvSpPr>
        <p:spPr bwMode="auto">
          <a:xfrm>
            <a:off x="1030493" y="4554857"/>
            <a:ext cx="1308845" cy="373524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426485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baseline="0" dirty="0" smtClean="0">
                <a:solidFill>
                  <a:srgbClr val="426485"/>
                </a:solidFill>
                <a:latin typeface="Franklin Gothic Book" pitchFamily="34" charset="0"/>
              </a:rPr>
              <a:t>Access Resource</a:t>
            </a:r>
            <a:endParaRPr lang="en-GB" sz="1400" baseline="0" dirty="0">
              <a:solidFill>
                <a:srgbClr val="426485"/>
              </a:solidFill>
              <a:latin typeface="Franklin Gothic Book" pitchFamily="34" charset="0"/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 flipV="1">
            <a:off x="1684915" y="5095082"/>
            <a:ext cx="13741" cy="35740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3055621" y="4758057"/>
            <a:ext cx="13741" cy="694426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6" idx="2"/>
            <a:endCxn id="18" idx="0"/>
          </p:cNvCxnSpPr>
          <p:nvPr/>
        </p:nvCxnSpPr>
        <p:spPr>
          <a:xfrm>
            <a:off x="1684916" y="1783081"/>
            <a:ext cx="0" cy="255536"/>
          </a:xfrm>
          <a:prstGeom prst="straightConnector1">
            <a:avLst/>
          </a:prstGeom>
          <a:ln w="19050">
            <a:solidFill>
              <a:srgbClr val="42648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8" idx="2"/>
            <a:endCxn id="19" idx="0"/>
          </p:cNvCxnSpPr>
          <p:nvPr/>
        </p:nvCxnSpPr>
        <p:spPr>
          <a:xfrm>
            <a:off x="1684916" y="2412141"/>
            <a:ext cx="0" cy="255536"/>
          </a:xfrm>
          <a:prstGeom prst="straightConnector1">
            <a:avLst/>
          </a:prstGeom>
          <a:ln w="19050">
            <a:solidFill>
              <a:srgbClr val="42648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1662950" y="3041201"/>
            <a:ext cx="0" cy="255536"/>
          </a:xfrm>
          <a:prstGeom prst="straightConnector1">
            <a:avLst/>
          </a:prstGeom>
          <a:ln w="19050">
            <a:solidFill>
              <a:srgbClr val="42648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658306" y="3668968"/>
            <a:ext cx="0" cy="255536"/>
          </a:xfrm>
          <a:prstGeom prst="straightConnector1">
            <a:avLst/>
          </a:prstGeom>
          <a:ln w="19050">
            <a:solidFill>
              <a:srgbClr val="426485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1658306" y="4299321"/>
            <a:ext cx="0" cy="255536"/>
          </a:xfrm>
          <a:prstGeom prst="straightConnector1">
            <a:avLst/>
          </a:prstGeom>
          <a:ln w="19050">
            <a:solidFill>
              <a:srgbClr val="42648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5118653" y="4800975"/>
            <a:ext cx="3637722" cy="127183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Desire to be safe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Distinguish between Insider and Outsider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Secure Border by Building Wall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Identify Individuals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Grant Access at Check Points</a:t>
            </a:r>
          </a:p>
        </p:txBody>
      </p:sp>
      <p:sp>
        <p:nvSpPr>
          <p:cNvPr id="3" name="Gewitterblitz 2"/>
          <p:cNvSpPr/>
          <p:nvPr/>
        </p:nvSpPr>
        <p:spPr>
          <a:xfrm>
            <a:off x="3306348" y="3523319"/>
            <a:ext cx="1000125" cy="791676"/>
          </a:xfrm>
          <a:prstGeom prst="lightningBol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/>
          </a:p>
        </p:txBody>
      </p:sp>
      <p:sp>
        <p:nvSpPr>
          <p:cNvPr id="43" name="Abgerundetes Rechteck 42"/>
          <p:cNvSpPr/>
          <p:nvPr/>
        </p:nvSpPr>
        <p:spPr>
          <a:xfrm>
            <a:off x="5039864" y="4568134"/>
            <a:ext cx="1493089" cy="320491"/>
          </a:xfrm>
          <a:prstGeom prst="roundRect">
            <a:avLst>
              <a:gd name="adj" fmla="val 50000"/>
            </a:avLst>
          </a:prstGeom>
          <a:solidFill>
            <a:srgbClr val="38547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Motivation</a:t>
            </a:r>
          </a:p>
        </p:txBody>
      </p:sp>
      <p:sp>
        <p:nvSpPr>
          <p:cNvPr id="44" name="Rectangle 1030"/>
          <p:cNvSpPr>
            <a:spLocks noChangeArrowheads="1"/>
          </p:cNvSpPr>
          <p:nvPr/>
        </p:nvSpPr>
        <p:spPr bwMode="auto">
          <a:xfrm>
            <a:off x="3085929" y="937477"/>
            <a:ext cx="1335327" cy="335788"/>
          </a:xfrm>
          <a:prstGeom prst="rect">
            <a:avLst/>
          </a:prstGeom>
          <a:solidFill>
            <a:schemeClr val="accent3"/>
          </a:solidFill>
          <a:ln w="1270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  <a:latin typeface="Franklin Gothic Book" pitchFamily="34" charset="0"/>
              </a:rPr>
              <a:t>Login Screen</a:t>
            </a:r>
            <a:endParaRPr lang="en-GB" sz="1400" baseline="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cxnSp>
        <p:nvCxnSpPr>
          <p:cNvPr id="45" name="Gerade Verbindung mit Pfeil 44"/>
          <p:cNvCxnSpPr>
            <a:stCxn id="28" idx="3"/>
            <a:endCxn id="44" idx="1"/>
          </p:cNvCxnSpPr>
          <p:nvPr/>
        </p:nvCxnSpPr>
        <p:spPr>
          <a:xfrm flipV="1">
            <a:off x="2095070" y="1105371"/>
            <a:ext cx="990859" cy="7648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H="1">
            <a:off x="1556824" y="2424110"/>
            <a:ext cx="2328185" cy="730025"/>
          </a:xfrm>
          <a:prstGeom prst="bentConnector3">
            <a:avLst>
              <a:gd name="adj1" fmla="val -76"/>
            </a:avLst>
          </a:prstGeom>
          <a:ln w="19050">
            <a:solidFill>
              <a:srgbClr val="426485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18" idx="3"/>
          </p:cNvCxnSpPr>
          <p:nvPr/>
        </p:nvCxnSpPr>
        <p:spPr>
          <a:xfrm>
            <a:off x="2339338" y="2225379"/>
            <a:ext cx="746591" cy="0"/>
          </a:xfrm>
          <a:prstGeom prst="straightConnector1">
            <a:avLst/>
          </a:prstGeom>
          <a:ln w="19050">
            <a:solidFill>
              <a:srgbClr val="426485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19" idx="3"/>
          </p:cNvCxnSpPr>
          <p:nvPr/>
        </p:nvCxnSpPr>
        <p:spPr>
          <a:xfrm>
            <a:off x="2339338" y="2854439"/>
            <a:ext cx="746591" cy="0"/>
          </a:xfrm>
          <a:prstGeom prst="straightConnector1">
            <a:avLst/>
          </a:prstGeom>
          <a:ln w="19050">
            <a:solidFill>
              <a:srgbClr val="426485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20" idx="3"/>
          </p:cNvCxnSpPr>
          <p:nvPr/>
        </p:nvCxnSpPr>
        <p:spPr>
          <a:xfrm>
            <a:off x="2339338" y="3483499"/>
            <a:ext cx="746591" cy="0"/>
          </a:xfrm>
          <a:prstGeom prst="straightConnector1">
            <a:avLst/>
          </a:prstGeom>
          <a:ln w="19050">
            <a:solidFill>
              <a:srgbClr val="426485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3" y="1062990"/>
            <a:ext cx="5192077" cy="121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 descr="Title 1::Title 1::Title 1::Title 1::Title 1::Title 1::"/>
          <p:cNvSpPr>
            <a:spLocks noGrp="1"/>
          </p:cNvSpPr>
          <p:nvPr>
            <p:ph type="title"/>
          </p:nvPr>
        </p:nvSpPr>
        <p:spPr>
          <a:xfrm>
            <a:off x="471842" y="105754"/>
            <a:ext cx="8202612" cy="739775"/>
          </a:xfrm>
        </p:spPr>
        <p:txBody>
          <a:bodyPr/>
          <a:lstStyle/>
          <a:p>
            <a:pPr indent="-457200">
              <a:spcAft>
                <a:spcPts val="600"/>
              </a:spcAft>
            </a:pPr>
            <a:r>
              <a:rPr lang="en-GB" dirty="0" smtClean="0">
                <a:solidFill>
                  <a:srgbClr val="003C6A"/>
                </a:solidFill>
              </a:rPr>
              <a:t>Resources &amp; Attributes &amp; Profiles</a:t>
            </a:r>
            <a:endParaRPr lang="en-GB" dirty="0">
              <a:solidFill>
                <a:srgbClr val="003C6A"/>
              </a:solidFill>
            </a:endParaRPr>
          </a:p>
        </p:txBody>
      </p:sp>
      <p:sp>
        <p:nvSpPr>
          <p:cNvPr id="42" name="Bogen 41"/>
          <p:cNvSpPr/>
          <p:nvPr/>
        </p:nvSpPr>
        <p:spPr>
          <a:xfrm rot="5400000">
            <a:off x="1458311" y="1231448"/>
            <a:ext cx="571500" cy="1714500"/>
          </a:xfrm>
          <a:prstGeom prst="arc">
            <a:avLst>
              <a:gd name="adj1" fmla="val 16200000"/>
              <a:gd name="adj2" fmla="val 5505372"/>
            </a:avLst>
          </a:prstGeom>
          <a:ln w="127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2" y="4321665"/>
            <a:ext cx="4201478" cy="137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61" y="2673311"/>
            <a:ext cx="4971097" cy="116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Bogen 12"/>
          <p:cNvSpPr/>
          <p:nvPr/>
        </p:nvSpPr>
        <p:spPr>
          <a:xfrm rot="5400000">
            <a:off x="3573173" y="1615177"/>
            <a:ext cx="788671" cy="857250"/>
          </a:xfrm>
          <a:prstGeom prst="arc">
            <a:avLst>
              <a:gd name="adj1" fmla="val 18476881"/>
              <a:gd name="adj2" fmla="val 5323351"/>
            </a:avLst>
          </a:prstGeom>
          <a:ln w="12700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" name="Gekrümmte Verbindung 3"/>
          <p:cNvCxnSpPr/>
          <p:nvPr/>
        </p:nvCxnSpPr>
        <p:spPr>
          <a:xfrm rot="16200000" flipH="1">
            <a:off x="4941570" y="2335530"/>
            <a:ext cx="754380" cy="640080"/>
          </a:xfrm>
          <a:prstGeom prst="curvedConnector3">
            <a:avLst/>
          </a:prstGeom>
          <a:ln w="12700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Bogen 16"/>
          <p:cNvSpPr/>
          <p:nvPr/>
        </p:nvSpPr>
        <p:spPr>
          <a:xfrm rot="5400000">
            <a:off x="5060394" y="2637862"/>
            <a:ext cx="571500" cy="2409349"/>
          </a:xfrm>
          <a:prstGeom prst="arc">
            <a:avLst>
              <a:gd name="adj1" fmla="val 16200000"/>
              <a:gd name="adj2" fmla="val 5505372"/>
            </a:avLst>
          </a:prstGeom>
          <a:ln w="127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2203395"/>
            <a:ext cx="785813" cy="38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bgerundetes Rechteck 19"/>
          <p:cNvSpPr/>
          <p:nvPr/>
        </p:nvSpPr>
        <p:spPr>
          <a:xfrm>
            <a:off x="692433" y="2851785"/>
            <a:ext cx="2411287" cy="91249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de-AT" sz="1400" dirty="0" err="1" smtClean="0">
                <a:solidFill>
                  <a:schemeClr val="tx1"/>
                </a:solidFill>
              </a:rPr>
              <a:t>Grouped</a:t>
            </a:r>
            <a:r>
              <a:rPr lang="de-AT" sz="1400" dirty="0" smtClean="0">
                <a:solidFill>
                  <a:schemeClr val="tx1"/>
                </a:solidFill>
              </a:rPr>
              <a:t> </a:t>
            </a:r>
            <a:r>
              <a:rPr lang="de-AT" sz="1400" dirty="0" err="1" smtClean="0">
                <a:solidFill>
                  <a:schemeClr val="tx1"/>
                </a:solidFill>
              </a:rPr>
              <a:t>by</a:t>
            </a:r>
            <a:r>
              <a:rPr lang="de-AT" sz="1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AT" sz="1400" dirty="0" smtClean="0">
                <a:solidFill>
                  <a:schemeClr val="tx1"/>
                </a:solidFill>
              </a:rPr>
              <a:t>(1) Common Attributes</a:t>
            </a:r>
          </a:p>
          <a:p>
            <a:pPr algn="ctr"/>
            <a:r>
              <a:rPr lang="de-AT" sz="1400" dirty="0" smtClean="0">
                <a:solidFill>
                  <a:schemeClr val="tx1"/>
                </a:solidFill>
              </a:rPr>
              <a:t>(2) Common </a:t>
            </a:r>
            <a:r>
              <a:rPr lang="de-AT" sz="1400" dirty="0" err="1" smtClean="0">
                <a:solidFill>
                  <a:schemeClr val="tx1"/>
                </a:solidFill>
              </a:rPr>
              <a:t>Ancestry</a:t>
            </a:r>
            <a:endParaRPr lang="de-AT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2659380" y="2933700"/>
            <a:ext cx="937260" cy="374332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2659380" y="3764280"/>
            <a:ext cx="327660" cy="55738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/>
          <p:cNvSpPr/>
          <p:nvPr/>
        </p:nvSpPr>
        <p:spPr>
          <a:xfrm>
            <a:off x="6461760" y="3169920"/>
            <a:ext cx="1264920" cy="4648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87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61" y="1041771"/>
            <a:ext cx="5192077" cy="121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 descr="Title 1::Title 1::Title 1::Title 1::Title 1::Title 1::"/>
          <p:cNvSpPr>
            <a:spLocks noGrp="1"/>
          </p:cNvSpPr>
          <p:nvPr>
            <p:ph type="title"/>
          </p:nvPr>
        </p:nvSpPr>
        <p:spPr>
          <a:xfrm>
            <a:off x="471842" y="105754"/>
            <a:ext cx="8202612" cy="739775"/>
          </a:xfrm>
        </p:spPr>
        <p:txBody>
          <a:bodyPr/>
          <a:lstStyle/>
          <a:p>
            <a:pPr indent="-457200">
              <a:spcAft>
                <a:spcPts val="600"/>
              </a:spcAft>
            </a:pPr>
            <a:r>
              <a:rPr lang="en-GB" dirty="0" smtClean="0">
                <a:solidFill>
                  <a:srgbClr val="003C6A"/>
                </a:solidFill>
              </a:rPr>
              <a:t>Actors &amp; Groups &amp; Roles</a:t>
            </a:r>
            <a:endParaRPr lang="en-GB" dirty="0">
              <a:solidFill>
                <a:srgbClr val="003C6A"/>
              </a:solidFill>
            </a:endParaRPr>
          </a:p>
        </p:txBody>
      </p:sp>
      <p:sp>
        <p:nvSpPr>
          <p:cNvPr id="42" name="Bogen 41"/>
          <p:cNvSpPr/>
          <p:nvPr/>
        </p:nvSpPr>
        <p:spPr>
          <a:xfrm rot="5400000">
            <a:off x="2210309" y="2354345"/>
            <a:ext cx="571500" cy="1714500"/>
          </a:xfrm>
          <a:prstGeom prst="arc">
            <a:avLst>
              <a:gd name="adj1" fmla="val 16200000"/>
              <a:gd name="adj2" fmla="val 5505372"/>
            </a:avLst>
          </a:prstGeom>
          <a:ln w="127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Bogen 12"/>
          <p:cNvSpPr/>
          <p:nvPr/>
        </p:nvSpPr>
        <p:spPr>
          <a:xfrm rot="19820854">
            <a:off x="7090287" y="1860454"/>
            <a:ext cx="1141454" cy="2581622"/>
          </a:xfrm>
          <a:prstGeom prst="arc">
            <a:avLst>
              <a:gd name="adj1" fmla="val 18476881"/>
              <a:gd name="adj2" fmla="val 5323351"/>
            </a:avLst>
          </a:prstGeom>
          <a:ln w="12700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6004560" y="2734379"/>
            <a:ext cx="2045526" cy="76296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 smtClean="0">
                <a:solidFill>
                  <a:schemeClr val="tx1"/>
                </a:solidFill>
              </a:rPr>
              <a:t>Actors</a:t>
            </a:r>
            <a:r>
              <a:rPr lang="de-AT" sz="1400" dirty="0" smtClean="0">
                <a:solidFill>
                  <a:schemeClr val="tx1"/>
                </a:solidFill>
              </a:rPr>
              <a:t> </a:t>
            </a:r>
            <a:r>
              <a:rPr lang="de-AT" sz="1400" dirty="0" err="1" smtClean="0">
                <a:solidFill>
                  <a:schemeClr val="tx1"/>
                </a:solidFill>
              </a:rPr>
              <a:t>a</a:t>
            </a:r>
            <a:r>
              <a:rPr lang="de-AT" sz="1400" dirty="0" err="1" smtClean="0">
                <a:solidFill>
                  <a:schemeClr val="tx1"/>
                </a:solidFill>
              </a:rPr>
              <a:t>ssigned</a:t>
            </a:r>
            <a:endParaRPr lang="de-AT" sz="1400" dirty="0" smtClean="0">
              <a:solidFill>
                <a:schemeClr val="tx1"/>
              </a:solidFill>
            </a:endParaRPr>
          </a:p>
          <a:p>
            <a:pPr algn="ctr"/>
            <a:r>
              <a:rPr lang="de-AT" sz="1400" dirty="0" smtClean="0">
                <a:solidFill>
                  <a:schemeClr val="tx1"/>
                </a:solidFill>
              </a:rPr>
              <a:t>(1) Single Group</a:t>
            </a:r>
          </a:p>
          <a:p>
            <a:pPr algn="ctr"/>
            <a:r>
              <a:rPr lang="de-AT" sz="1400" dirty="0" smtClean="0">
                <a:solidFill>
                  <a:schemeClr val="tx1"/>
                </a:solidFill>
              </a:rPr>
              <a:t>(2) Multiple </a:t>
            </a:r>
            <a:r>
              <a:rPr lang="de-AT" sz="1400" dirty="0" err="1" smtClean="0">
                <a:solidFill>
                  <a:schemeClr val="tx1"/>
                </a:solidFill>
              </a:rPr>
              <a:t>Roles</a:t>
            </a:r>
            <a:endParaRPr lang="de-AT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H="1" flipV="1">
            <a:off x="5280660" y="2925845"/>
            <a:ext cx="1051560" cy="190018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4488180" y="3352800"/>
            <a:ext cx="1775460" cy="74676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81" y="2257161"/>
            <a:ext cx="3459825" cy="95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Bogen 17"/>
          <p:cNvSpPr/>
          <p:nvPr/>
        </p:nvSpPr>
        <p:spPr>
          <a:xfrm rot="5400000">
            <a:off x="2891789" y="1024893"/>
            <a:ext cx="2758442" cy="2019300"/>
          </a:xfrm>
          <a:prstGeom prst="arc">
            <a:avLst>
              <a:gd name="adj1" fmla="val 16200000"/>
              <a:gd name="adj2" fmla="val 1420528"/>
            </a:avLst>
          </a:prstGeom>
          <a:ln w="127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Gerade Verbindung mit Pfeil 21"/>
          <p:cNvCxnSpPr/>
          <p:nvPr/>
        </p:nvCxnSpPr>
        <p:spPr>
          <a:xfrm flipH="1" flipV="1">
            <a:off x="2951494" y="998220"/>
            <a:ext cx="1780526" cy="533400"/>
          </a:xfrm>
          <a:prstGeom prst="straightConnector1">
            <a:avLst/>
          </a:prstGeom>
          <a:ln w="19050">
            <a:solidFill>
              <a:srgbClr val="FF79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2951493" y="998220"/>
            <a:ext cx="1780527" cy="533400"/>
          </a:xfrm>
          <a:prstGeom prst="straightConnector1">
            <a:avLst/>
          </a:prstGeom>
          <a:ln w="19050">
            <a:solidFill>
              <a:srgbClr val="FF79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73" y="4198390"/>
            <a:ext cx="7132365" cy="11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Gerade Verbindung mit Pfeil 34"/>
          <p:cNvCxnSpPr/>
          <p:nvPr/>
        </p:nvCxnSpPr>
        <p:spPr>
          <a:xfrm flipH="1" flipV="1">
            <a:off x="1107454" y="2257162"/>
            <a:ext cx="3624566" cy="763692"/>
          </a:xfrm>
          <a:prstGeom prst="straightConnector1">
            <a:avLst/>
          </a:prstGeom>
          <a:ln w="19050">
            <a:solidFill>
              <a:srgbClr val="FF79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1107454" y="2202180"/>
            <a:ext cx="3685526" cy="818674"/>
          </a:xfrm>
          <a:prstGeom prst="straightConnector1">
            <a:avLst/>
          </a:prstGeom>
          <a:ln w="19050">
            <a:solidFill>
              <a:srgbClr val="FF79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Bogen 44"/>
          <p:cNvSpPr/>
          <p:nvPr/>
        </p:nvSpPr>
        <p:spPr>
          <a:xfrm rot="5400000">
            <a:off x="1958711" y="4297309"/>
            <a:ext cx="982746" cy="1806449"/>
          </a:xfrm>
          <a:prstGeom prst="arc">
            <a:avLst>
              <a:gd name="adj1" fmla="val 17140271"/>
              <a:gd name="adj2" fmla="val 5505372"/>
            </a:avLst>
          </a:prstGeom>
          <a:ln w="12700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6" name="Bogen 45"/>
          <p:cNvSpPr/>
          <p:nvPr/>
        </p:nvSpPr>
        <p:spPr>
          <a:xfrm rot="5400000">
            <a:off x="4253270" y="4710234"/>
            <a:ext cx="815102" cy="1117759"/>
          </a:xfrm>
          <a:prstGeom prst="arc">
            <a:avLst>
              <a:gd name="adj1" fmla="val 16200000"/>
              <a:gd name="adj2" fmla="val 4005476"/>
            </a:avLst>
          </a:prstGeom>
          <a:ln w="127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7" name="Bogen 46"/>
          <p:cNvSpPr/>
          <p:nvPr/>
        </p:nvSpPr>
        <p:spPr>
          <a:xfrm rot="5400000">
            <a:off x="5903849" y="4592465"/>
            <a:ext cx="571500" cy="1627379"/>
          </a:xfrm>
          <a:prstGeom prst="arc">
            <a:avLst>
              <a:gd name="adj1" fmla="val 16200000"/>
              <a:gd name="adj2" fmla="val 5505372"/>
            </a:avLst>
          </a:prstGeom>
          <a:ln w="127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0" name="Gerade Verbindung mit Pfeil 49"/>
          <p:cNvCxnSpPr/>
          <p:nvPr/>
        </p:nvCxnSpPr>
        <p:spPr>
          <a:xfrm flipH="1" flipV="1">
            <a:off x="4732021" y="1079871"/>
            <a:ext cx="1780526" cy="533400"/>
          </a:xfrm>
          <a:prstGeom prst="straightConnector1">
            <a:avLst/>
          </a:prstGeom>
          <a:ln w="19050">
            <a:solidFill>
              <a:srgbClr val="FF79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4732020" y="1079871"/>
            <a:ext cx="1780527" cy="533400"/>
          </a:xfrm>
          <a:prstGeom prst="straightConnector1">
            <a:avLst/>
          </a:prstGeom>
          <a:ln w="19050">
            <a:solidFill>
              <a:srgbClr val="FF79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 1::Title 1::Title 1::Title 1::Title 1::Title 1::"/>
          <p:cNvSpPr>
            <a:spLocks noGrp="1"/>
          </p:cNvSpPr>
          <p:nvPr>
            <p:ph type="title"/>
          </p:nvPr>
        </p:nvSpPr>
        <p:spPr>
          <a:xfrm>
            <a:off x="471842" y="105754"/>
            <a:ext cx="8202612" cy="739775"/>
          </a:xfrm>
        </p:spPr>
        <p:txBody>
          <a:bodyPr/>
          <a:lstStyle/>
          <a:p>
            <a:pPr indent="-457200">
              <a:spcAft>
                <a:spcPts val="600"/>
              </a:spcAft>
            </a:pPr>
            <a:r>
              <a:rPr lang="en-GB" dirty="0" smtClean="0">
                <a:solidFill>
                  <a:srgbClr val="003C6A"/>
                </a:solidFill>
              </a:rPr>
              <a:t>Activities</a:t>
            </a:r>
            <a:endParaRPr lang="en-GB" dirty="0">
              <a:solidFill>
                <a:srgbClr val="003C6A"/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382294" y="1117123"/>
            <a:ext cx="2934686" cy="361951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>
                <a:solidFill>
                  <a:schemeClr val="tx1"/>
                </a:solidFill>
              </a:rPr>
              <a:t>Privilege</a:t>
            </a:r>
            <a:r>
              <a:rPr lang="de-AT" sz="1400" dirty="0" smtClean="0">
                <a:solidFill>
                  <a:schemeClr val="tx1"/>
                </a:solidFill>
              </a:rPr>
              <a:t>1 -&gt; Actor1 </a:t>
            </a:r>
            <a:r>
              <a:rPr lang="de-AT" sz="1400" dirty="0" smtClean="0">
                <a:solidFill>
                  <a:schemeClr val="tx1"/>
                </a:solidFill>
              </a:rPr>
              <a:t>Access</a:t>
            </a:r>
            <a:r>
              <a:rPr lang="de-AT" sz="1400" dirty="0" smtClean="0">
                <a:solidFill>
                  <a:schemeClr val="tx1"/>
                </a:solidFill>
              </a:rPr>
              <a:t> City1</a:t>
            </a:r>
          </a:p>
        </p:txBody>
      </p:sp>
      <p:pic>
        <p:nvPicPr>
          <p:cNvPr id="1027" name="Picture 3" descr="C:\rico\development\github\Welcome\presentations\security\actor_enter_are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" y="948689"/>
            <a:ext cx="25431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Bogen 41"/>
          <p:cNvSpPr/>
          <p:nvPr/>
        </p:nvSpPr>
        <p:spPr>
          <a:xfrm rot="5400000">
            <a:off x="2407866" y="3436567"/>
            <a:ext cx="708766" cy="1714500"/>
          </a:xfrm>
          <a:prstGeom prst="arc">
            <a:avLst>
              <a:gd name="adj1" fmla="val 16978520"/>
              <a:gd name="adj2" fmla="val 5505372"/>
            </a:avLst>
          </a:prstGeom>
          <a:ln w="12700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6" name="Bogen 45"/>
          <p:cNvSpPr/>
          <p:nvPr/>
        </p:nvSpPr>
        <p:spPr>
          <a:xfrm rot="5400000">
            <a:off x="5570287" y="3882323"/>
            <a:ext cx="636135" cy="857250"/>
          </a:xfrm>
          <a:prstGeom prst="arc">
            <a:avLst>
              <a:gd name="adj1" fmla="val 16520278"/>
              <a:gd name="adj2" fmla="val 3807995"/>
            </a:avLst>
          </a:prstGeom>
          <a:ln w="12700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92" y="3113588"/>
            <a:ext cx="1615866" cy="96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212" y="3113588"/>
            <a:ext cx="1615866" cy="122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93" y="1810692"/>
            <a:ext cx="1633045" cy="98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Gerade Verbindung mit Pfeil 14"/>
          <p:cNvCxnSpPr/>
          <p:nvPr/>
        </p:nvCxnSpPr>
        <p:spPr>
          <a:xfrm flipH="1">
            <a:off x="4998720" y="1417320"/>
            <a:ext cx="386945" cy="393372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37" y="3007260"/>
            <a:ext cx="2420268" cy="142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>
            <a:off x="4434840" y="2796539"/>
            <a:ext cx="91440" cy="210721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2141220" y="4899661"/>
            <a:ext cx="4800600" cy="8382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 smtClean="0">
                <a:solidFill>
                  <a:schemeClr val="tx1"/>
                </a:solidFill>
              </a:rPr>
              <a:t>Privilege</a:t>
            </a:r>
            <a:r>
              <a:rPr lang="de-AT" sz="1400" dirty="0" smtClean="0">
                <a:solidFill>
                  <a:schemeClr val="tx1"/>
                </a:solidFill>
              </a:rPr>
              <a:t> -&gt; [</a:t>
            </a:r>
            <a:r>
              <a:rPr lang="de-AT" sz="1400" dirty="0" err="1" smtClean="0">
                <a:solidFill>
                  <a:schemeClr val="tx1"/>
                </a:solidFill>
              </a:rPr>
              <a:t>Subject</a:t>
            </a:r>
            <a:r>
              <a:rPr lang="de-AT" sz="1400" dirty="0" smtClean="0">
                <a:solidFill>
                  <a:schemeClr val="tx1"/>
                </a:solidFill>
              </a:rPr>
              <a:t>] </a:t>
            </a:r>
            <a:r>
              <a:rPr lang="de-AT" sz="1400" dirty="0" smtClean="0">
                <a:solidFill>
                  <a:schemeClr val="tx1"/>
                </a:solidFill>
              </a:rPr>
              <a:t>[</a:t>
            </a:r>
            <a:r>
              <a:rPr lang="de-AT" sz="1400" dirty="0" err="1" smtClean="0">
                <a:solidFill>
                  <a:schemeClr val="tx1"/>
                </a:solidFill>
              </a:rPr>
              <a:t>Predicate</a:t>
            </a:r>
            <a:r>
              <a:rPr lang="de-AT" sz="1400" dirty="0" smtClean="0">
                <a:solidFill>
                  <a:schemeClr val="tx1"/>
                </a:solidFill>
              </a:rPr>
              <a:t>]</a:t>
            </a:r>
            <a:r>
              <a:rPr lang="de-AT" sz="1400" dirty="0" smtClean="0">
                <a:solidFill>
                  <a:schemeClr val="tx1"/>
                </a:solidFill>
              </a:rPr>
              <a:t> [</a:t>
            </a:r>
            <a:r>
              <a:rPr lang="de-AT" sz="1400" dirty="0" err="1" smtClean="0">
                <a:solidFill>
                  <a:schemeClr val="tx1"/>
                </a:solidFill>
              </a:rPr>
              <a:t>Object</a:t>
            </a:r>
            <a:r>
              <a:rPr lang="de-AT" sz="14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endParaRPr lang="de-AT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-&gt; </a:t>
            </a:r>
            <a:r>
              <a:rPr lang="en-US" sz="1400" dirty="0">
                <a:solidFill>
                  <a:schemeClr val="tx1"/>
                </a:solidFill>
              </a:rPr>
              <a:t>right to execute -&gt; particular action -&gt; on specific object</a:t>
            </a:r>
            <a:endParaRPr lang="de-AT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1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601982" y="1150620"/>
            <a:ext cx="1724658" cy="417576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 descr="Title 1::Title 1::Title 1::Title 1::Title 1::Title 1::"/>
          <p:cNvSpPr>
            <a:spLocks noGrp="1"/>
          </p:cNvSpPr>
          <p:nvPr>
            <p:ph type="title"/>
          </p:nvPr>
        </p:nvSpPr>
        <p:spPr>
          <a:xfrm>
            <a:off x="471842" y="105754"/>
            <a:ext cx="8202612" cy="739775"/>
          </a:xfrm>
        </p:spPr>
        <p:txBody>
          <a:bodyPr/>
          <a:lstStyle/>
          <a:p>
            <a:pPr marL="457200" indent="-457200">
              <a:spcAft>
                <a:spcPts val="600"/>
              </a:spcAft>
            </a:pPr>
            <a:r>
              <a:rPr lang="en-GB" dirty="0" smtClean="0">
                <a:solidFill>
                  <a:srgbClr val="003C6A"/>
                </a:solidFill>
              </a:rPr>
              <a:t>Access Control 2</a:t>
            </a:r>
            <a:endParaRPr lang="en-GB" dirty="0">
              <a:solidFill>
                <a:srgbClr val="003C6A"/>
              </a:solidFill>
            </a:endParaRPr>
          </a:p>
        </p:txBody>
      </p:sp>
      <p:sp>
        <p:nvSpPr>
          <p:cNvPr id="26" name="Rectangle 1030"/>
          <p:cNvSpPr>
            <a:spLocks noChangeArrowheads="1"/>
          </p:cNvSpPr>
          <p:nvPr/>
        </p:nvSpPr>
        <p:spPr bwMode="auto">
          <a:xfrm>
            <a:off x="829834" y="1427750"/>
            <a:ext cx="1308845" cy="373524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426485"/>
            </a:solidFill>
            <a:prstDash val="solid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baseline="0" dirty="0" smtClean="0">
                <a:solidFill>
                  <a:srgbClr val="426485"/>
                </a:solidFill>
                <a:latin typeface="Franklin Gothic Book" pitchFamily="34" charset="0"/>
              </a:rPr>
              <a:t>Acquire ID</a:t>
            </a:r>
            <a:endParaRPr lang="en-GB" sz="1400" baseline="0" dirty="0">
              <a:solidFill>
                <a:srgbClr val="426485"/>
              </a:solidFill>
              <a:latin typeface="Franklin Gothic Book" pitchFamily="34" charset="0"/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601981" y="952773"/>
            <a:ext cx="1493089" cy="320491"/>
          </a:xfrm>
          <a:prstGeom prst="roundRect">
            <a:avLst>
              <a:gd name="adj" fmla="val 50000"/>
            </a:avLst>
          </a:prstGeom>
          <a:solidFill>
            <a:srgbClr val="38547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Check Point</a:t>
            </a:r>
          </a:p>
        </p:txBody>
      </p:sp>
      <p:sp>
        <p:nvSpPr>
          <p:cNvPr id="29" name="Rectangle 1030"/>
          <p:cNvSpPr>
            <a:spLocks noChangeArrowheads="1"/>
          </p:cNvSpPr>
          <p:nvPr/>
        </p:nvSpPr>
        <p:spPr bwMode="auto">
          <a:xfrm>
            <a:off x="2575389" y="937477"/>
            <a:ext cx="1335327" cy="335788"/>
          </a:xfrm>
          <a:prstGeom prst="rect">
            <a:avLst/>
          </a:prstGeom>
          <a:solidFill>
            <a:schemeClr val="accent3"/>
          </a:solidFill>
          <a:ln w="1270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  <a:latin typeface="Franklin Gothic Book" pitchFamily="34" charset="0"/>
              </a:rPr>
              <a:t>Login Screen</a:t>
            </a:r>
            <a:endParaRPr lang="en-GB" sz="1400" baseline="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cxnSp>
        <p:nvCxnSpPr>
          <p:cNvPr id="11" name="Gerade Verbindung mit Pfeil 10"/>
          <p:cNvCxnSpPr>
            <a:stCxn id="28" idx="3"/>
            <a:endCxn id="29" idx="1"/>
          </p:cNvCxnSpPr>
          <p:nvPr/>
        </p:nvCxnSpPr>
        <p:spPr>
          <a:xfrm flipV="1">
            <a:off x="2095070" y="1105371"/>
            <a:ext cx="480319" cy="7648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6" idx="2"/>
          </p:cNvCxnSpPr>
          <p:nvPr/>
        </p:nvCxnSpPr>
        <p:spPr>
          <a:xfrm>
            <a:off x="1484257" y="1801274"/>
            <a:ext cx="0" cy="723911"/>
          </a:xfrm>
          <a:prstGeom prst="straightConnector1">
            <a:avLst/>
          </a:prstGeom>
          <a:ln w="19050">
            <a:solidFill>
              <a:srgbClr val="42648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4" idx="2"/>
            <a:endCxn id="37" idx="0"/>
          </p:cNvCxnSpPr>
          <p:nvPr/>
        </p:nvCxnSpPr>
        <p:spPr>
          <a:xfrm>
            <a:off x="1484255" y="2695472"/>
            <a:ext cx="2" cy="520674"/>
          </a:xfrm>
          <a:prstGeom prst="straightConnector1">
            <a:avLst/>
          </a:prstGeom>
          <a:ln w="19050">
            <a:solidFill>
              <a:srgbClr val="42648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7" idx="2"/>
            <a:endCxn id="38" idx="0"/>
          </p:cNvCxnSpPr>
          <p:nvPr/>
        </p:nvCxnSpPr>
        <p:spPr>
          <a:xfrm>
            <a:off x="1484257" y="3589670"/>
            <a:ext cx="0" cy="520673"/>
          </a:xfrm>
          <a:prstGeom prst="straightConnector1">
            <a:avLst/>
          </a:prstGeom>
          <a:ln w="19050">
            <a:solidFill>
              <a:srgbClr val="42648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5714270" y="1660591"/>
            <a:ext cx="2576290" cy="127183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-&gt; </a:t>
            </a:r>
            <a:r>
              <a:rPr lang="en-US" sz="1400" dirty="0" smtClean="0">
                <a:solidFill>
                  <a:schemeClr val="tx1"/>
                </a:solidFill>
              </a:rPr>
              <a:t>attestation by authority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-&gt; issued </a:t>
            </a:r>
            <a:r>
              <a:rPr lang="en-US" sz="1400" dirty="0">
                <a:solidFill>
                  <a:schemeClr val="tx1"/>
                </a:solidFill>
              </a:rPr>
              <a:t>by a third </a:t>
            </a:r>
            <a:r>
              <a:rPr lang="en-US" sz="1400" dirty="0" smtClean="0">
                <a:solidFill>
                  <a:schemeClr val="tx1"/>
                </a:solidFill>
              </a:rPr>
              <a:t>party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e.g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-&gt; I.D.</a:t>
            </a:r>
          </a:p>
          <a:p>
            <a:r>
              <a:rPr lang="en-US" sz="1400" dirty="0">
                <a:solidFill>
                  <a:schemeClr val="tx1"/>
                </a:solidFill>
              </a:rPr>
              <a:t>-&gt; username &amp; password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635481" y="1427750"/>
            <a:ext cx="1493089" cy="320491"/>
          </a:xfrm>
          <a:prstGeom prst="roundRect">
            <a:avLst>
              <a:gd name="adj" fmla="val 50000"/>
            </a:avLst>
          </a:prstGeom>
          <a:solidFill>
            <a:srgbClr val="38547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 smtClean="0"/>
              <a:t>Credentials</a:t>
            </a:r>
            <a:endParaRPr lang="de-AT" sz="1400" dirty="0" smtClean="0"/>
          </a:p>
        </p:txBody>
      </p:sp>
      <p:sp>
        <p:nvSpPr>
          <p:cNvPr id="34" name="Rectangle 1030"/>
          <p:cNvSpPr>
            <a:spLocks noChangeArrowheads="1"/>
          </p:cNvSpPr>
          <p:nvPr/>
        </p:nvSpPr>
        <p:spPr bwMode="auto">
          <a:xfrm>
            <a:off x="829832" y="2321948"/>
            <a:ext cx="1308845" cy="373524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426485"/>
            </a:solidFill>
            <a:prstDash val="solid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baseline="0" dirty="0" smtClean="0">
                <a:solidFill>
                  <a:srgbClr val="426485"/>
                </a:solidFill>
                <a:latin typeface="Franklin Gothic Book" pitchFamily="34" charset="0"/>
              </a:rPr>
              <a:t>Show ID</a:t>
            </a:r>
            <a:endParaRPr lang="en-GB" sz="1400" baseline="0" dirty="0">
              <a:solidFill>
                <a:srgbClr val="426485"/>
              </a:solidFill>
              <a:latin typeface="Franklin Gothic Book" pitchFamily="34" charset="0"/>
            </a:endParaRPr>
          </a:p>
        </p:txBody>
      </p:sp>
      <p:sp>
        <p:nvSpPr>
          <p:cNvPr id="37" name="Rectangle 1030"/>
          <p:cNvSpPr>
            <a:spLocks noChangeArrowheads="1"/>
          </p:cNvSpPr>
          <p:nvPr/>
        </p:nvSpPr>
        <p:spPr bwMode="auto">
          <a:xfrm>
            <a:off x="829834" y="3216146"/>
            <a:ext cx="1308845" cy="373524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426485"/>
            </a:solidFill>
            <a:prstDash val="solid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dirty="0" smtClean="0">
                <a:solidFill>
                  <a:srgbClr val="426485"/>
                </a:solidFill>
                <a:latin typeface="Franklin Gothic Book" pitchFamily="34" charset="0"/>
              </a:rPr>
              <a:t>Verify ID</a:t>
            </a:r>
            <a:endParaRPr lang="en-GB" sz="1400" baseline="0" dirty="0">
              <a:solidFill>
                <a:srgbClr val="426485"/>
              </a:solidFill>
              <a:latin typeface="Franklin Gothic Book" pitchFamily="34" charset="0"/>
            </a:endParaRPr>
          </a:p>
        </p:txBody>
      </p:sp>
      <p:sp>
        <p:nvSpPr>
          <p:cNvPr id="38" name="Rectangle 1030"/>
          <p:cNvSpPr>
            <a:spLocks noChangeArrowheads="1"/>
          </p:cNvSpPr>
          <p:nvPr/>
        </p:nvSpPr>
        <p:spPr bwMode="auto">
          <a:xfrm>
            <a:off x="829834" y="4110343"/>
            <a:ext cx="1308845" cy="373524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426485"/>
            </a:solidFill>
            <a:prstDash val="solid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dirty="0" smtClean="0">
                <a:solidFill>
                  <a:srgbClr val="426485"/>
                </a:solidFill>
                <a:latin typeface="Franklin Gothic Book" pitchFamily="34" charset="0"/>
              </a:rPr>
              <a:t>Look up Rights</a:t>
            </a:r>
            <a:endParaRPr lang="en-GB" sz="1400" baseline="0" dirty="0">
              <a:solidFill>
                <a:srgbClr val="426485"/>
              </a:solidFill>
              <a:latin typeface="Franklin Gothic Book" pitchFamily="34" charset="0"/>
            </a:endParaRPr>
          </a:p>
        </p:txBody>
      </p:sp>
      <p:cxnSp>
        <p:nvCxnSpPr>
          <p:cNvPr id="41" name="Gerade Verbindung mit Pfeil 40"/>
          <p:cNvCxnSpPr>
            <a:stCxn id="26" idx="3"/>
            <a:endCxn id="43" idx="1"/>
          </p:cNvCxnSpPr>
          <p:nvPr/>
        </p:nvCxnSpPr>
        <p:spPr>
          <a:xfrm flipV="1">
            <a:off x="2138679" y="1587996"/>
            <a:ext cx="3496802" cy="26516"/>
          </a:xfrm>
          <a:prstGeom prst="straightConnector1">
            <a:avLst/>
          </a:prstGeom>
          <a:ln w="19050">
            <a:solidFill>
              <a:srgbClr val="00B0F0"/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s Rechteck 43"/>
          <p:cNvSpPr/>
          <p:nvPr/>
        </p:nvSpPr>
        <p:spPr>
          <a:xfrm>
            <a:off x="2547929" y="1965047"/>
            <a:ext cx="2576290" cy="127183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-&gt; identity </a:t>
            </a:r>
            <a:r>
              <a:rPr lang="en-US" sz="1400" dirty="0" smtClean="0">
                <a:solidFill>
                  <a:schemeClr val="tx1"/>
                </a:solidFill>
              </a:rPr>
              <a:t>document</a:t>
            </a:r>
          </a:p>
          <a:p>
            <a:r>
              <a:rPr lang="en-US" sz="1400" dirty="0">
                <a:solidFill>
                  <a:schemeClr val="tx1"/>
                </a:solidFill>
              </a:rPr>
              <a:t>-&gt; stating </a:t>
            </a:r>
            <a:r>
              <a:rPr lang="en-US" sz="1400" dirty="0" smtClean="0">
                <a:solidFill>
                  <a:schemeClr val="tx1"/>
                </a:solidFill>
              </a:rPr>
              <a:t>personal identity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identification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-&gt; act of presenting I.D.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2469140" y="1732206"/>
            <a:ext cx="1493089" cy="320491"/>
          </a:xfrm>
          <a:prstGeom prst="roundRect">
            <a:avLst>
              <a:gd name="adj" fmla="val 50000"/>
            </a:avLst>
          </a:prstGeom>
          <a:solidFill>
            <a:srgbClr val="38547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I.D.</a:t>
            </a:r>
          </a:p>
        </p:txBody>
      </p:sp>
      <p:cxnSp>
        <p:nvCxnSpPr>
          <p:cNvPr id="46" name="Gerade Verbindung mit Pfeil 45"/>
          <p:cNvCxnSpPr>
            <a:stCxn id="34" idx="3"/>
          </p:cNvCxnSpPr>
          <p:nvPr/>
        </p:nvCxnSpPr>
        <p:spPr>
          <a:xfrm>
            <a:off x="2138677" y="2508710"/>
            <a:ext cx="408382" cy="0"/>
          </a:xfrm>
          <a:prstGeom prst="straightConnector1">
            <a:avLst/>
          </a:prstGeom>
          <a:ln w="19050">
            <a:solidFill>
              <a:srgbClr val="00B0F0"/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bgerundetes Rechteck 48"/>
          <p:cNvSpPr/>
          <p:nvPr/>
        </p:nvSpPr>
        <p:spPr>
          <a:xfrm>
            <a:off x="2469140" y="2602314"/>
            <a:ext cx="1493089" cy="320491"/>
          </a:xfrm>
          <a:prstGeom prst="roundRect">
            <a:avLst>
              <a:gd name="adj" fmla="val 50000"/>
            </a:avLst>
          </a:prstGeom>
          <a:solidFill>
            <a:srgbClr val="38547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 smtClean="0"/>
              <a:t>Identification</a:t>
            </a:r>
            <a:endParaRPr lang="de-AT" sz="1400" dirty="0" smtClean="0"/>
          </a:p>
        </p:txBody>
      </p:sp>
      <p:sp>
        <p:nvSpPr>
          <p:cNvPr id="51" name="Abgerundetes Rechteck 50"/>
          <p:cNvSpPr/>
          <p:nvPr/>
        </p:nvSpPr>
        <p:spPr>
          <a:xfrm>
            <a:off x="5714270" y="3467476"/>
            <a:ext cx="2576290" cy="101639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-&gt; confirming </a:t>
            </a:r>
            <a:r>
              <a:rPr lang="en-US" sz="1400" dirty="0" smtClean="0">
                <a:solidFill>
                  <a:schemeClr val="tx1"/>
                </a:solidFill>
              </a:rPr>
              <a:t>an attribute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e.g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-&gt; due to seal on passport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-&gt; </a:t>
            </a:r>
            <a:r>
              <a:rPr lang="en-US" sz="1400" dirty="0">
                <a:solidFill>
                  <a:schemeClr val="tx1"/>
                </a:solidFill>
              </a:rPr>
              <a:t>system </a:t>
            </a:r>
            <a:r>
              <a:rPr lang="en-US" sz="1400" dirty="0" smtClean="0">
                <a:solidFill>
                  <a:schemeClr val="tx1"/>
                </a:solidFill>
              </a:rPr>
              <a:t>validates password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5688821" y="3234634"/>
            <a:ext cx="1493089" cy="320491"/>
          </a:xfrm>
          <a:prstGeom prst="roundRect">
            <a:avLst>
              <a:gd name="adj" fmla="val 50000"/>
            </a:avLst>
          </a:prstGeom>
          <a:solidFill>
            <a:srgbClr val="38547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Authentication</a:t>
            </a:r>
          </a:p>
        </p:txBody>
      </p:sp>
      <p:cxnSp>
        <p:nvCxnSpPr>
          <p:cNvPr id="53" name="Gerade Verbindung mit Pfeil 52"/>
          <p:cNvCxnSpPr>
            <a:stCxn id="37" idx="3"/>
            <a:endCxn id="52" idx="1"/>
          </p:cNvCxnSpPr>
          <p:nvPr/>
        </p:nvCxnSpPr>
        <p:spPr>
          <a:xfrm flipV="1">
            <a:off x="2138679" y="3394880"/>
            <a:ext cx="3550142" cy="8028"/>
          </a:xfrm>
          <a:prstGeom prst="straightConnector1">
            <a:avLst/>
          </a:prstGeom>
          <a:ln w="19050">
            <a:solidFill>
              <a:srgbClr val="00B0F0"/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bgerundetes Rechteck 55"/>
          <p:cNvSpPr/>
          <p:nvPr/>
        </p:nvSpPr>
        <p:spPr>
          <a:xfrm>
            <a:off x="2547059" y="3776461"/>
            <a:ext cx="2830339" cy="1839479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-&gt; two-factor </a:t>
            </a:r>
            <a:r>
              <a:rPr lang="en-US" sz="1400" dirty="0" smtClean="0">
                <a:solidFill>
                  <a:schemeClr val="tx1"/>
                </a:solidFill>
              </a:rPr>
              <a:t>authentication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thing </a:t>
            </a:r>
            <a:r>
              <a:rPr lang="en-US" sz="1400" dirty="0">
                <a:solidFill>
                  <a:schemeClr val="tx1"/>
                </a:solidFill>
              </a:rPr>
              <a:t>you know &amp; </a:t>
            </a:r>
            <a:r>
              <a:rPr lang="en-US" sz="1400" dirty="0" smtClean="0">
                <a:solidFill>
                  <a:schemeClr val="tx1"/>
                </a:solidFill>
              </a:rPr>
              <a:t>thing you own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knowledge factors</a:t>
            </a:r>
          </a:p>
          <a:p>
            <a:r>
              <a:rPr lang="en-US" sz="1400" dirty="0">
                <a:solidFill>
                  <a:schemeClr val="tx1"/>
                </a:solidFill>
              </a:rPr>
              <a:t>ownership factors</a:t>
            </a:r>
          </a:p>
          <a:p>
            <a:r>
              <a:rPr lang="en-US" sz="1400" dirty="0">
                <a:solidFill>
                  <a:schemeClr val="tx1"/>
                </a:solidFill>
              </a:rPr>
              <a:t>inherence factors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-&gt; (</a:t>
            </a:r>
            <a:r>
              <a:rPr lang="en-US" sz="1400" dirty="0">
                <a:solidFill>
                  <a:schemeClr val="tx1"/>
                </a:solidFill>
              </a:rPr>
              <a:t>biometric, DNA, </a:t>
            </a:r>
            <a:r>
              <a:rPr lang="en-US" sz="1400" dirty="0" smtClean="0">
                <a:solidFill>
                  <a:schemeClr val="tx1"/>
                </a:solidFill>
              </a:rPr>
              <a:t>signature)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-&gt; </a:t>
            </a:r>
            <a:r>
              <a:rPr lang="en-US" sz="1400" dirty="0" err="1">
                <a:solidFill>
                  <a:schemeClr val="tx1"/>
                </a:solidFill>
              </a:rPr>
              <a:t>Anhaften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Innewohnen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2547060" y="3543620"/>
            <a:ext cx="1493089" cy="320491"/>
          </a:xfrm>
          <a:prstGeom prst="roundRect">
            <a:avLst>
              <a:gd name="adj" fmla="val 50000"/>
            </a:avLst>
          </a:prstGeom>
          <a:solidFill>
            <a:srgbClr val="38547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2FA</a:t>
            </a:r>
          </a:p>
        </p:txBody>
      </p:sp>
      <p:cxnSp>
        <p:nvCxnSpPr>
          <p:cNvPr id="58" name="Gerade Verbindung mit Pfeil 57"/>
          <p:cNvCxnSpPr/>
          <p:nvPr/>
        </p:nvCxnSpPr>
        <p:spPr>
          <a:xfrm flipH="1">
            <a:off x="5377398" y="4343400"/>
            <a:ext cx="336872" cy="0"/>
          </a:xfrm>
          <a:prstGeom prst="straightConnector1">
            <a:avLst/>
          </a:prstGeom>
          <a:ln w="19050">
            <a:solidFill>
              <a:srgbClr val="00B0F0"/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5714270" y="4869180"/>
            <a:ext cx="2576290" cy="76962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session -&gt; begin - end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login </a:t>
            </a:r>
            <a:r>
              <a:rPr lang="en-US" sz="1400" dirty="0" smtClean="0">
                <a:solidFill>
                  <a:schemeClr val="tx1"/>
                </a:solidFill>
              </a:rPr>
              <a:t>-&gt; </a:t>
            </a:r>
            <a:r>
              <a:rPr lang="en-US" sz="1400" dirty="0">
                <a:solidFill>
                  <a:schemeClr val="tx1"/>
                </a:solidFill>
              </a:rPr>
              <a:t>failed </a:t>
            </a:r>
            <a:r>
              <a:rPr lang="en-US" sz="1400" dirty="0" smtClean="0">
                <a:solidFill>
                  <a:schemeClr val="tx1"/>
                </a:solidFill>
              </a:rPr>
              <a:t>attempts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5714270" y="4607558"/>
            <a:ext cx="1493089" cy="320491"/>
          </a:xfrm>
          <a:prstGeom prst="roundRect">
            <a:avLst>
              <a:gd name="adj" fmla="val 50000"/>
            </a:avLst>
          </a:prstGeom>
          <a:solidFill>
            <a:srgbClr val="38547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Audit</a:t>
            </a:r>
            <a:endParaRPr lang="de-AT" sz="1400" dirty="0" smtClean="0"/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7764050" y="4483868"/>
            <a:ext cx="0" cy="385312"/>
          </a:xfrm>
          <a:prstGeom prst="straightConnector1">
            <a:avLst/>
          </a:prstGeom>
          <a:ln w="19050">
            <a:solidFill>
              <a:srgbClr val="00B0F0"/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/>
        </p:nvSpPr>
        <p:spPr>
          <a:xfrm>
            <a:off x="396240" y="3189840"/>
            <a:ext cx="5166360" cy="254802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-&gt; </a:t>
            </a:r>
            <a:r>
              <a:rPr lang="en-US" sz="1400" dirty="0">
                <a:solidFill>
                  <a:schemeClr val="tx1"/>
                </a:solidFill>
              </a:rPr>
              <a:t>protection against danger, damage, loss, and crime</a:t>
            </a:r>
          </a:p>
          <a:p>
            <a:r>
              <a:rPr lang="en-US" sz="1400" dirty="0">
                <a:solidFill>
                  <a:schemeClr val="tx1"/>
                </a:solidFill>
              </a:rPr>
              <a:t>-&gt; level of safety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Computer Security </a:t>
            </a:r>
            <a:r>
              <a:rPr lang="en-US" sz="1400" dirty="0">
                <a:solidFill>
                  <a:schemeClr val="tx1"/>
                </a:solidFill>
              </a:rPr>
              <a:t>(cybersecurity) </a:t>
            </a:r>
            <a:r>
              <a:rPr lang="en-US" sz="1400" dirty="0" smtClean="0">
                <a:solidFill>
                  <a:schemeClr val="tx1"/>
                </a:solidFill>
              </a:rPr>
              <a:t>-&gt; Protection 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-&gt; of system hardware from theft or damage</a:t>
            </a:r>
          </a:p>
          <a:p>
            <a:r>
              <a:rPr lang="en-US" sz="1400" dirty="0">
                <a:solidFill>
                  <a:schemeClr val="tx1"/>
                </a:solidFill>
              </a:rPr>
              <a:t>-&gt; of  software and information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-&gt; from disruption or misdirection of service</a:t>
            </a:r>
          </a:p>
          <a:p>
            <a:r>
              <a:rPr lang="en-US" sz="1400" dirty="0">
                <a:solidFill>
                  <a:schemeClr val="tx1"/>
                </a:solidFill>
              </a:rPr>
              <a:t>-&gt; from malpractice by operators</a:t>
            </a:r>
          </a:p>
          <a:p>
            <a:r>
              <a:rPr lang="en-US" sz="1400" dirty="0">
                <a:solidFill>
                  <a:schemeClr val="tx1"/>
                </a:solidFill>
              </a:rPr>
              <a:t>-&gt; intentional or accidental deviation from secure procedures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4808220" y="1203961"/>
            <a:ext cx="3848100" cy="32039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24" y="1269741"/>
            <a:ext cx="3468904" cy="287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 descr="Title 1::Title 1::Title 1::Title 1::Title 1::Title 1::"/>
          <p:cNvSpPr>
            <a:spLocks noGrp="1"/>
          </p:cNvSpPr>
          <p:nvPr>
            <p:ph type="title"/>
          </p:nvPr>
        </p:nvSpPr>
        <p:spPr>
          <a:xfrm>
            <a:off x="471842" y="105754"/>
            <a:ext cx="8202612" cy="739775"/>
          </a:xfrm>
        </p:spPr>
        <p:txBody>
          <a:bodyPr/>
          <a:lstStyle/>
          <a:p>
            <a:pPr indent="-457200">
              <a:spcAft>
                <a:spcPts val="600"/>
              </a:spcAft>
            </a:pPr>
            <a:r>
              <a:rPr lang="en-GB" dirty="0" smtClean="0">
                <a:solidFill>
                  <a:srgbClr val="003C6A"/>
                </a:solidFill>
              </a:rPr>
              <a:t>Safety		-&gt; Being safe</a:t>
            </a:r>
            <a:br>
              <a:rPr lang="en-GB" dirty="0" smtClean="0">
                <a:solidFill>
                  <a:srgbClr val="003C6A"/>
                </a:solidFill>
              </a:rPr>
            </a:br>
            <a:r>
              <a:rPr lang="en-GB" dirty="0" smtClean="0">
                <a:solidFill>
                  <a:srgbClr val="003C6A"/>
                </a:solidFill>
              </a:rPr>
              <a:t>Security		-&gt; Becoming safe</a:t>
            </a:r>
            <a:endParaRPr lang="en-GB" dirty="0">
              <a:solidFill>
                <a:srgbClr val="003C6A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789944" y="1056155"/>
            <a:ext cx="1191756" cy="320491"/>
          </a:xfrm>
          <a:prstGeom prst="roundRect">
            <a:avLst>
              <a:gd name="adj" fmla="val 50000"/>
            </a:avLst>
          </a:prstGeom>
          <a:solidFill>
            <a:srgbClr val="38547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 smtClean="0"/>
              <a:t>Safety</a:t>
            </a:r>
            <a:endParaRPr lang="de-AT" sz="1400" dirty="0" smtClean="0"/>
          </a:p>
        </p:txBody>
      </p:sp>
      <p:sp>
        <p:nvSpPr>
          <p:cNvPr id="18" name="Abgerundetes Rechteck 17"/>
          <p:cNvSpPr/>
          <p:nvPr/>
        </p:nvSpPr>
        <p:spPr>
          <a:xfrm>
            <a:off x="396240" y="1066800"/>
            <a:ext cx="3970020" cy="187948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-&gt; </a:t>
            </a:r>
            <a:r>
              <a:rPr lang="en-US" sz="1400" dirty="0">
                <a:solidFill>
                  <a:schemeClr val="tx1"/>
                </a:solidFill>
              </a:rPr>
              <a:t>being protected against non-desirable events</a:t>
            </a:r>
          </a:p>
          <a:p>
            <a:r>
              <a:rPr lang="en-US" sz="1400" dirty="0">
                <a:solidFill>
                  <a:schemeClr val="tx1"/>
                </a:solidFill>
              </a:rPr>
              <a:t>-&gt; "something bad will never happen"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Computer Safety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-&gt; "the computer is safe"</a:t>
            </a:r>
          </a:p>
          <a:p>
            <a:r>
              <a:rPr lang="en-US" sz="1400" dirty="0">
                <a:solidFill>
                  <a:schemeClr val="tx1"/>
                </a:solidFill>
              </a:rPr>
              <a:t>-&gt; IT security can help</a:t>
            </a:r>
          </a:p>
          <a:p>
            <a:r>
              <a:rPr lang="en-US" sz="1400" dirty="0">
                <a:solidFill>
                  <a:schemeClr val="tx1"/>
                </a:solidFill>
              </a:rPr>
              <a:t>-&gt; fail-over hardware can </a:t>
            </a:r>
            <a:r>
              <a:rPr lang="en-US" sz="1400" dirty="0" smtClean="0">
                <a:solidFill>
                  <a:schemeClr val="tx1"/>
                </a:solidFill>
              </a:rPr>
              <a:t>help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821680" y="4659606"/>
            <a:ext cx="2186940" cy="13299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63699"/>
              </p:ext>
            </p:extLst>
          </p:nvPr>
        </p:nvGraphicFramePr>
        <p:xfrm>
          <a:off x="6127750" y="4930140"/>
          <a:ext cx="15748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vulnerable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no safety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reactive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after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compliant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rules based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proactive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anticipating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resilient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adaptive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24" name="Abgerundetes Rechteck 23"/>
          <p:cNvSpPr/>
          <p:nvPr/>
        </p:nvSpPr>
        <p:spPr>
          <a:xfrm>
            <a:off x="5821680" y="4499360"/>
            <a:ext cx="1191756" cy="320491"/>
          </a:xfrm>
          <a:prstGeom prst="roundRect">
            <a:avLst>
              <a:gd name="adj" fmla="val 50000"/>
            </a:avLst>
          </a:prstGeom>
          <a:solidFill>
            <a:srgbClr val="38547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Stages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96240" y="900955"/>
            <a:ext cx="1191756" cy="320491"/>
          </a:xfrm>
          <a:prstGeom prst="roundRect">
            <a:avLst>
              <a:gd name="adj" fmla="val 50000"/>
            </a:avLst>
          </a:prstGeom>
          <a:solidFill>
            <a:srgbClr val="38547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 smtClean="0"/>
              <a:t>Safety</a:t>
            </a:r>
            <a:endParaRPr lang="de-AT" sz="1400" dirty="0" smtClean="0"/>
          </a:p>
        </p:txBody>
      </p:sp>
      <p:sp>
        <p:nvSpPr>
          <p:cNvPr id="32" name="Abgerundetes Rechteck 31"/>
          <p:cNvSpPr/>
          <p:nvPr/>
        </p:nvSpPr>
        <p:spPr>
          <a:xfrm>
            <a:off x="396240" y="3029595"/>
            <a:ext cx="1191756" cy="320491"/>
          </a:xfrm>
          <a:prstGeom prst="roundRect">
            <a:avLst>
              <a:gd name="adj" fmla="val 50000"/>
            </a:avLst>
          </a:prstGeom>
          <a:solidFill>
            <a:srgbClr val="38547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6646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 1::Title 1::Title 1::Title 1::Title 1::Title 1::"/>
          <p:cNvSpPr>
            <a:spLocks noGrp="1"/>
          </p:cNvSpPr>
          <p:nvPr>
            <p:ph type="title"/>
          </p:nvPr>
        </p:nvSpPr>
        <p:spPr>
          <a:xfrm>
            <a:off x="471842" y="105754"/>
            <a:ext cx="8202612" cy="739775"/>
          </a:xfrm>
        </p:spPr>
        <p:txBody>
          <a:bodyPr/>
          <a:lstStyle/>
          <a:p>
            <a:pPr indent="-457200">
              <a:spcAft>
                <a:spcPts val="600"/>
              </a:spcAft>
            </a:pPr>
            <a:r>
              <a:rPr lang="en-GB" dirty="0" smtClean="0">
                <a:solidFill>
                  <a:srgbClr val="003C6A"/>
                </a:solidFill>
              </a:rPr>
              <a:t>Links</a:t>
            </a:r>
            <a:endParaRPr lang="en-GB" dirty="0">
              <a:solidFill>
                <a:srgbClr val="003C6A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95300" y="1226820"/>
            <a:ext cx="7520940" cy="145542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de-AT" sz="1400" dirty="0" smtClean="0">
                <a:solidFill>
                  <a:schemeClr val="tx1"/>
                </a:solidFill>
                <a:hlinkClick r:id="rId3"/>
              </a:rPr>
              <a:t>lostechies.com/derickbailey/2011/05/24/dont-do-role-based-authorization-checks-do-activity-based-checks/</a:t>
            </a:r>
            <a:endParaRPr lang="de-AT" sz="1400" dirty="0" smtClean="0">
              <a:solidFill>
                <a:schemeClr val="tx1"/>
              </a:solidFill>
            </a:endParaRPr>
          </a:p>
          <a:p>
            <a:pPr algn="ctr"/>
            <a:endParaRPr lang="de-AT" sz="1400" dirty="0">
              <a:solidFill>
                <a:schemeClr val="tx1"/>
              </a:solidFill>
            </a:endParaRPr>
          </a:p>
          <a:p>
            <a:pPr algn="ctr"/>
            <a:r>
              <a:rPr lang="de-AT" sz="1400" dirty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de-AT" sz="14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de-AT" sz="1400" dirty="0" smtClean="0">
                <a:solidFill>
                  <a:schemeClr val="tx1"/>
                </a:solidFill>
                <a:hlinkClick r:id="rId4"/>
              </a:rPr>
              <a:t>docs.oracle.com/cd/B14117_01/network.101/b10773/authoriz.htm#1009619</a:t>
            </a:r>
            <a:endParaRPr lang="de-AT" sz="1400" dirty="0" smtClean="0">
              <a:solidFill>
                <a:schemeClr val="tx1"/>
              </a:solidFill>
            </a:endParaRPr>
          </a:p>
          <a:p>
            <a:pPr algn="ctr"/>
            <a:endParaRPr lang="de-AT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descr="&lt;SUBTITLE&gt;{121,7024,424,0835,90,25,258,25}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>This Concludes Today’s Presentation. 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Thank you.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635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I Colours">
      <a:dk1>
        <a:srgbClr val="373737"/>
      </a:dk1>
      <a:lt1>
        <a:sysClr val="window" lastClr="FFFFFF"/>
      </a:lt1>
      <a:dk2>
        <a:srgbClr val="837870"/>
      </a:dk2>
      <a:lt2>
        <a:srgbClr val="B1B0A7"/>
      </a:lt2>
      <a:accent1>
        <a:srgbClr val="003C6A"/>
      </a:accent1>
      <a:accent2>
        <a:srgbClr val="EB6620"/>
      </a:accent2>
      <a:accent3>
        <a:srgbClr val="5A9FDA"/>
      </a:accent3>
      <a:accent4>
        <a:srgbClr val="B1B0A7"/>
      </a:accent4>
      <a:accent5>
        <a:srgbClr val="27643A"/>
      </a:accent5>
      <a:accent6>
        <a:srgbClr val="E3CE4C"/>
      </a:accent6>
      <a:hlink>
        <a:srgbClr val="003C6A"/>
      </a:hlink>
      <a:folHlink>
        <a:srgbClr val="5A9FDA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I Colours">
      <a:dk1>
        <a:srgbClr val="000000"/>
      </a:dk1>
      <a:lt1>
        <a:sysClr val="window" lastClr="FFFFFF"/>
      </a:lt1>
      <a:dk2>
        <a:srgbClr val="837870"/>
      </a:dk2>
      <a:lt2>
        <a:srgbClr val="B1B0A7"/>
      </a:lt2>
      <a:accent1>
        <a:srgbClr val="003C6A"/>
      </a:accent1>
      <a:accent2>
        <a:srgbClr val="EB6620"/>
      </a:accent2>
      <a:accent3>
        <a:srgbClr val="5A9FDA"/>
      </a:accent3>
      <a:accent4>
        <a:srgbClr val="B1B0A7"/>
      </a:accent4>
      <a:accent5>
        <a:srgbClr val="27643A"/>
      </a:accent5>
      <a:accent6>
        <a:srgbClr val="E3CE4C"/>
      </a:accent6>
      <a:hlink>
        <a:srgbClr val="003C6A"/>
      </a:hlink>
      <a:folHlink>
        <a:srgbClr val="5A9F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PI Colours">
      <a:dk1>
        <a:srgbClr val="000000"/>
      </a:dk1>
      <a:lt1>
        <a:sysClr val="window" lastClr="FFFFFF"/>
      </a:lt1>
      <a:dk2>
        <a:srgbClr val="837870"/>
      </a:dk2>
      <a:lt2>
        <a:srgbClr val="B1B0A7"/>
      </a:lt2>
      <a:accent1>
        <a:srgbClr val="003C6A"/>
      </a:accent1>
      <a:accent2>
        <a:srgbClr val="EB6620"/>
      </a:accent2>
      <a:accent3>
        <a:srgbClr val="5A9FDA"/>
      </a:accent3>
      <a:accent4>
        <a:srgbClr val="B1B0A7"/>
      </a:accent4>
      <a:accent5>
        <a:srgbClr val="27643A"/>
      </a:accent5>
      <a:accent6>
        <a:srgbClr val="E3CE4C"/>
      </a:accent6>
      <a:hlink>
        <a:srgbClr val="003C6A"/>
      </a:hlink>
      <a:folHlink>
        <a:srgbClr val="5A9F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366</Words>
  <Application>Microsoft Office PowerPoint</Application>
  <PresentationFormat>Bildschirmpräsentation (4:3)</PresentationFormat>
  <Paragraphs>122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 Theme</vt:lpstr>
      <vt:lpstr>Access Control </vt:lpstr>
      <vt:lpstr>Access Control</vt:lpstr>
      <vt:lpstr>Resources &amp; Attributes &amp; Profiles</vt:lpstr>
      <vt:lpstr>Actors &amp; Groups &amp; Roles</vt:lpstr>
      <vt:lpstr>Activities</vt:lpstr>
      <vt:lpstr>Access Control 2</vt:lpstr>
      <vt:lpstr>Safety  -&gt; Being safe Security  -&gt; Becoming safe</vt:lpstr>
      <vt:lpstr>Links</vt:lpstr>
      <vt:lpstr>  This Concludes Today’s Presentation.   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www.wizkit.com</dc:creator>
  <cp:lastModifiedBy>andersen</cp:lastModifiedBy>
  <cp:revision>1244</cp:revision>
  <dcterms:created xsi:type="dcterms:W3CDTF">2013-02-04T14:10:06Z</dcterms:created>
  <dcterms:modified xsi:type="dcterms:W3CDTF">2015-11-04T00:03:06Z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</Properties>
</file>