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8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FCDC"/>
    <a:srgbClr val="6930C3"/>
    <a:srgbClr val="80FFDB"/>
    <a:srgbClr val="5390D9"/>
    <a:srgbClr val="4EA8DE"/>
    <a:srgbClr val="48BFE3"/>
    <a:srgbClr val="56CFE1"/>
    <a:srgbClr val="64DFDF"/>
    <a:srgbClr val="72EFDD"/>
    <a:srgbClr val="74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2A0E-43A3-4A06-80D1-7319D9DCA383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F434-4BA1-4D0B-B542-04BB07F58F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92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25CE3-F13A-D86A-2253-75A42607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DB5C46-6B04-A12B-73D4-2546A2875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3331F-BB60-080D-9D42-2CB60197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29AEB-8EFE-5B63-AC7A-3C841D2B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5B9DA-A0A2-4EC8-46F9-CCC06D57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31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48D7E-DA2F-B76F-AE3B-07B6AC9D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DDF4B-1A3D-7E61-87EF-F3522E7A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B8E3B-1BFB-9CD1-4FA8-B0602762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F7002-C2FD-D202-F5FF-31ADFAA7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43ECF-2DF8-AA36-B2D6-D2C7781F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5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2117C2-6E15-D792-486C-8D4037FCE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505164-0BB1-8E1E-FE49-7169C247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547DC-7C4C-B908-6970-98F3BC49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BDD79-E1F2-B3F5-FF95-3D1E1B5A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4EBF4-BAC4-11DA-CD30-0B51F235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99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3 COLUMN CHART TEXT">
    <p:bg>
      <p:bgPr>
        <a:solidFill>
          <a:srgbClr val="003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00" y="432000"/>
            <a:ext cx="10185600" cy="51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8">
            <a:extLst>
              <a:ext uri="{FF2B5EF4-FFF2-40B4-BE49-F238E27FC236}">
                <a16:creationId xmlns:a16="http://schemas.microsoft.com/office/drawing/2014/main" id="{0C6C1EC6-E117-4B69-89BE-088A74E79D72}"/>
              </a:ext>
            </a:extLst>
          </p:cNvPr>
          <p:cNvSpPr txBox="1">
            <a:spLocks/>
          </p:cNvSpPr>
          <p:nvPr userDrawn="1"/>
        </p:nvSpPr>
        <p:spPr>
          <a:xfrm>
            <a:off x="10946607" y="6266997"/>
            <a:ext cx="242486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1000" smtClean="0">
                <a:solidFill>
                  <a:schemeClr val="bg1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‹Nr.›</a:t>
            </a:fld>
            <a:endParaRPr lang="en-GB" sz="1000" dirty="0">
              <a:solidFill>
                <a:schemeClr val="bg1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7B002-334A-40EC-B121-E986C0119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8967794" y="6295536"/>
            <a:ext cx="1866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Document Classification: KPMG Public</a:t>
            </a:r>
            <a:endParaRPr lang="en-GB" sz="600" b="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C7DA5C05-0E58-4053-BE8B-AFC82BE8C7B2}"/>
              </a:ext>
            </a:extLst>
          </p:cNvPr>
          <p:cNvSpPr/>
          <p:nvPr userDrawn="1"/>
        </p:nvSpPr>
        <p:spPr>
          <a:xfrm>
            <a:off x="1003200" y="6266996"/>
            <a:ext cx="484832" cy="194706"/>
          </a:xfrm>
          <a:custGeom>
            <a:avLst/>
            <a:gdLst>
              <a:gd name="connsiteX0" fmla="*/ 480938 w 484832"/>
              <a:gd name="connsiteY0" fmla="*/ 148130 h 194706"/>
              <a:gd name="connsiteX1" fmla="*/ 455744 w 484832"/>
              <a:gd name="connsiteY1" fmla="*/ 148130 h 194706"/>
              <a:gd name="connsiteX2" fmla="*/ 459917 w 484832"/>
              <a:gd name="connsiteY2" fmla="*/ 131488 h 194706"/>
              <a:gd name="connsiteX3" fmla="*/ 409445 w 484832"/>
              <a:gd name="connsiteY3" fmla="*/ 131488 h 194706"/>
              <a:gd name="connsiteX4" fmla="*/ 405289 w 484832"/>
              <a:gd name="connsiteY4" fmla="*/ 148130 h 194706"/>
              <a:gd name="connsiteX5" fmla="*/ 380916 w 484832"/>
              <a:gd name="connsiteY5" fmla="*/ 148130 h 194706"/>
              <a:gd name="connsiteX6" fmla="*/ 380916 w 484832"/>
              <a:gd name="connsiteY6" fmla="*/ 144709 h 194706"/>
              <a:gd name="connsiteX7" fmla="*/ 382079 w 484832"/>
              <a:gd name="connsiteY7" fmla="*/ 138775 h 194706"/>
              <a:gd name="connsiteX8" fmla="*/ 418715 w 484832"/>
              <a:gd name="connsiteY8" fmla="*/ 103062 h 194706"/>
              <a:gd name="connsiteX9" fmla="*/ 433698 w 484832"/>
              <a:gd name="connsiteY9" fmla="*/ 117292 h 194706"/>
              <a:gd name="connsiteX10" fmla="*/ 463732 w 484832"/>
              <a:gd name="connsiteY10" fmla="*/ 117292 h 194706"/>
              <a:gd name="connsiteX11" fmla="*/ 461234 w 484832"/>
              <a:gd name="connsiteY11" fmla="*/ 95058 h 194706"/>
              <a:gd name="connsiteX12" fmla="*/ 425214 w 484832"/>
              <a:gd name="connsiteY12" fmla="*/ 82641 h 194706"/>
              <a:gd name="connsiteX13" fmla="*/ 380916 w 484832"/>
              <a:gd name="connsiteY13" fmla="*/ 94357 h 194706"/>
              <a:gd name="connsiteX14" fmla="*/ 380916 w 484832"/>
              <a:gd name="connsiteY14" fmla="*/ 3708 h 194706"/>
              <a:gd name="connsiteX15" fmla="*/ 480938 w 484832"/>
              <a:gd name="connsiteY15" fmla="*/ 3708 h 194706"/>
              <a:gd name="connsiteX16" fmla="*/ 421914 w 484832"/>
              <a:gd name="connsiteY16" fmla="*/ 172537 h 194706"/>
              <a:gd name="connsiteX17" fmla="*/ 405101 w 484832"/>
              <a:gd name="connsiteY17" fmla="*/ 174247 h 194706"/>
              <a:gd name="connsiteX18" fmla="*/ 380438 w 484832"/>
              <a:gd name="connsiteY18" fmla="*/ 151910 h 194706"/>
              <a:gd name="connsiteX19" fmla="*/ 427027 w 484832"/>
              <a:gd name="connsiteY19" fmla="*/ 151910 h 194706"/>
              <a:gd name="connsiteX20" fmla="*/ 364275 w 484832"/>
              <a:gd name="connsiteY20" fmla="*/ 90064 h 194706"/>
              <a:gd name="connsiteX21" fmla="*/ 364275 w 484832"/>
              <a:gd name="connsiteY21" fmla="*/ 110759 h 194706"/>
              <a:gd name="connsiteX22" fmla="*/ 350951 w 484832"/>
              <a:gd name="connsiteY22" fmla="*/ 139390 h 194706"/>
              <a:gd name="connsiteX23" fmla="*/ 349360 w 484832"/>
              <a:gd name="connsiteY23" fmla="*/ 148130 h 194706"/>
              <a:gd name="connsiteX24" fmla="*/ 334669 w 484832"/>
              <a:gd name="connsiteY24" fmla="*/ 148130 h 194706"/>
              <a:gd name="connsiteX25" fmla="*/ 347223 w 484832"/>
              <a:gd name="connsiteY25" fmla="*/ 88524 h 194706"/>
              <a:gd name="connsiteX26" fmla="*/ 304943 w 484832"/>
              <a:gd name="connsiteY26" fmla="*/ 88524 h 194706"/>
              <a:gd name="connsiteX27" fmla="*/ 267110 w 484832"/>
              <a:gd name="connsiteY27" fmla="*/ 148164 h 194706"/>
              <a:gd name="connsiteX28" fmla="*/ 264339 w 484832"/>
              <a:gd name="connsiteY28" fmla="*/ 148164 h 194706"/>
              <a:gd name="connsiteX29" fmla="*/ 264339 w 484832"/>
              <a:gd name="connsiteY29" fmla="*/ 3759 h 194706"/>
              <a:gd name="connsiteX30" fmla="*/ 364326 w 484832"/>
              <a:gd name="connsiteY30" fmla="*/ 3759 h 194706"/>
              <a:gd name="connsiteX31" fmla="*/ 308449 w 484832"/>
              <a:gd name="connsiteY31" fmla="*/ 148130 h 194706"/>
              <a:gd name="connsiteX32" fmla="*/ 293398 w 484832"/>
              <a:gd name="connsiteY32" fmla="*/ 148130 h 194706"/>
              <a:gd name="connsiteX33" fmla="*/ 316163 w 484832"/>
              <a:gd name="connsiteY33" fmla="*/ 112315 h 194706"/>
              <a:gd name="connsiteX34" fmla="*/ 247731 w 484832"/>
              <a:gd name="connsiteY34" fmla="*/ 88388 h 194706"/>
              <a:gd name="connsiteX35" fmla="*/ 222709 w 484832"/>
              <a:gd name="connsiteY35" fmla="*/ 88388 h 194706"/>
              <a:gd name="connsiteX36" fmla="*/ 205606 w 484832"/>
              <a:gd name="connsiteY36" fmla="*/ 148130 h 194706"/>
              <a:gd name="connsiteX37" fmla="*/ 179027 w 484832"/>
              <a:gd name="connsiteY37" fmla="*/ 148130 h 194706"/>
              <a:gd name="connsiteX38" fmla="*/ 203314 w 484832"/>
              <a:gd name="connsiteY38" fmla="*/ 119413 h 194706"/>
              <a:gd name="connsiteX39" fmla="*/ 199893 w 484832"/>
              <a:gd name="connsiteY39" fmla="*/ 95725 h 194706"/>
              <a:gd name="connsiteX40" fmla="*/ 167653 w 484832"/>
              <a:gd name="connsiteY40" fmla="*/ 88353 h 194706"/>
              <a:gd name="connsiteX41" fmla="*/ 147796 w 484832"/>
              <a:gd name="connsiteY41" fmla="*/ 88353 h 194706"/>
              <a:gd name="connsiteX42" fmla="*/ 147796 w 484832"/>
              <a:gd name="connsiteY42" fmla="*/ 3759 h 194706"/>
              <a:gd name="connsiteX43" fmla="*/ 247697 w 484832"/>
              <a:gd name="connsiteY43" fmla="*/ 3759 h 194706"/>
              <a:gd name="connsiteX44" fmla="*/ 231740 w 484832"/>
              <a:gd name="connsiteY44" fmla="*/ 148130 h 194706"/>
              <a:gd name="connsiteX45" fmla="*/ 242258 w 484832"/>
              <a:gd name="connsiteY45" fmla="*/ 110759 h 194706"/>
              <a:gd name="connsiteX46" fmla="*/ 242635 w 484832"/>
              <a:gd name="connsiteY46" fmla="*/ 148130 h 194706"/>
              <a:gd name="connsiteX47" fmla="*/ 158981 w 484832"/>
              <a:gd name="connsiteY47" fmla="*/ 133934 h 194706"/>
              <a:gd name="connsiteX48" fmla="*/ 158981 w 484832"/>
              <a:gd name="connsiteY48" fmla="*/ 133934 h 194706"/>
              <a:gd name="connsiteX49" fmla="*/ 155920 w 484832"/>
              <a:gd name="connsiteY49" fmla="*/ 134054 h 194706"/>
              <a:gd name="connsiteX50" fmla="*/ 152243 w 484832"/>
              <a:gd name="connsiteY50" fmla="*/ 134054 h 194706"/>
              <a:gd name="connsiteX51" fmla="*/ 145846 w 484832"/>
              <a:gd name="connsiteY51" fmla="*/ 134054 h 194706"/>
              <a:gd name="connsiteX52" fmla="*/ 148805 w 484832"/>
              <a:gd name="connsiteY52" fmla="*/ 123125 h 194706"/>
              <a:gd name="connsiteX53" fmla="*/ 150207 w 484832"/>
              <a:gd name="connsiteY53" fmla="*/ 117686 h 194706"/>
              <a:gd name="connsiteX54" fmla="*/ 153628 w 484832"/>
              <a:gd name="connsiteY54" fmla="*/ 104961 h 194706"/>
              <a:gd name="connsiteX55" fmla="*/ 157972 w 484832"/>
              <a:gd name="connsiteY55" fmla="*/ 104961 h 194706"/>
              <a:gd name="connsiteX56" fmla="*/ 162915 w 484832"/>
              <a:gd name="connsiteY56" fmla="*/ 104961 h 194706"/>
              <a:gd name="connsiteX57" fmla="*/ 178668 w 484832"/>
              <a:gd name="connsiteY57" fmla="*/ 108159 h 194706"/>
              <a:gd name="connsiteX58" fmla="*/ 178206 w 484832"/>
              <a:gd name="connsiteY58" fmla="*/ 119105 h 194706"/>
              <a:gd name="connsiteX59" fmla="*/ 159084 w 484832"/>
              <a:gd name="connsiteY59" fmla="*/ 133986 h 194706"/>
              <a:gd name="connsiteX60" fmla="*/ 131291 w 484832"/>
              <a:gd name="connsiteY60" fmla="*/ 93741 h 194706"/>
              <a:gd name="connsiteX61" fmla="*/ 129717 w 484832"/>
              <a:gd name="connsiteY61" fmla="*/ 98872 h 194706"/>
              <a:gd name="connsiteX62" fmla="*/ 115419 w 484832"/>
              <a:gd name="connsiteY62" fmla="*/ 146471 h 194706"/>
              <a:gd name="connsiteX63" fmla="*/ 114854 w 484832"/>
              <a:gd name="connsiteY63" fmla="*/ 148181 h 194706"/>
              <a:gd name="connsiteX64" fmla="*/ 67683 w 484832"/>
              <a:gd name="connsiteY64" fmla="*/ 148181 h 194706"/>
              <a:gd name="connsiteX65" fmla="*/ 64006 w 484832"/>
              <a:gd name="connsiteY65" fmla="*/ 140365 h 194706"/>
              <a:gd name="connsiteX66" fmla="*/ 114683 w 484832"/>
              <a:gd name="connsiteY66" fmla="*/ 88524 h 194706"/>
              <a:gd name="connsiteX67" fmla="*/ 82187 w 484832"/>
              <a:gd name="connsiteY67" fmla="*/ 88524 h 194706"/>
              <a:gd name="connsiteX68" fmla="*/ 42507 w 484832"/>
              <a:gd name="connsiteY68" fmla="*/ 131283 h 194706"/>
              <a:gd name="connsiteX69" fmla="*/ 55351 w 484832"/>
              <a:gd name="connsiteY69" fmla="*/ 88524 h 194706"/>
              <a:gd name="connsiteX70" fmla="*/ 31270 w 484832"/>
              <a:gd name="connsiteY70" fmla="*/ 88524 h 194706"/>
              <a:gd name="connsiteX71" fmla="*/ 31270 w 484832"/>
              <a:gd name="connsiteY71" fmla="*/ 3759 h 194706"/>
              <a:gd name="connsiteX72" fmla="*/ 131188 w 484832"/>
              <a:gd name="connsiteY72" fmla="*/ 3759 h 194706"/>
              <a:gd name="connsiteX73" fmla="*/ 377119 w 484832"/>
              <a:gd name="connsiteY73" fmla="*/ -89 h 194706"/>
              <a:gd name="connsiteX74" fmla="*/ 377119 w 484832"/>
              <a:gd name="connsiteY74" fmla="*/ 97076 h 194706"/>
              <a:gd name="connsiteX75" fmla="*/ 368140 w 484832"/>
              <a:gd name="connsiteY75" fmla="*/ 105713 h 194706"/>
              <a:gd name="connsiteX76" fmla="*/ 368140 w 484832"/>
              <a:gd name="connsiteY76" fmla="*/ -89 h 194706"/>
              <a:gd name="connsiteX77" fmla="*/ 260525 w 484832"/>
              <a:gd name="connsiteY77" fmla="*/ -89 h 194706"/>
              <a:gd name="connsiteX78" fmla="*/ 260525 w 484832"/>
              <a:gd name="connsiteY78" fmla="*/ 88388 h 194706"/>
              <a:gd name="connsiteX79" fmla="*/ 251614 w 484832"/>
              <a:gd name="connsiteY79" fmla="*/ 88388 h 194706"/>
              <a:gd name="connsiteX80" fmla="*/ 251614 w 484832"/>
              <a:gd name="connsiteY80" fmla="*/ -89 h 194706"/>
              <a:gd name="connsiteX81" fmla="*/ 143965 w 484832"/>
              <a:gd name="connsiteY81" fmla="*/ -89 h 194706"/>
              <a:gd name="connsiteX82" fmla="*/ 143965 w 484832"/>
              <a:gd name="connsiteY82" fmla="*/ 88524 h 194706"/>
              <a:gd name="connsiteX83" fmla="*/ 135071 w 484832"/>
              <a:gd name="connsiteY83" fmla="*/ 88524 h 194706"/>
              <a:gd name="connsiteX84" fmla="*/ 135071 w 484832"/>
              <a:gd name="connsiteY84" fmla="*/ -89 h 194706"/>
              <a:gd name="connsiteX85" fmla="*/ 27456 w 484832"/>
              <a:gd name="connsiteY85" fmla="*/ -89 h 194706"/>
              <a:gd name="connsiteX86" fmla="*/ 27456 w 484832"/>
              <a:gd name="connsiteY86" fmla="*/ 100907 h 194706"/>
              <a:gd name="connsiteX87" fmla="*/ -47 w 484832"/>
              <a:gd name="connsiteY87" fmla="*/ 192480 h 194706"/>
              <a:gd name="connsiteX88" fmla="*/ 24120 w 484832"/>
              <a:gd name="connsiteY88" fmla="*/ 192480 h 194706"/>
              <a:gd name="connsiteX89" fmla="*/ 36247 w 484832"/>
              <a:gd name="connsiteY89" fmla="*/ 151927 h 194706"/>
              <a:gd name="connsiteX90" fmla="*/ 39667 w 484832"/>
              <a:gd name="connsiteY90" fmla="*/ 151927 h 194706"/>
              <a:gd name="connsiteX91" fmla="*/ 59696 w 484832"/>
              <a:gd name="connsiteY91" fmla="*/ 192480 h 194706"/>
              <a:gd name="connsiteX92" fmla="*/ 89028 w 484832"/>
              <a:gd name="connsiteY92" fmla="*/ 192480 h 194706"/>
              <a:gd name="connsiteX93" fmla="*/ 69513 w 484832"/>
              <a:gd name="connsiteY93" fmla="*/ 151927 h 194706"/>
              <a:gd name="connsiteX94" fmla="*/ 113623 w 484832"/>
              <a:gd name="connsiteY94" fmla="*/ 151927 h 194706"/>
              <a:gd name="connsiteX95" fmla="*/ 101377 w 484832"/>
              <a:gd name="connsiteY95" fmla="*/ 192480 h 194706"/>
              <a:gd name="connsiteX96" fmla="*/ 127785 w 484832"/>
              <a:gd name="connsiteY96" fmla="*/ 192480 h 194706"/>
              <a:gd name="connsiteX97" fmla="*/ 139860 w 484832"/>
              <a:gd name="connsiteY97" fmla="*/ 152047 h 194706"/>
              <a:gd name="connsiteX98" fmla="*/ 145641 w 484832"/>
              <a:gd name="connsiteY98" fmla="*/ 152047 h 194706"/>
              <a:gd name="connsiteX99" fmla="*/ 145641 w 484832"/>
              <a:gd name="connsiteY99" fmla="*/ 151927 h 194706"/>
              <a:gd name="connsiteX100" fmla="*/ 204408 w 484832"/>
              <a:gd name="connsiteY100" fmla="*/ 151927 h 194706"/>
              <a:gd name="connsiteX101" fmla="*/ 192761 w 484832"/>
              <a:gd name="connsiteY101" fmla="*/ 192360 h 194706"/>
              <a:gd name="connsiteX102" fmla="*/ 219374 w 484832"/>
              <a:gd name="connsiteY102" fmla="*/ 192360 h 194706"/>
              <a:gd name="connsiteX103" fmla="*/ 230662 w 484832"/>
              <a:gd name="connsiteY103" fmla="*/ 151927 h 194706"/>
              <a:gd name="connsiteX104" fmla="*/ 242635 w 484832"/>
              <a:gd name="connsiteY104" fmla="*/ 151927 h 194706"/>
              <a:gd name="connsiteX105" fmla="*/ 242960 w 484832"/>
              <a:gd name="connsiteY105" fmla="*/ 192360 h 194706"/>
              <a:gd name="connsiteX106" fmla="*/ 265280 w 484832"/>
              <a:gd name="connsiteY106" fmla="*/ 192360 h 194706"/>
              <a:gd name="connsiteX107" fmla="*/ 290935 w 484832"/>
              <a:gd name="connsiteY107" fmla="*/ 151927 h 194706"/>
              <a:gd name="connsiteX108" fmla="*/ 307713 w 484832"/>
              <a:gd name="connsiteY108" fmla="*/ 151927 h 194706"/>
              <a:gd name="connsiteX109" fmla="*/ 299059 w 484832"/>
              <a:gd name="connsiteY109" fmla="*/ 192360 h 194706"/>
              <a:gd name="connsiteX110" fmla="*/ 325227 w 484832"/>
              <a:gd name="connsiteY110" fmla="*/ 192360 h 194706"/>
              <a:gd name="connsiteX111" fmla="*/ 333779 w 484832"/>
              <a:gd name="connsiteY111" fmla="*/ 151927 h 194706"/>
              <a:gd name="connsiteX112" fmla="*/ 348933 w 484832"/>
              <a:gd name="connsiteY112" fmla="*/ 151927 h 194706"/>
              <a:gd name="connsiteX113" fmla="*/ 359845 w 484832"/>
              <a:gd name="connsiteY113" fmla="*/ 183517 h 194706"/>
              <a:gd name="connsiteX114" fmla="*/ 397131 w 484832"/>
              <a:gd name="connsiteY114" fmla="*/ 194617 h 194706"/>
              <a:gd name="connsiteX115" fmla="*/ 445807 w 484832"/>
              <a:gd name="connsiteY115" fmla="*/ 188648 h 194706"/>
              <a:gd name="connsiteX116" fmla="*/ 454872 w 484832"/>
              <a:gd name="connsiteY116" fmla="*/ 151927 h 194706"/>
              <a:gd name="connsiteX117" fmla="*/ 484786 w 484832"/>
              <a:gd name="connsiteY117" fmla="*/ 151927 h 194706"/>
              <a:gd name="connsiteX118" fmla="*/ 484786 w 484832"/>
              <a:gd name="connsiteY118" fmla="*/ -89 h 19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484832" h="194706">
                <a:moveTo>
                  <a:pt x="480938" y="148130"/>
                </a:moveTo>
                <a:lnTo>
                  <a:pt x="455744" y="148130"/>
                </a:lnTo>
                <a:lnTo>
                  <a:pt x="459917" y="131488"/>
                </a:lnTo>
                <a:lnTo>
                  <a:pt x="409445" y="131488"/>
                </a:lnTo>
                <a:lnTo>
                  <a:pt x="405289" y="148130"/>
                </a:lnTo>
                <a:lnTo>
                  <a:pt x="380916" y="148130"/>
                </a:lnTo>
                <a:lnTo>
                  <a:pt x="380916" y="144709"/>
                </a:lnTo>
                <a:cubicBezTo>
                  <a:pt x="381293" y="142845"/>
                  <a:pt x="381618" y="140878"/>
                  <a:pt x="382079" y="138775"/>
                </a:cubicBezTo>
                <a:cubicBezTo>
                  <a:pt x="386526" y="120816"/>
                  <a:pt x="398311" y="103062"/>
                  <a:pt x="418715" y="103062"/>
                </a:cubicBezTo>
                <a:cubicBezTo>
                  <a:pt x="426771" y="103062"/>
                  <a:pt x="434792" y="106141"/>
                  <a:pt x="433698" y="117292"/>
                </a:cubicBezTo>
                <a:lnTo>
                  <a:pt x="463732" y="117292"/>
                </a:lnTo>
                <a:cubicBezTo>
                  <a:pt x="464912" y="112161"/>
                  <a:pt x="466896" y="103216"/>
                  <a:pt x="461234" y="95058"/>
                </a:cubicBezTo>
                <a:cubicBezTo>
                  <a:pt x="454821" y="86198"/>
                  <a:pt x="441942" y="82641"/>
                  <a:pt x="425214" y="82641"/>
                </a:cubicBezTo>
                <a:cubicBezTo>
                  <a:pt x="413328" y="82641"/>
                  <a:pt x="395933" y="84539"/>
                  <a:pt x="380916" y="94357"/>
                </a:cubicBezTo>
                <a:lnTo>
                  <a:pt x="380916" y="3708"/>
                </a:lnTo>
                <a:lnTo>
                  <a:pt x="480938" y="3708"/>
                </a:lnTo>
                <a:close/>
                <a:moveTo>
                  <a:pt x="421914" y="172537"/>
                </a:moveTo>
                <a:cubicBezTo>
                  <a:pt x="416372" y="173606"/>
                  <a:pt x="410745" y="174179"/>
                  <a:pt x="405101" y="174247"/>
                </a:cubicBezTo>
                <a:cubicBezTo>
                  <a:pt x="390683" y="174247"/>
                  <a:pt x="380643" y="167543"/>
                  <a:pt x="380438" y="151910"/>
                </a:cubicBezTo>
                <a:lnTo>
                  <a:pt x="427027" y="151910"/>
                </a:lnTo>
                <a:close/>
                <a:moveTo>
                  <a:pt x="364275" y="90064"/>
                </a:moveTo>
                <a:lnTo>
                  <a:pt x="364275" y="110759"/>
                </a:lnTo>
                <a:cubicBezTo>
                  <a:pt x="358044" y="119364"/>
                  <a:pt x="353522" y="129082"/>
                  <a:pt x="350951" y="139390"/>
                </a:cubicBezTo>
                <a:cubicBezTo>
                  <a:pt x="350195" y="142258"/>
                  <a:pt x="349663" y="145180"/>
                  <a:pt x="349360" y="148130"/>
                </a:cubicBezTo>
                <a:lnTo>
                  <a:pt x="334669" y="148130"/>
                </a:lnTo>
                <a:lnTo>
                  <a:pt x="347223" y="88524"/>
                </a:lnTo>
                <a:lnTo>
                  <a:pt x="304943" y="88524"/>
                </a:lnTo>
                <a:lnTo>
                  <a:pt x="267110" y="148164"/>
                </a:lnTo>
                <a:lnTo>
                  <a:pt x="264339" y="148164"/>
                </a:lnTo>
                <a:lnTo>
                  <a:pt x="264339" y="3759"/>
                </a:lnTo>
                <a:lnTo>
                  <a:pt x="364326" y="3759"/>
                </a:lnTo>
                <a:close/>
                <a:moveTo>
                  <a:pt x="308449" y="148130"/>
                </a:moveTo>
                <a:lnTo>
                  <a:pt x="293398" y="148130"/>
                </a:lnTo>
                <a:lnTo>
                  <a:pt x="316163" y="112315"/>
                </a:lnTo>
                <a:close/>
                <a:moveTo>
                  <a:pt x="247731" y="88388"/>
                </a:moveTo>
                <a:lnTo>
                  <a:pt x="222709" y="88388"/>
                </a:lnTo>
                <a:lnTo>
                  <a:pt x="205606" y="148130"/>
                </a:lnTo>
                <a:lnTo>
                  <a:pt x="179027" y="148130"/>
                </a:lnTo>
                <a:cubicBezTo>
                  <a:pt x="192538" y="143136"/>
                  <a:pt x="200765" y="133592"/>
                  <a:pt x="203314" y="119413"/>
                </a:cubicBezTo>
                <a:cubicBezTo>
                  <a:pt x="205400" y="108399"/>
                  <a:pt x="204408" y="101164"/>
                  <a:pt x="199893" y="95725"/>
                </a:cubicBezTo>
                <a:cubicBezTo>
                  <a:pt x="193154" y="87652"/>
                  <a:pt x="179642" y="88353"/>
                  <a:pt x="167653" y="88353"/>
                </a:cubicBezTo>
                <a:lnTo>
                  <a:pt x="147796" y="88353"/>
                </a:lnTo>
                <a:lnTo>
                  <a:pt x="147796" y="3759"/>
                </a:lnTo>
                <a:lnTo>
                  <a:pt x="247697" y="3759"/>
                </a:lnTo>
                <a:close/>
                <a:moveTo>
                  <a:pt x="231740" y="148130"/>
                </a:moveTo>
                <a:lnTo>
                  <a:pt x="242258" y="110759"/>
                </a:lnTo>
                <a:lnTo>
                  <a:pt x="242635" y="148130"/>
                </a:lnTo>
                <a:close/>
                <a:moveTo>
                  <a:pt x="158981" y="133934"/>
                </a:moveTo>
                <a:lnTo>
                  <a:pt x="158981" y="133934"/>
                </a:lnTo>
                <a:cubicBezTo>
                  <a:pt x="158007" y="133934"/>
                  <a:pt x="157032" y="134054"/>
                  <a:pt x="155920" y="134054"/>
                </a:cubicBezTo>
                <a:cubicBezTo>
                  <a:pt x="154466" y="134054"/>
                  <a:pt x="153320" y="134054"/>
                  <a:pt x="152243" y="134054"/>
                </a:cubicBezTo>
                <a:lnTo>
                  <a:pt x="145846" y="134054"/>
                </a:lnTo>
                <a:lnTo>
                  <a:pt x="148805" y="123125"/>
                </a:lnTo>
                <a:lnTo>
                  <a:pt x="150207" y="117686"/>
                </a:lnTo>
                <a:lnTo>
                  <a:pt x="153628" y="104961"/>
                </a:lnTo>
                <a:cubicBezTo>
                  <a:pt x="155116" y="104961"/>
                  <a:pt x="156570" y="104961"/>
                  <a:pt x="157972" y="104961"/>
                </a:cubicBezTo>
                <a:lnTo>
                  <a:pt x="162915" y="104961"/>
                </a:lnTo>
                <a:cubicBezTo>
                  <a:pt x="171467" y="104961"/>
                  <a:pt x="176718" y="105440"/>
                  <a:pt x="178668" y="108159"/>
                </a:cubicBezTo>
                <a:cubicBezTo>
                  <a:pt x="180156" y="110212"/>
                  <a:pt x="179967" y="113735"/>
                  <a:pt x="178206" y="119105"/>
                </a:cubicBezTo>
                <a:cubicBezTo>
                  <a:pt x="175196" y="128341"/>
                  <a:pt x="171364" y="133045"/>
                  <a:pt x="159084" y="133986"/>
                </a:cubicBezTo>
                <a:moveTo>
                  <a:pt x="131291" y="93741"/>
                </a:moveTo>
                <a:lnTo>
                  <a:pt x="129717" y="98872"/>
                </a:lnTo>
                <a:lnTo>
                  <a:pt x="115419" y="146471"/>
                </a:lnTo>
                <a:lnTo>
                  <a:pt x="114854" y="148181"/>
                </a:lnTo>
                <a:lnTo>
                  <a:pt x="67683" y="148181"/>
                </a:lnTo>
                <a:lnTo>
                  <a:pt x="64006" y="140365"/>
                </a:lnTo>
                <a:lnTo>
                  <a:pt x="114683" y="88524"/>
                </a:lnTo>
                <a:lnTo>
                  <a:pt x="82187" y="88524"/>
                </a:lnTo>
                <a:lnTo>
                  <a:pt x="42507" y="131283"/>
                </a:lnTo>
                <a:lnTo>
                  <a:pt x="55351" y="88524"/>
                </a:lnTo>
                <a:lnTo>
                  <a:pt x="31270" y="88524"/>
                </a:lnTo>
                <a:lnTo>
                  <a:pt x="31270" y="3759"/>
                </a:lnTo>
                <a:lnTo>
                  <a:pt x="131188" y="3759"/>
                </a:lnTo>
                <a:close/>
                <a:moveTo>
                  <a:pt x="377119" y="-89"/>
                </a:moveTo>
                <a:lnTo>
                  <a:pt x="377119" y="97076"/>
                </a:lnTo>
                <a:cubicBezTo>
                  <a:pt x="373861" y="99667"/>
                  <a:pt x="370856" y="102560"/>
                  <a:pt x="368140" y="105713"/>
                </a:cubicBezTo>
                <a:lnTo>
                  <a:pt x="368140" y="-89"/>
                </a:lnTo>
                <a:lnTo>
                  <a:pt x="260525" y="-89"/>
                </a:lnTo>
                <a:lnTo>
                  <a:pt x="260525" y="88388"/>
                </a:lnTo>
                <a:lnTo>
                  <a:pt x="251614" y="88388"/>
                </a:lnTo>
                <a:lnTo>
                  <a:pt x="251614" y="-89"/>
                </a:lnTo>
                <a:lnTo>
                  <a:pt x="143965" y="-89"/>
                </a:lnTo>
                <a:lnTo>
                  <a:pt x="143965" y="88524"/>
                </a:lnTo>
                <a:lnTo>
                  <a:pt x="135071" y="88524"/>
                </a:lnTo>
                <a:lnTo>
                  <a:pt x="135071" y="-89"/>
                </a:lnTo>
                <a:lnTo>
                  <a:pt x="27456" y="-89"/>
                </a:lnTo>
                <a:lnTo>
                  <a:pt x="27456" y="100907"/>
                </a:lnTo>
                <a:lnTo>
                  <a:pt x="-47" y="192480"/>
                </a:lnTo>
                <a:lnTo>
                  <a:pt x="24120" y="192480"/>
                </a:lnTo>
                <a:lnTo>
                  <a:pt x="36247" y="151927"/>
                </a:lnTo>
                <a:lnTo>
                  <a:pt x="39667" y="151927"/>
                </a:lnTo>
                <a:lnTo>
                  <a:pt x="59696" y="192480"/>
                </a:lnTo>
                <a:lnTo>
                  <a:pt x="89028" y="192480"/>
                </a:lnTo>
                <a:lnTo>
                  <a:pt x="69513" y="151927"/>
                </a:lnTo>
                <a:lnTo>
                  <a:pt x="113623" y="151927"/>
                </a:lnTo>
                <a:lnTo>
                  <a:pt x="101377" y="192480"/>
                </a:lnTo>
                <a:lnTo>
                  <a:pt x="127785" y="192480"/>
                </a:lnTo>
                <a:lnTo>
                  <a:pt x="139860" y="152047"/>
                </a:lnTo>
                <a:lnTo>
                  <a:pt x="145641" y="152047"/>
                </a:lnTo>
                <a:lnTo>
                  <a:pt x="145641" y="151927"/>
                </a:lnTo>
                <a:lnTo>
                  <a:pt x="204408" y="151927"/>
                </a:lnTo>
                <a:lnTo>
                  <a:pt x="192761" y="192360"/>
                </a:lnTo>
                <a:lnTo>
                  <a:pt x="219374" y="192360"/>
                </a:lnTo>
                <a:lnTo>
                  <a:pt x="230662" y="151927"/>
                </a:lnTo>
                <a:lnTo>
                  <a:pt x="242635" y="151927"/>
                </a:lnTo>
                <a:lnTo>
                  <a:pt x="242960" y="192360"/>
                </a:lnTo>
                <a:lnTo>
                  <a:pt x="265280" y="192360"/>
                </a:lnTo>
                <a:lnTo>
                  <a:pt x="290935" y="151927"/>
                </a:lnTo>
                <a:lnTo>
                  <a:pt x="307713" y="151927"/>
                </a:lnTo>
                <a:lnTo>
                  <a:pt x="299059" y="192360"/>
                </a:lnTo>
                <a:lnTo>
                  <a:pt x="325227" y="192360"/>
                </a:lnTo>
                <a:lnTo>
                  <a:pt x="333779" y="151927"/>
                </a:lnTo>
                <a:lnTo>
                  <a:pt x="348933" y="151927"/>
                </a:lnTo>
                <a:cubicBezTo>
                  <a:pt x="348334" y="164464"/>
                  <a:pt x="351533" y="175872"/>
                  <a:pt x="359845" y="183517"/>
                </a:cubicBezTo>
                <a:cubicBezTo>
                  <a:pt x="370004" y="192839"/>
                  <a:pt x="385603" y="194617"/>
                  <a:pt x="397131" y="194617"/>
                </a:cubicBezTo>
                <a:cubicBezTo>
                  <a:pt x="413526" y="194421"/>
                  <a:pt x="429850" y="192418"/>
                  <a:pt x="445807" y="188648"/>
                </a:cubicBezTo>
                <a:lnTo>
                  <a:pt x="454872" y="151927"/>
                </a:lnTo>
                <a:lnTo>
                  <a:pt x="484786" y="151927"/>
                </a:lnTo>
                <a:lnTo>
                  <a:pt x="484786" y="-89"/>
                </a:lnTo>
                <a:close/>
              </a:path>
            </a:pathLst>
          </a:custGeom>
          <a:solidFill>
            <a:schemeClr val="bg1"/>
          </a:solidFill>
          <a:ln w="1683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DE0B6-C5BF-6D8D-03A8-75785A8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36684-00AB-0250-5A1B-AA8508E13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C7423-BD14-85EE-30A7-F7212D67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6BE2E-D231-A866-7BE7-DEFFE130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20D21-C93A-3CF1-D1D3-56ACFAB1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4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D237-D417-DC82-6BC7-0015A4A9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794CD-8800-D668-7FE1-4FB221A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E016F-3FBF-7337-02DD-C67CA3A4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2F060-3D16-EC50-6EBD-0CF60975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97269-5F14-8F4B-AC1E-D4C9D545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6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FCED7-0553-7874-1B49-22DB541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948EB-B03A-7690-F88C-78AB9D3E8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A89AB5-F6AC-2AE0-35F3-9B5E00A7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BE76B-E440-919E-ACE1-E2AEAD0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82B1B-1611-D869-2B28-A44F94FA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532D76-08CE-08AE-A84D-807C3E7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06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4CE97-BEF4-2BF2-D74C-CC91942F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75E03-0D21-7615-121C-AD9264A0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203D3-F4FA-AC9D-A0CB-30865094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2B6945-F5FB-8BBF-9AC1-13790D4A7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9347D7-BD62-5A58-5DF5-4DC3D610A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6E1C5-4B5A-5C4D-5233-0C9BA363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7F6437-EB2F-8D32-FD0D-751096D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B648A6-C657-ED21-2D5B-6B16037F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64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1CF0-1D30-4F44-0305-4A6D03C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36B509-A30A-2DB5-15BF-6E4B5A5D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56780-7A5E-698E-114C-7AF2FE9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7887B-615F-8B2F-5B1F-7318743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80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67A321-C232-A481-F28B-6BBACC28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7B3D8E-0506-DEA7-0FBA-30B2A977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0ACD47-7B63-61A8-E52D-AAD2E652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800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214F-3D28-6989-F4E7-F5D7EFAE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823E4-FB2F-FCBA-FE25-55938BC4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55D8E8-0C40-654B-CB51-CAA07CD7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36754-5D2E-26CF-0352-0D2399F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4626-F78B-025D-0810-5ABF6EFA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156D74-61F3-F88D-FD38-DE1FE363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06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D622E-8BD2-2899-DFB7-56AA329F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5935D7-C310-DA31-EB19-F89C10EA8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759335-C0E9-7704-6007-2B09446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FC5C-D4DE-F8F4-A37A-16F901B8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0AD2D7-D3DC-2F17-9AD4-EF7E4B8D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318B9E-3EFF-C9B0-5510-5BCCBEE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87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1D4883-CE59-D0E4-6F01-21735E33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2F12C-E454-99A4-875F-73E775E7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6853E-3B8A-D573-7063-EDE3C169B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E850-0B1E-4A45-A733-F80DAC106962}" type="datetimeFigureOut">
              <a:rPr lang="de-AT" smtClean="0"/>
              <a:t>05.08.2023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01214-DE55-440A-A394-85B1353D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C2EE8-B0B9-B188-A808-236BD81D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CE69-85B2-413F-B949-3FC8EB59A2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08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058BF6-637B-4611-A49A-177EB854D6BE}"/>
              </a:ext>
            </a:extLst>
          </p:cNvPr>
          <p:cNvCxnSpPr>
            <a:cxnSpLocks/>
          </p:cNvCxnSpPr>
          <p:nvPr/>
        </p:nvCxnSpPr>
        <p:spPr>
          <a:xfrm>
            <a:off x="995363" y="3513650"/>
            <a:ext cx="10204450" cy="0"/>
          </a:xfrm>
          <a:prstGeom prst="line">
            <a:avLst/>
          </a:prstGeom>
          <a:ln w="50800" cap="sq">
            <a:gradFill>
              <a:gsLst>
                <a:gs pos="0">
                  <a:srgbClr val="80FFDB"/>
                </a:gs>
                <a:gs pos="55000">
                  <a:srgbClr val="96E0E0"/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0" scaled="0"/>
            </a:gra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2AD0C53-1C40-4BBE-9D53-271B6F51360D}"/>
              </a:ext>
            </a:extLst>
          </p:cNvPr>
          <p:cNvSpPr/>
          <p:nvPr/>
        </p:nvSpPr>
        <p:spPr>
          <a:xfrm>
            <a:off x="1881226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72E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45262-D08F-407E-819A-E1CF156FF12E}"/>
              </a:ext>
            </a:extLst>
          </p:cNvPr>
          <p:cNvSpPr/>
          <p:nvPr/>
        </p:nvSpPr>
        <p:spPr>
          <a:xfrm>
            <a:off x="2903604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64D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A445-61EC-4438-B025-CD078099AD9C}"/>
              </a:ext>
            </a:extLst>
          </p:cNvPr>
          <p:cNvSpPr txBox="1"/>
          <p:nvPr/>
        </p:nvSpPr>
        <p:spPr>
          <a:xfrm>
            <a:off x="2100365" y="3810929"/>
            <a:ext cx="2521490" cy="1406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2013 - 2015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kumimoji="0" lang="en-GB" sz="15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Quality 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 tool technician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Drawing CAD constructions (2D &amp; 3D) and/or redraw (DCAM/SolidWorks)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CAM programming (DCAM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FaptCut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Implementation of new technologies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AE5D39-7FAE-4BC5-9549-3110F38604D5}"/>
              </a:ext>
            </a:extLst>
          </p:cNvPr>
          <p:cNvCxnSpPr>
            <a:cxnSpLocks/>
          </p:cNvCxnSpPr>
          <p:nvPr/>
        </p:nvCxnSpPr>
        <p:spPr>
          <a:xfrm>
            <a:off x="2993604" y="1654922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CE98E-71F2-42BC-89C8-CEEEF4672E64}"/>
              </a:ext>
            </a:extLst>
          </p:cNvPr>
          <p:cNvSpPr txBox="1"/>
          <p:nvPr/>
        </p:nvSpPr>
        <p:spPr>
          <a:xfrm>
            <a:off x="3141380" y="1654921"/>
            <a:ext cx="2481122" cy="1653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2015 - 2016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QPN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/ tool technician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Drawing CAD constructions (2D &amp; 3D) and/or redraw (DCAM/SolidWorks)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CAM programming (DCAM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FaptCut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Implementation of new technologies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378FF-98D2-42DF-85E4-AD545D4B1C40}"/>
              </a:ext>
            </a:extLst>
          </p:cNvPr>
          <p:cNvCxnSpPr>
            <a:cxnSpLocks/>
          </p:cNvCxnSpPr>
          <p:nvPr/>
        </p:nvCxnSpPr>
        <p:spPr>
          <a:xfrm>
            <a:off x="1971226" y="3752153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62ABED9-25B9-4110-8B13-04AECB90DD37}"/>
              </a:ext>
            </a:extLst>
          </p:cNvPr>
          <p:cNvSpPr/>
          <p:nvPr/>
        </p:nvSpPr>
        <p:spPr>
          <a:xfrm>
            <a:off x="4657857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56C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D19E3-E6B2-460B-9C75-66D1D9554957}"/>
              </a:ext>
            </a:extLst>
          </p:cNvPr>
          <p:cNvSpPr txBox="1"/>
          <p:nvPr/>
        </p:nvSpPr>
        <p:spPr>
          <a:xfrm>
            <a:off x="4873857" y="3823547"/>
            <a:ext cx="2441341" cy="1653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2016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Heimic</a:t>
            </a: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 tool technician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Drawing CAD constructions (2D &amp; 3D) and/or redraw (DCAM/SolidWorks)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CAM programming (DCAM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FaptCut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Implementation of new technologies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B52029-DB3A-4393-AFC0-D55868DE9627}"/>
              </a:ext>
            </a:extLst>
          </p:cNvPr>
          <p:cNvCxnSpPr>
            <a:cxnSpLocks/>
          </p:cNvCxnSpPr>
          <p:nvPr/>
        </p:nvCxnSpPr>
        <p:spPr>
          <a:xfrm>
            <a:off x="4747857" y="3752153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5CCEFEB-C76D-402E-986F-389F7D30578C}"/>
              </a:ext>
            </a:extLst>
          </p:cNvPr>
          <p:cNvSpPr/>
          <p:nvPr/>
        </p:nvSpPr>
        <p:spPr>
          <a:xfrm>
            <a:off x="5861538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48B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1BB73B-1DB6-4E3A-ABEB-1DF511A73C6A}"/>
              </a:ext>
            </a:extLst>
          </p:cNvPr>
          <p:cNvCxnSpPr>
            <a:cxnSpLocks/>
          </p:cNvCxnSpPr>
          <p:nvPr/>
        </p:nvCxnSpPr>
        <p:spPr>
          <a:xfrm>
            <a:off x="5951538" y="1654922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DFBECC-84A8-478A-952C-9254BF191D18}"/>
              </a:ext>
            </a:extLst>
          </p:cNvPr>
          <p:cNvSpPr txBox="1"/>
          <p:nvPr/>
        </p:nvSpPr>
        <p:spPr>
          <a:xfrm>
            <a:off x="6099314" y="1654922"/>
            <a:ext cx="2333349" cy="1406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2017 - 2022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STIWA 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 tool technician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Drawing CAD constructions (2D &amp; 3D) and/or redraw (DCAM/SolidWorks)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CAM programming (DCAM &amp;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FaptCut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Implementation of new technologies to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436CC9-287B-4088-AD23-2F8A735FCC22}"/>
              </a:ext>
            </a:extLst>
          </p:cNvPr>
          <p:cNvSpPr/>
          <p:nvPr/>
        </p:nvSpPr>
        <p:spPr>
          <a:xfrm>
            <a:off x="8490438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53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3139E-B353-4B36-A00A-160A0714262C}"/>
              </a:ext>
            </a:extLst>
          </p:cNvPr>
          <p:cNvCxnSpPr>
            <a:cxnSpLocks/>
          </p:cNvCxnSpPr>
          <p:nvPr/>
        </p:nvCxnSpPr>
        <p:spPr>
          <a:xfrm>
            <a:off x="8580438" y="1654922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1D5A9F-C925-44E4-A2D6-49B0B54C21D1}"/>
              </a:ext>
            </a:extLst>
          </p:cNvPr>
          <p:cNvSpPr txBox="1"/>
          <p:nvPr/>
        </p:nvSpPr>
        <p:spPr>
          <a:xfrm>
            <a:off x="8728213" y="1654922"/>
            <a:ext cx="2584219" cy="1079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2023 - now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Coders.Bay</a:t>
            </a: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 training program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Pre-qualification / orientation in the areas of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Softwaredevelopment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cs typeface="Arial" panose="020B0604020202020204" pitchFamily="34" charset="0"/>
              </a:rPr>
              <a:t>, network technology and  web development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D5AE28-8258-4DD9-B105-4923290F5262}"/>
              </a:ext>
            </a:extLst>
          </p:cNvPr>
          <p:cNvSpPr/>
          <p:nvPr/>
        </p:nvSpPr>
        <p:spPr>
          <a:xfrm>
            <a:off x="7519375" y="3423650"/>
            <a:ext cx="180000" cy="180000"/>
          </a:xfrm>
          <a:prstGeom prst="ellipse">
            <a:avLst/>
          </a:prstGeom>
          <a:solidFill>
            <a:schemeClr val="tx2"/>
          </a:solidFill>
          <a:ln w="38100">
            <a:solidFill>
              <a:srgbClr val="4EA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err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A53DB-3EDC-4143-9012-E524A6175E9A}"/>
              </a:ext>
            </a:extLst>
          </p:cNvPr>
          <p:cNvSpPr txBox="1"/>
          <p:nvPr/>
        </p:nvSpPr>
        <p:spPr>
          <a:xfrm>
            <a:off x="7735375" y="3765962"/>
            <a:ext cx="3655436" cy="16645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2022 - 2023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KPMG </a:t>
            </a: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 IT-Consulting / traineeship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Implementation of cloud solutions in Azure &amp; Google CloudPlatform environments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Build skillset of IT relevant topics: Linux, SAP, ERP, Project management, network technology, cloud computing, software development, Docker, </a:t>
            </a:r>
            <a:r>
              <a:rPr kumimoji="0" lang="en-GB" sz="10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pentesting</a:t>
            </a: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SecOps / DFIR, Compliance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GB" sz="1000" dirty="0">
                <a:solidFill>
                  <a:schemeClr val="bg1"/>
                </a:solidFill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Writing </a:t>
            </a:r>
            <a:r>
              <a:rPr kumimoji="0" lang="en-GB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Book" panose="020B0503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concise guidelines based on ISO 270001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E37A5D-34B3-4AB6-80CB-DD13654E2C83}"/>
              </a:ext>
            </a:extLst>
          </p:cNvPr>
          <p:cNvCxnSpPr>
            <a:cxnSpLocks/>
          </p:cNvCxnSpPr>
          <p:nvPr/>
        </p:nvCxnSpPr>
        <p:spPr>
          <a:xfrm>
            <a:off x="7609375" y="3752153"/>
            <a:ext cx="0" cy="160480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>
            <a:extLst>
              <a:ext uri="{FF2B5EF4-FFF2-40B4-BE49-F238E27FC236}">
                <a16:creationId xmlns:a16="http://schemas.microsoft.com/office/drawing/2014/main" id="{37B6D4A7-BABE-B5FC-53CE-497D74840275}"/>
              </a:ext>
            </a:extLst>
          </p:cNvPr>
          <p:cNvSpPr txBox="1"/>
          <p:nvPr/>
        </p:nvSpPr>
        <p:spPr>
          <a:xfrm>
            <a:off x="539285" y="2521450"/>
            <a:ext cx="2481122" cy="1608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82FCDC"/>
                </a:solidFill>
                <a:effectLst/>
                <a:uLnTx/>
                <a:uFillTx/>
                <a:latin typeface="Bahnschrift" panose="020B0502040204020203" pitchFamily="34" charset="0"/>
              </a:rPr>
              <a:t>HAK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82FCDC"/>
                </a:solidFill>
                <a:effectLst/>
                <a:uLnTx/>
                <a:uFillTx/>
                <a:latin typeface="Bahnschrift" panose="020B0502040204020203" pitchFamily="34" charset="0"/>
              </a:rPr>
              <a:t>BUNDES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82FCDC"/>
                </a:solidFill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82FCDC"/>
                </a:solidFill>
                <a:effectLst/>
                <a:uLnTx/>
                <a:uFillTx/>
                <a:latin typeface="Bahnschrift" panose="020B0502040204020203" pitchFamily="34" charset="0"/>
              </a:rPr>
              <a:t>HANDELS</a:t>
            </a:r>
            <a:br>
              <a:rPr lang="en-GB" sz="1600" dirty="0">
                <a:solidFill>
                  <a:srgbClr val="82FCDC"/>
                </a:solidFill>
                <a:latin typeface="Bahnschrift" panose="020B0502040204020203" pitchFamily="34" charset="0"/>
              </a:rPr>
            </a:br>
            <a:r>
              <a:rPr lang="en-GB" sz="1600" dirty="0">
                <a:solidFill>
                  <a:srgbClr val="82FCDC"/>
                </a:solidFill>
                <a:latin typeface="Bahnschrift" panose="020B0502040204020203" pitchFamily="34" charset="0"/>
              </a:rPr>
              <a:t>AKADEMIE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rgbClr val="82FCDC"/>
                </a:solidFill>
                <a:latin typeface="Bahnschrift" panose="020B0502040204020203" pitchFamily="34" charset="0"/>
              </a:rPr>
              <a:t>STEYR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82FCDC"/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7D3D3D-7BDE-30E1-A070-710BCD88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09" y="1436480"/>
            <a:ext cx="471161" cy="47116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230E064-A244-C322-62D6-BB4F8238B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42" y="3675959"/>
            <a:ext cx="947680" cy="363383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6E6B56F-374C-251E-30A1-B4B648E86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02" y="3705256"/>
            <a:ext cx="671665" cy="41643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289C378-78E7-C3CB-A9D7-1D431A559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1478548"/>
            <a:ext cx="1098153" cy="5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93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OCUMENTCLASSIFICATION" val="TRU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Franklin Gothic Book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Rijad Bajrektarevic</dc:creator>
  <cp:lastModifiedBy>Rijad Bajrektarevic</cp:lastModifiedBy>
  <cp:revision>5</cp:revision>
  <dcterms:created xsi:type="dcterms:W3CDTF">2023-08-04T09:57:58Z</dcterms:created>
  <dcterms:modified xsi:type="dcterms:W3CDTF">2023-08-05T17:44:24Z</dcterms:modified>
</cp:coreProperties>
</file>