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0" autoAdjust="0"/>
    <p:restoredTop sz="94660"/>
  </p:normalViewPr>
  <p:slideViewPr>
    <p:cSldViewPr snapToGrid="0">
      <p:cViewPr>
        <p:scale>
          <a:sx n="90" d="100"/>
          <a:sy n="90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FAF-B479-4794-AF07-9AB994A17356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681-CC44-43ED-9C74-D97085C21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FAF-B479-4794-AF07-9AB994A17356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681-CC44-43ED-9C74-D97085C21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FAF-B479-4794-AF07-9AB994A17356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681-CC44-43ED-9C74-D97085C21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90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FAF-B479-4794-AF07-9AB994A17356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681-CC44-43ED-9C74-D97085C21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40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FAF-B479-4794-AF07-9AB994A17356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681-CC44-43ED-9C74-D97085C21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67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FAF-B479-4794-AF07-9AB994A17356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681-CC44-43ED-9C74-D97085C21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82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FAF-B479-4794-AF07-9AB994A17356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681-CC44-43ED-9C74-D97085C21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FAF-B479-4794-AF07-9AB994A17356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681-CC44-43ED-9C74-D97085C21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4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FAF-B479-4794-AF07-9AB994A17356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681-CC44-43ED-9C74-D97085C21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94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FAF-B479-4794-AF07-9AB994A17356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681-CC44-43ED-9C74-D97085C21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87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7FAF-B479-4794-AF07-9AB994A17356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0681-CC44-43ED-9C74-D97085C21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7FAF-B479-4794-AF07-9AB994A17356}" type="datetimeFigureOut">
              <a:rPr lang="fr-FR" smtClean="0"/>
              <a:t>21/02/2020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0681-CC44-43ED-9C74-D97085C21CD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02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endCxn id="6" idx="0"/>
          </p:cNvCxnSpPr>
          <p:nvPr/>
        </p:nvCxnSpPr>
        <p:spPr>
          <a:xfrm>
            <a:off x="3254757" y="744279"/>
            <a:ext cx="0" cy="585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à coins arrondis 5"/>
          <p:cNvSpPr/>
          <p:nvPr/>
        </p:nvSpPr>
        <p:spPr>
          <a:xfrm>
            <a:off x="2218437" y="1329306"/>
            <a:ext cx="2072640" cy="10363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A_VALIDER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35637" y="3056506"/>
            <a:ext cx="2641600" cy="10363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EN_ATTENTE_CHEQUES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3254757" y="3056506"/>
            <a:ext cx="2296160" cy="10363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EN_ATTENTE_DINFO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909317" y="4743066"/>
            <a:ext cx="2072640" cy="10363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VALIDE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6018277" y="3056506"/>
            <a:ext cx="2072640" cy="10363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REJETE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6" idx="2"/>
            <a:endCxn id="7" idx="0"/>
          </p:cNvCxnSpPr>
          <p:nvPr/>
        </p:nvCxnSpPr>
        <p:spPr>
          <a:xfrm flipH="1">
            <a:off x="1456437" y="2365626"/>
            <a:ext cx="1798320" cy="690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6" idx="2"/>
            <a:endCxn id="8" idx="0"/>
          </p:cNvCxnSpPr>
          <p:nvPr/>
        </p:nvCxnSpPr>
        <p:spPr>
          <a:xfrm>
            <a:off x="3254757" y="2365626"/>
            <a:ext cx="1148080" cy="690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7" idx="2"/>
            <a:endCxn id="10" idx="0"/>
          </p:cNvCxnSpPr>
          <p:nvPr/>
        </p:nvCxnSpPr>
        <p:spPr>
          <a:xfrm>
            <a:off x="1456437" y="4092826"/>
            <a:ext cx="2489200" cy="650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8" idx="2"/>
            <a:endCxn id="10" idx="0"/>
          </p:cNvCxnSpPr>
          <p:nvPr/>
        </p:nvCxnSpPr>
        <p:spPr>
          <a:xfrm flipH="1">
            <a:off x="3945637" y="4092826"/>
            <a:ext cx="457200" cy="650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6" idx="3"/>
            <a:endCxn id="11" idx="0"/>
          </p:cNvCxnSpPr>
          <p:nvPr/>
        </p:nvCxnSpPr>
        <p:spPr>
          <a:xfrm>
            <a:off x="4291077" y="1847466"/>
            <a:ext cx="2763520" cy="120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" idx="3"/>
            <a:endCxn id="11" idx="1"/>
          </p:cNvCxnSpPr>
          <p:nvPr/>
        </p:nvCxnSpPr>
        <p:spPr>
          <a:xfrm>
            <a:off x="5550917" y="3574666"/>
            <a:ext cx="4673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/>
          <p:nvPr/>
        </p:nvCxnSpPr>
        <p:spPr>
          <a:xfrm>
            <a:off x="2787397" y="4006466"/>
            <a:ext cx="3230880" cy="12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57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Egis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FASSEL Eric</dc:creator>
  <cp:lastModifiedBy>FASSEL Eric</cp:lastModifiedBy>
  <cp:revision>3</cp:revision>
  <dcterms:created xsi:type="dcterms:W3CDTF">2020-02-21T20:08:03Z</dcterms:created>
  <dcterms:modified xsi:type="dcterms:W3CDTF">2020-02-22T10:02:51Z</dcterms:modified>
</cp:coreProperties>
</file>