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32" r:id="rId3"/>
    <p:sldId id="333" r:id="rId4"/>
    <p:sldId id="349" r:id="rId5"/>
    <p:sldId id="350" r:id="rId6"/>
    <p:sldId id="334" r:id="rId7"/>
    <p:sldId id="351" r:id="rId8"/>
    <p:sldId id="352" r:id="rId9"/>
    <p:sldId id="335" r:id="rId10"/>
    <p:sldId id="353" r:id="rId11"/>
    <p:sldId id="354" r:id="rId12"/>
    <p:sldId id="258" r:id="rId13"/>
    <p:sldId id="299" r:id="rId14"/>
    <p:sldId id="355" r:id="rId15"/>
    <p:sldId id="356" r:id="rId16"/>
    <p:sldId id="357" r:id="rId17"/>
    <p:sldId id="358" r:id="rId18"/>
    <p:sldId id="300" r:id="rId19"/>
    <p:sldId id="359" r:id="rId20"/>
    <p:sldId id="360" r:id="rId21"/>
    <p:sldId id="361" r:id="rId22"/>
    <p:sldId id="362" r:id="rId23"/>
    <p:sldId id="301" r:id="rId24"/>
    <p:sldId id="363" r:id="rId25"/>
    <p:sldId id="364" r:id="rId26"/>
    <p:sldId id="302" r:id="rId27"/>
    <p:sldId id="365" r:id="rId28"/>
    <p:sldId id="336" r:id="rId29"/>
    <p:sldId id="366" r:id="rId30"/>
    <p:sldId id="329" r:id="rId31"/>
    <p:sldId id="367" r:id="rId32"/>
    <p:sldId id="368" r:id="rId33"/>
    <p:sldId id="369" r:id="rId34"/>
    <p:sldId id="370" r:id="rId35"/>
    <p:sldId id="371" r:id="rId36"/>
    <p:sldId id="322" r:id="rId37"/>
    <p:sldId id="337" r:id="rId38"/>
    <p:sldId id="338" r:id="rId39"/>
    <p:sldId id="339" r:id="rId40"/>
    <p:sldId id="306" r:id="rId41"/>
    <p:sldId id="340" r:id="rId42"/>
    <p:sldId id="372" r:id="rId43"/>
    <p:sldId id="259" r:id="rId44"/>
    <p:sldId id="347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22629"/>
    <p:restoredTop sz="94512"/>
  </p:normalViewPr>
  <p:slideViewPr>
    <p:cSldViewPr snapToGrid="0">
      <p:cViewPr varScale="1">
        <p:scale>
          <a:sx n="62" d="100"/>
          <a:sy n="62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0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.png"/><Relationship Id="rId7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430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740.png"/><Relationship Id="rId7" Type="http://schemas.openxmlformats.org/officeDocument/2006/relationships/image" Target="../media/image830.png"/><Relationship Id="rId12" Type="http://schemas.openxmlformats.org/officeDocument/2006/relationships/image" Target="../media/image870.png"/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0.png"/><Relationship Id="rId11" Type="http://schemas.openxmlformats.org/officeDocument/2006/relationships/image" Target="../media/image860.png"/><Relationship Id="rId5" Type="http://schemas.openxmlformats.org/officeDocument/2006/relationships/image" Target="../media/image760.png"/><Relationship Id="rId10" Type="http://schemas.openxmlformats.org/officeDocument/2006/relationships/image" Target="../media/image850.png"/><Relationship Id="rId4" Type="http://schemas.openxmlformats.org/officeDocument/2006/relationships/image" Target="../media/image751.png"/><Relationship Id="rId9" Type="http://schemas.openxmlformats.org/officeDocument/2006/relationships/image" Target="../media/image7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3" Type="http://schemas.openxmlformats.org/officeDocument/2006/relationships/image" Target="../media/image890.png"/><Relationship Id="rId7" Type="http://schemas.openxmlformats.org/officeDocument/2006/relationships/image" Target="../media/image930.png"/><Relationship Id="rId12" Type="http://schemas.openxmlformats.org/officeDocument/2006/relationships/image" Target="../media/image100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11" Type="http://schemas.openxmlformats.org/officeDocument/2006/relationships/image" Target="../media/image990.png"/><Relationship Id="rId5" Type="http://schemas.openxmlformats.org/officeDocument/2006/relationships/image" Target="../media/image911.png"/><Relationship Id="rId10" Type="http://schemas.openxmlformats.org/officeDocument/2006/relationships/image" Target="../media/image980.png"/><Relationship Id="rId4" Type="http://schemas.openxmlformats.org/officeDocument/2006/relationships/image" Target="../media/image900.png"/><Relationship Id="rId9" Type="http://schemas.openxmlformats.org/officeDocument/2006/relationships/image" Target="../media/image9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750.png"/><Relationship Id="rId7" Type="http://schemas.openxmlformats.org/officeDocument/2006/relationships/image" Target="../media/image10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10" Type="http://schemas.openxmlformats.org/officeDocument/2006/relationships/image" Target="../media/image107.png"/><Relationship Id="rId4" Type="http://schemas.openxmlformats.org/officeDocument/2006/relationships/image" Target="../media/image1010.png"/><Relationship Id="rId9" Type="http://schemas.openxmlformats.org/officeDocument/2006/relationships/image" Target="../media/image106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9" Type="http://schemas.openxmlformats.org/officeDocument/2006/relationships/image" Target="../media/image157.png"/><Relationship Id="rId21" Type="http://schemas.openxmlformats.org/officeDocument/2006/relationships/image" Target="../media/image139.png"/><Relationship Id="rId34" Type="http://schemas.openxmlformats.org/officeDocument/2006/relationships/image" Target="../media/image152.png"/><Relationship Id="rId7" Type="http://schemas.openxmlformats.org/officeDocument/2006/relationships/image" Target="../media/image1250.png"/><Relationship Id="rId2" Type="http://schemas.openxmlformats.org/officeDocument/2006/relationships/image" Target="../media/image116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41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0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37" Type="http://schemas.openxmlformats.org/officeDocument/2006/relationships/image" Target="../media/image155.png"/><Relationship Id="rId40" Type="http://schemas.openxmlformats.org/officeDocument/2006/relationships/image" Target="../media/image158.png"/><Relationship Id="rId5" Type="http://schemas.openxmlformats.org/officeDocument/2006/relationships/image" Target="../media/image1230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36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31" Type="http://schemas.openxmlformats.org/officeDocument/2006/relationships/image" Target="../media/image149.png"/><Relationship Id="rId4" Type="http://schemas.openxmlformats.org/officeDocument/2006/relationships/image" Target="../media/image1220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8" Type="http://schemas.openxmlformats.org/officeDocument/2006/relationships/image" Target="../media/image1260.png"/><Relationship Id="rId3" Type="http://schemas.openxmlformats.org/officeDocument/2006/relationships/image" Target="../media/image1210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38" Type="http://schemas.openxmlformats.org/officeDocument/2006/relationships/image" Target="../media/image156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.png"/><Relationship Id="rId21" Type="http://schemas.openxmlformats.org/officeDocument/2006/relationships/image" Target="../media/image181.png"/><Relationship Id="rId34" Type="http://schemas.openxmlformats.org/officeDocument/2006/relationships/image" Target="../media/image194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33" Type="http://schemas.openxmlformats.org/officeDocument/2006/relationships/image" Target="../media/image193.png"/><Relationship Id="rId2" Type="http://schemas.openxmlformats.org/officeDocument/2006/relationships/image" Target="../media/image162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32" Type="http://schemas.openxmlformats.org/officeDocument/2006/relationships/image" Target="../media/image192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31" Type="http://schemas.openxmlformats.org/officeDocument/2006/relationships/image" Target="../media/image191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Relationship Id="rId8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</a:p>
          <a:p>
            <a:r>
              <a:rPr lang="en-US" altLang="ja-JP"/>
              <a:t>2022/10/6 Separation of pics</a:t>
            </a:r>
          </a:p>
          <a:p>
            <a:r>
              <a:rPr kumimoji="1" lang="en-US" altLang="ja-JP"/>
              <a:t>2022/11/7 Color change for gray scale</a:t>
            </a:r>
            <a:endParaRPr kumimoji="1"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4CC721-57FC-766D-C211-BF605D16E2B3}"/>
              </a:ext>
            </a:extLst>
          </p:cNvPr>
          <p:cNvGrpSpPr/>
          <p:nvPr/>
        </p:nvGrpSpPr>
        <p:grpSpPr>
          <a:xfrm>
            <a:off x="975708" y="1122493"/>
            <a:ext cx="2739517" cy="766739"/>
            <a:chOff x="975708" y="1122493"/>
            <a:chExt cx="2739517" cy="766739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FABD9A52-09BC-0A37-91DA-41F7F8DA4BD2}"/>
                </a:ext>
              </a:extLst>
            </p:cNvPr>
            <p:cNvSpPr/>
            <p:nvPr/>
          </p:nvSpPr>
          <p:spPr>
            <a:xfrm>
              <a:off x="975708" y="116186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vM1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7BD1771-0F43-1CC0-AD28-AE5C28150E0A}"/>
                </a:ext>
              </a:extLst>
            </p:cNvPr>
            <p:cNvGrpSpPr/>
            <p:nvPr/>
          </p:nvGrpSpPr>
          <p:grpSpPr>
            <a:xfrm>
              <a:off x="1514433" y="1122493"/>
              <a:ext cx="2200792" cy="766739"/>
              <a:chOff x="3110267" y="4405447"/>
              <a:chExt cx="2200792" cy="766739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3A1B74C-C344-F640-2F8C-5C66EF7E4F4E}"/>
                  </a:ext>
                </a:extLst>
              </p:cNvPr>
              <p:cNvGrpSpPr/>
              <p:nvPr/>
            </p:nvGrpSpPr>
            <p:grpSpPr>
              <a:xfrm>
                <a:off x="3850566" y="4505613"/>
                <a:ext cx="462072" cy="666573"/>
                <a:chOff x="5554732" y="900138"/>
                <a:chExt cx="462072" cy="666573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27505358-5B91-E360-8156-80B1B53DC6FB}"/>
                    </a:ext>
                  </a:extLst>
                </p:cNvPr>
                <p:cNvGrpSpPr/>
                <p:nvPr/>
              </p:nvGrpSpPr>
              <p:grpSpPr>
                <a:xfrm>
                  <a:off x="5554732" y="900138"/>
                  <a:ext cx="462072" cy="666573"/>
                  <a:chOff x="1462419" y="107793"/>
                  <a:chExt cx="247407" cy="356903"/>
                </a:xfrm>
              </p:grpSpPr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62015502-9AF3-2AE4-881A-986A7BE46B28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22" name="左大かっこ 21">
                    <a:extLst>
                      <a:ext uri="{FF2B5EF4-FFF2-40B4-BE49-F238E27FC236}">
                        <a16:creationId xmlns:a16="http://schemas.microsoft.com/office/drawing/2014/main" id="{8FE9704C-CEB0-DCD4-E0E0-ADA085F106B4}"/>
                      </a:ext>
                    </a:extLst>
                  </p:cNvPr>
                  <p:cNvSpPr/>
                  <p:nvPr/>
                </p:nvSpPr>
                <p:spPr>
                  <a:xfrm flipH="1">
                    <a:off x="1664107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5BB0BC6D-CD04-0D6F-78C5-20E474C47A8E}"/>
                    </a:ext>
                  </a:extLst>
                </p:cNvPr>
                <p:cNvSpPr/>
                <p:nvPr/>
              </p:nvSpPr>
              <p:spPr>
                <a:xfrm>
                  <a:off x="5615321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B6C10C72-2943-DC26-7433-F75AFCF9C4CB}"/>
                    </a:ext>
                  </a:extLst>
                </p:cNvPr>
                <p:cNvSpPr/>
                <p:nvPr/>
              </p:nvSpPr>
              <p:spPr>
                <a:xfrm>
                  <a:off x="5820816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B60B0DD-770F-E7B8-FE72-40492D8CBF67}"/>
                  </a:ext>
                </a:extLst>
              </p:cNvPr>
              <p:cNvSpPr/>
              <p:nvPr/>
            </p:nvSpPr>
            <p:spPr>
              <a:xfrm>
                <a:off x="3140508" y="4548805"/>
                <a:ext cx="566834" cy="133985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919EEFDF-1FBF-6E1D-3DDF-6FE19CC9D47D}"/>
                  </a:ext>
                </a:extLst>
              </p:cNvPr>
              <p:cNvSpPr/>
              <p:nvPr/>
            </p:nvSpPr>
            <p:spPr>
              <a:xfrm>
                <a:off x="3110267" y="451538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B91DB622-1A02-A156-1998-103B3CD90F21}"/>
                  </a:ext>
                </a:extLst>
              </p:cNvPr>
              <p:cNvSpPr/>
              <p:nvPr/>
            </p:nvSpPr>
            <p:spPr>
              <a:xfrm flipH="1">
                <a:off x="3699443" y="451380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063A982-9A0A-8CA4-67CC-406D19DC6D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BC12F2C8-6448-C62D-49F1-71D63B13D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0149C50A-BF19-FC39-75E3-38933F81C740}"/>
                  </a:ext>
                </a:extLst>
              </p:cNvPr>
              <p:cNvGrpSpPr/>
              <p:nvPr/>
            </p:nvGrpSpPr>
            <p:grpSpPr>
              <a:xfrm>
                <a:off x="4739766" y="4518044"/>
                <a:ext cx="196596" cy="194343"/>
                <a:chOff x="4163876" y="2548857"/>
                <a:chExt cx="196596" cy="194343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C579F61-04EA-37FC-2DBD-DEDA5E38523C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7CFF96-3DDE-A972-F9A9-3C143EB7BC9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99F86682-6BB6-B8A1-DDE6-EB6750279565}"/>
                  </a:ext>
                </a:extLst>
              </p:cNvPr>
              <p:cNvGrpSpPr/>
              <p:nvPr/>
            </p:nvGrpSpPr>
            <p:grpSpPr>
              <a:xfrm>
                <a:off x="5034897" y="4514758"/>
                <a:ext cx="196596" cy="194343"/>
                <a:chOff x="4163876" y="2548857"/>
                <a:chExt cx="196596" cy="194343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909F68F-2669-B150-A6EB-80A0A4F3DAEF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203EFFC2-A5AE-5FAB-5FD7-8FEF35AEE1E0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ED66DE89-3D1E-BD75-8E78-082C87BAD3ED}"/>
                  </a:ext>
                </a:extLst>
              </p:cNvPr>
              <p:cNvSpPr/>
              <p:nvPr/>
            </p:nvSpPr>
            <p:spPr>
              <a:xfrm>
                <a:off x="4668646" y="450553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292948F7-DBDE-8BA2-C619-5D8E8AC27D84}"/>
                  </a:ext>
                </a:extLst>
              </p:cNvPr>
              <p:cNvSpPr/>
              <p:nvPr/>
            </p:nvSpPr>
            <p:spPr>
              <a:xfrm flipH="1">
                <a:off x="5257822" y="450395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38CD62-A59B-6E51-6067-BBE97AC1E312}"/>
              </a:ext>
            </a:extLst>
          </p:cNvPr>
          <p:cNvGrpSpPr/>
          <p:nvPr/>
        </p:nvGrpSpPr>
        <p:grpSpPr>
          <a:xfrm>
            <a:off x="987296" y="3426418"/>
            <a:ext cx="4219879" cy="702527"/>
            <a:chOff x="987296" y="3426418"/>
            <a:chExt cx="4219879" cy="70252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B93BC944-0E8D-F1BE-B001-7B2F85FDD576}"/>
                </a:ext>
              </a:extLst>
            </p:cNvPr>
            <p:cNvSpPr/>
            <p:nvPr/>
          </p:nvSpPr>
          <p:spPr>
            <a:xfrm>
              <a:off x="987296" y="342641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B9F1E2F-A485-BC8C-00F3-C90AF163B851}"/>
                </a:ext>
              </a:extLst>
            </p:cNvPr>
            <p:cNvSpPr/>
            <p:nvPr/>
          </p:nvSpPr>
          <p:spPr>
            <a:xfrm>
              <a:off x="1767721" y="354911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9D47AC4E-D4C5-5F08-CF0A-CF85FD7F9F1F}"/>
                </a:ext>
              </a:extLst>
            </p:cNvPr>
            <p:cNvSpPr/>
            <p:nvPr/>
          </p:nvSpPr>
          <p:spPr>
            <a:xfrm>
              <a:off x="1969052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EAF65FD-6E9F-EE6A-3E6F-6DDAEA408413}"/>
                </a:ext>
              </a:extLst>
            </p:cNvPr>
            <p:cNvSpPr/>
            <p:nvPr/>
          </p:nvSpPr>
          <p:spPr>
            <a:xfrm>
              <a:off x="2178337" y="346237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1F46304F-53D1-54E3-9DCA-38E81F560DD8}"/>
                </a:ext>
              </a:extLst>
            </p:cNvPr>
            <p:cNvSpPr/>
            <p:nvPr/>
          </p:nvSpPr>
          <p:spPr>
            <a:xfrm flipH="1">
              <a:off x="2579100" y="346237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560445-DC48-D3B9-B533-E3B8AE354763}"/>
                </a:ext>
              </a:extLst>
            </p:cNvPr>
            <p:cNvSpPr/>
            <p:nvPr/>
          </p:nvSpPr>
          <p:spPr>
            <a:xfrm>
              <a:off x="2215088" y="3532343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D5FBA65-9381-9C92-1C93-D0B99F369E24}"/>
                </a:ext>
              </a:extLst>
            </p:cNvPr>
            <p:cNvSpPr/>
            <p:nvPr/>
          </p:nvSpPr>
          <p:spPr>
            <a:xfrm>
              <a:off x="2215088" y="3727905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F37B362-A174-FE9C-B546-8C882EC14759}"/>
                </a:ext>
              </a:extLst>
            </p:cNvPr>
            <p:cNvSpPr/>
            <p:nvPr/>
          </p:nvSpPr>
          <p:spPr>
            <a:xfrm>
              <a:off x="2215088" y="3930478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/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/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117FD9-A757-F986-5A75-22762C80B3FC}"/>
                </a:ext>
              </a:extLst>
            </p:cNvPr>
            <p:cNvSpPr/>
            <p:nvPr/>
          </p:nvSpPr>
          <p:spPr>
            <a:xfrm>
              <a:off x="2985989" y="355313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54C244F-1798-7912-4C88-11DAFC149965}"/>
                </a:ext>
              </a:extLst>
            </p:cNvPr>
            <p:cNvSpPr/>
            <p:nvPr/>
          </p:nvSpPr>
          <p:spPr>
            <a:xfrm>
              <a:off x="3110529" y="353234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FFE11EBA-7441-F1C9-FB8E-24346662963F}"/>
                </a:ext>
              </a:extLst>
            </p:cNvPr>
            <p:cNvSpPr/>
            <p:nvPr/>
          </p:nvSpPr>
          <p:spPr>
            <a:xfrm>
              <a:off x="3080288" y="349280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5E26EC4-F0CD-A8A9-7EC5-256EEA37BC03}"/>
                </a:ext>
              </a:extLst>
            </p:cNvPr>
            <p:cNvSpPr/>
            <p:nvPr/>
          </p:nvSpPr>
          <p:spPr>
            <a:xfrm flipH="1">
              <a:off x="3502046" y="349123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0341C62A-B931-AB7A-4827-642556A6622B}"/>
                </a:ext>
              </a:extLst>
            </p:cNvPr>
            <p:cNvSpPr/>
            <p:nvPr/>
          </p:nvSpPr>
          <p:spPr>
            <a:xfrm>
              <a:off x="1519374" y="346759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FB847544-1768-FDB0-C45A-87D2387FFF98}"/>
                </a:ext>
              </a:extLst>
            </p:cNvPr>
            <p:cNvSpPr/>
            <p:nvPr/>
          </p:nvSpPr>
          <p:spPr>
            <a:xfrm flipH="1">
              <a:off x="2075660" y="346602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4E72C5DB-BABB-1E9A-BE27-7261AA90C6CC}"/>
                </a:ext>
              </a:extLst>
            </p:cNvPr>
            <p:cNvSpPr/>
            <p:nvPr/>
          </p:nvSpPr>
          <p:spPr>
            <a:xfrm>
              <a:off x="1576807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/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B558752C-93A5-8906-F3AC-BFEF9BB42258}"/>
                </a:ext>
              </a:extLst>
            </p:cNvPr>
            <p:cNvSpPr/>
            <p:nvPr/>
          </p:nvSpPr>
          <p:spPr>
            <a:xfrm>
              <a:off x="3807604" y="354473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A0858F9-E3E3-404C-FBDA-EFB75AFF05D1}"/>
                </a:ext>
              </a:extLst>
            </p:cNvPr>
            <p:cNvSpPr/>
            <p:nvPr/>
          </p:nvSpPr>
          <p:spPr>
            <a:xfrm>
              <a:off x="3932144" y="3523940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A016AA1-89E2-A2FF-C882-41A66E6B1C6A}"/>
                </a:ext>
              </a:extLst>
            </p:cNvPr>
            <p:cNvSpPr/>
            <p:nvPr/>
          </p:nvSpPr>
          <p:spPr>
            <a:xfrm>
              <a:off x="3901903" y="3484406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EFEDD785-1B8D-017C-1BDF-E348F9B4D149}"/>
                </a:ext>
              </a:extLst>
            </p:cNvPr>
            <p:cNvSpPr/>
            <p:nvPr/>
          </p:nvSpPr>
          <p:spPr>
            <a:xfrm flipH="1">
              <a:off x="4323661" y="3482830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C3909B3A-2375-9154-CDE4-6174E446367F}"/>
                </a:ext>
              </a:extLst>
            </p:cNvPr>
            <p:cNvSpPr/>
            <p:nvPr/>
          </p:nvSpPr>
          <p:spPr>
            <a:xfrm>
              <a:off x="4637881" y="353265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6A41D8A-C50F-CD53-D349-737C1AC7A0E0}"/>
                </a:ext>
              </a:extLst>
            </p:cNvPr>
            <p:cNvSpPr/>
            <p:nvPr/>
          </p:nvSpPr>
          <p:spPr>
            <a:xfrm>
              <a:off x="4762421" y="351186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1C65637D-4E12-1552-6564-F5078AA72362}"/>
                </a:ext>
              </a:extLst>
            </p:cNvPr>
            <p:cNvSpPr/>
            <p:nvPr/>
          </p:nvSpPr>
          <p:spPr>
            <a:xfrm>
              <a:off x="4732180" y="34723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A7534BA9-37E4-8614-F83E-7A5B86330CD4}"/>
                </a:ext>
              </a:extLst>
            </p:cNvPr>
            <p:cNvSpPr/>
            <p:nvPr/>
          </p:nvSpPr>
          <p:spPr>
            <a:xfrm flipH="1">
              <a:off x="5153938" y="34707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2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blipFill>
                <a:blip r:embed="rId4"/>
                <a:stretch>
                  <a:fillRect l="-8571" t="-11765" r="-10000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blipFill>
                <a:blip r:embed="rId5"/>
                <a:stretch>
                  <a:fillRect l="-13462" t="-8824" r="-13462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blipFill>
                <a:blip r:embed="rId7"/>
                <a:stretch>
                  <a:fillRect l="-8696" t="-12121" r="-8696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C4EC1-9297-FB38-78A4-8666DB6ECA5E}"/>
              </a:ext>
            </a:extLst>
          </p:cNvPr>
          <p:cNvSpPr txBox="1"/>
          <p:nvPr/>
        </p:nvSpPr>
        <p:spPr>
          <a:xfrm>
            <a:off x="4490349" y="4064203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043709-3783-3E46-D945-0B977A5E6D8B}"/>
              </a:ext>
            </a:extLst>
          </p:cNvPr>
          <p:cNvSpPr txBox="1"/>
          <p:nvPr/>
        </p:nvSpPr>
        <p:spPr>
          <a:xfrm>
            <a:off x="8661607" y="4111688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819717" y="919103"/>
            <a:ext cx="578342" cy="799888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2588107" y="939932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2508045" y="91100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2949615" y="91100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2820233" y="935780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3561630" y="957099"/>
            <a:ext cx="235915" cy="233212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3567837" y="1213959"/>
            <a:ext cx="235915" cy="233212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3574043" y="1470819"/>
            <a:ext cx="235915" cy="233212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3511125" y="90414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4123476" y="90414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3900601" y="957099"/>
            <a:ext cx="235915" cy="233212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3906808" y="1213959"/>
            <a:ext cx="235915" cy="233212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3913014" y="1470819"/>
            <a:ext cx="235915" cy="233212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6594865" y="36470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7046888" y="364709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6667567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6914161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7256202" y="3628966"/>
            <a:ext cx="578342" cy="598412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7461524" y="356759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7454122" y="382618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8302815" y="3601880"/>
            <a:ext cx="578342" cy="799888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9166894" y="3599398"/>
            <a:ext cx="578342" cy="799888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blipFill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6588100" y="849686"/>
            <a:ext cx="4195979" cy="865169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448642" y="3579204"/>
            <a:ext cx="3735010" cy="1789760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ja-JP" sz="144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ja-JP" sz="1440" b="1" dirty="0">
                        <a:solidFill>
                          <a:prstClr val="black"/>
                        </a:solidFill>
                        <a:latin typeface="Calibri" panose="020F0502020204030204"/>
                        <a:ea typeface="游ゴシック" panose="020B0400000000000000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blipFill>
                <a:blip r:embed="rId9"/>
                <a:stretch>
                  <a:fillRect l="-1914" t="-1020" b="-3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linear combinations of columns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Multiplication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broken down to a sum of rank 1 matrices.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blipFill>
                <a:blip r:embed="rId12"/>
                <a:stretch>
                  <a:fillRect l="-50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1027340" y="5355405"/>
            <a:ext cx="4283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produced rows are linear combinations of rows.</a:t>
            </a:r>
            <a:endParaRPr lang="en-US" altLang="ja-JP" sz="144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040129" y="1816645"/>
            <a:ext cx="48209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Every element becomes a dot product of row vector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column vector.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1137172" y="92983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5683448" y="93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1130005" y="361722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5679224" y="3579203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838BC6-ABB4-E895-ADD3-4B9ADC330F7E}"/>
              </a:ext>
            </a:extLst>
          </p:cNvPr>
          <p:cNvGrpSpPr/>
          <p:nvPr/>
        </p:nvGrpSpPr>
        <p:grpSpPr>
          <a:xfrm>
            <a:off x="694473" y="988445"/>
            <a:ext cx="2499025" cy="705312"/>
            <a:chOff x="694473" y="988445"/>
            <a:chExt cx="2499025" cy="70531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8EE0220-7337-9800-CD8B-37BE8550CC75}"/>
                </a:ext>
              </a:extLst>
            </p:cNvPr>
            <p:cNvGrpSpPr/>
            <p:nvPr/>
          </p:nvGrpSpPr>
          <p:grpSpPr>
            <a:xfrm>
              <a:off x="118831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B93D3EE3-2BA8-0A87-7E88-074D287D5A27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C961E79-E744-201E-F2A4-20120EA8229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02DAAB0F-D7B3-8BBD-0D3A-2EA94274A83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248E579-D7DF-91CC-4C6A-958079107269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4427E9-44A5-28D0-24A0-90462284FE47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016D4DAA-A0E9-20A1-C9D5-E70140D61445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E2C8F0A-7E47-CA9D-D4FC-202222954F21}"/>
                </a:ext>
              </a:extLst>
            </p:cNvPr>
            <p:cNvSpPr/>
            <p:nvPr/>
          </p:nvSpPr>
          <p:spPr>
            <a:xfrm>
              <a:off x="182863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E6A4C75-7884-EF4F-9D42-782E75C59EF3}"/>
                </a:ext>
              </a:extLst>
            </p:cNvPr>
            <p:cNvSpPr/>
            <p:nvPr/>
          </p:nvSpPr>
          <p:spPr>
            <a:xfrm>
              <a:off x="176191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BD36263-48AD-5246-65AE-C5495929C8CB}"/>
                </a:ext>
              </a:extLst>
            </p:cNvPr>
            <p:cNvSpPr/>
            <p:nvPr/>
          </p:nvSpPr>
          <p:spPr>
            <a:xfrm flipH="1">
              <a:off x="212989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11D439F-A925-C9E5-21B3-2845E6ED4F3B}"/>
                </a:ext>
              </a:extLst>
            </p:cNvPr>
            <p:cNvSpPr/>
            <p:nvPr/>
          </p:nvSpPr>
          <p:spPr>
            <a:xfrm>
              <a:off x="202207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/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3F4AAA4-B950-5474-65FE-1FF24F7AD19F}"/>
                </a:ext>
              </a:extLst>
            </p:cNvPr>
            <p:cNvGrpSpPr/>
            <p:nvPr/>
          </p:nvGrpSpPr>
          <p:grpSpPr>
            <a:xfrm>
              <a:off x="2639905" y="1058847"/>
              <a:ext cx="196596" cy="194343"/>
              <a:chOff x="4163876" y="2548857"/>
              <a:chExt cx="196596" cy="194343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728EE33-7DA0-455F-C6B0-04366B099A9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74B3F52-79BE-4EA3-3BC7-4CCE437D292A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4C0A780-7F98-60DA-28A4-F0E46B61FD95}"/>
                </a:ext>
              </a:extLst>
            </p:cNvPr>
            <p:cNvGrpSpPr/>
            <p:nvPr/>
          </p:nvGrpSpPr>
          <p:grpSpPr>
            <a:xfrm>
              <a:off x="2645077" y="1272897"/>
              <a:ext cx="196596" cy="194343"/>
              <a:chOff x="4163876" y="2548857"/>
              <a:chExt cx="196596" cy="194343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F341F7B-483E-0CF8-4D06-EEB1A4BD515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0CC250B-A109-8CBD-98C2-1F6F28BBAE4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92CFA8F-4A79-5F89-EB08-8814D9DFDE3F}"/>
                </a:ext>
              </a:extLst>
            </p:cNvPr>
            <p:cNvGrpSpPr/>
            <p:nvPr/>
          </p:nvGrpSpPr>
          <p:grpSpPr>
            <a:xfrm>
              <a:off x="2650249" y="1486947"/>
              <a:ext cx="196596" cy="194343"/>
              <a:chOff x="4163876" y="2548857"/>
              <a:chExt cx="196596" cy="19434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6A0E327-7FC4-21BD-884E-FA3B95F4E56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D8C6B19-4357-EA45-BBDD-FA054820A9B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57A9E86-7412-A9D7-9B0D-9F39483941A6}"/>
                </a:ext>
              </a:extLst>
            </p:cNvPr>
            <p:cNvSpPr/>
            <p:nvPr/>
          </p:nvSpPr>
          <p:spPr>
            <a:xfrm>
              <a:off x="259781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208226CF-D3F3-36E7-9A20-94EDA49C7C65}"/>
                </a:ext>
              </a:extLst>
            </p:cNvPr>
            <p:cNvSpPr/>
            <p:nvPr/>
          </p:nvSpPr>
          <p:spPr>
            <a:xfrm flipH="1">
              <a:off x="310811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A49AB3A-325D-FBC4-0E45-26A948D673CC}"/>
                </a:ext>
              </a:extLst>
            </p:cNvPr>
            <p:cNvGrpSpPr/>
            <p:nvPr/>
          </p:nvGrpSpPr>
          <p:grpSpPr>
            <a:xfrm>
              <a:off x="2922381" y="1058847"/>
              <a:ext cx="196596" cy="194343"/>
              <a:chOff x="4163876" y="2548857"/>
              <a:chExt cx="196596" cy="19434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370ED4A-8969-9B61-B370-D86DD37B362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BD15E2E-DC0A-567D-D4B0-CE0C8754836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98A42F7-F76E-84D9-660C-CF9A077F0873}"/>
                </a:ext>
              </a:extLst>
            </p:cNvPr>
            <p:cNvGrpSpPr/>
            <p:nvPr/>
          </p:nvGrpSpPr>
          <p:grpSpPr>
            <a:xfrm>
              <a:off x="2927553" y="1272897"/>
              <a:ext cx="196596" cy="194343"/>
              <a:chOff x="4163876" y="2548857"/>
              <a:chExt cx="196596" cy="194343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23C0DD2-970A-9D1F-F6A7-BBAD9A5D491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9893337-16CA-B2FC-1C0B-AC255F20E91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51886B1-31E7-D784-E153-54583A5D00A2}"/>
                </a:ext>
              </a:extLst>
            </p:cNvPr>
            <p:cNvGrpSpPr/>
            <p:nvPr/>
          </p:nvGrpSpPr>
          <p:grpSpPr>
            <a:xfrm>
              <a:off x="2932725" y="1486947"/>
              <a:ext cx="196596" cy="194343"/>
              <a:chOff x="4163876" y="2548857"/>
              <a:chExt cx="196596" cy="19434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5EC9608-B696-A57A-E892-6F668FC9D8E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467C9A-9940-D1F0-6D01-CFE66818C795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DB942BA4-CFBF-21A8-40AB-14FE0CC7F4FC}"/>
                </a:ext>
              </a:extLst>
            </p:cNvPr>
            <p:cNvSpPr/>
            <p:nvPr/>
          </p:nvSpPr>
          <p:spPr>
            <a:xfrm>
              <a:off x="694473" y="103613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0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C0CA9B-BF57-83CF-4716-AC344AF998A3}"/>
              </a:ext>
            </a:extLst>
          </p:cNvPr>
          <p:cNvGrpSpPr/>
          <p:nvPr/>
        </p:nvGrpSpPr>
        <p:grpSpPr>
          <a:xfrm>
            <a:off x="4483037" y="969337"/>
            <a:ext cx="3995695" cy="720974"/>
            <a:chOff x="4483037" y="969337"/>
            <a:chExt cx="3995695" cy="72097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0906A85-809E-951F-3067-EF836E960035}"/>
                </a:ext>
              </a:extLst>
            </p:cNvPr>
            <p:cNvGrpSpPr/>
            <p:nvPr/>
          </p:nvGrpSpPr>
          <p:grpSpPr>
            <a:xfrm>
              <a:off x="4982083" y="969337"/>
              <a:ext cx="3496649" cy="720974"/>
              <a:chOff x="855087" y="3155154"/>
              <a:chExt cx="3496649" cy="72097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589F1952-1D74-2761-DEFD-DF6AE6186FC6}"/>
                  </a:ext>
                </a:extLst>
              </p:cNvPr>
              <p:cNvGrpSpPr/>
              <p:nvPr/>
            </p:nvGrpSpPr>
            <p:grpSpPr>
              <a:xfrm>
                <a:off x="1427712" y="3211431"/>
                <a:ext cx="442087" cy="411711"/>
                <a:chOff x="1484416" y="2417519"/>
                <a:chExt cx="442087" cy="411711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5E35AB5-0033-813D-E979-A824DA42105C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F7FFE946-CB51-0C81-034E-32B2BB8D00B0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2829B060-0A24-5868-14BE-660FFE2A524C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A4C01BF-E059-C531-208C-B38BABE7DF85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7E729B9-4C1D-A1F6-8DAB-92690221CE18}"/>
                  </a:ext>
                </a:extLst>
              </p:cNvPr>
              <p:cNvSpPr/>
              <p:nvPr/>
            </p:nvSpPr>
            <p:spPr>
              <a:xfrm>
                <a:off x="890264" y="3248591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EC6A684-413C-B8CA-22CB-035CDFD976F5}"/>
                  </a:ext>
                </a:extLst>
              </p:cNvPr>
              <p:cNvGrpSpPr/>
              <p:nvPr/>
            </p:nvGrpSpPr>
            <p:grpSpPr>
              <a:xfrm>
                <a:off x="855087" y="3209555"/>
                <a:ext cx="481952" cy="666573"/>
                <a:chOff x="1462419" y="107793"/>
                <a:chExt cx="258051" cy="356903"/>
              </a:xfrm>
            </p:grpSpPr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34AB3C55-41EF-2015-A15C-8A98A4B887F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3BBCB4B0-1FBC-AB20-05F1-953481B55F7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3777058F-2530-C112-FD81-BDDB2503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8" name="テキスト ボックス 207">
                    <a:extLst>
                      <a:ext uri="{FF2B5EF4-FFF2-40B4-BE49-F238E27FC236}">
                        <a16:creationId xmlns:a16="http://schemas.microsoft.com/office/drawing/2014/main" id="{933E7D85-98A4-0F40-8AF0-585130916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8EB5840-CCE2-80E2-AA2F-626FA8B6C89F}"/>
                  </a:ext>
                </a:extLst>
              </p:cNvPr>
              <p:cNvGrpSpPr/>
              <p:nvPr/>
            </p:nvGrpSpPr>
            <p:grpSpPr>
              <a:xfrm>
                <a:off x="2240379" y="3207800"/>
                <a:ext cx="1236222" cy="666571"/>
                <a:chOff x="2429435" y="2413888"/>
                <a:chExt cx="1236222" cy="666571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70FCCC55-D9EB-5282-123A-7EEE257C15B0}"/>
                    </a:ext>
                  </a:extLst>
                </p:cNvPr>
                <p:cNvGrpSpPr/>
                <p:nvPr/>
              </p:nvGrpSpPr>
              <p:grpSpPr>
                <a:xfrm>
                  <a:off x="2473900" y="2451672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7FEC7558-95ED-F54D-7553-D4C9E216535A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B352999-703D-C281-1DAB-9B7F709B1D2A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26DA2C10-4EBB-31C9-5F42-A41E4F3E56A1}"/>
                    </a:ext>
                  </a:extLst>
                </p:cNvPr>
                <p:cNvSpPr/>
                <p:nvPr/>
              </p:nvSpPr>
              <p:spPr>
                <a:xfrm>
                  <a:off x="2429435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左大かっこ 17">
                  <a:extLst>
                    <a:ext uri="{FF2B5EF4-FFF2-40B4-BE49-F238E27FC236}">
                      <a16:creationId xmlns:a16="http://schemas.microsoft.com/office/drawing/2014/main" id="{63747D68-E5C4-1D4D-53EE-47BE5A4A4C4F}"/>
                    </a:ext>
                  </a:extLst>
                </p:cNvPr>
                <p:cNvSpPr/>
                <p:nvPr/>
              </p:nvSpPr>
              <p:spPr>
                <a:xfrm flipH="1">
                  <a:off x="3580269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87D86640-C449-213B-91AF-351F9F3FF4BB}"/>
                    </a:ext>
                  </a:extLst>
                </p:cNvPr>
                <p:cNvGrpSpPr/>
                <p:nvPr/>
              </p:nvGrpSpPr>
              <p:grpSpPr>
                <a:xfrm>
                  <a:off x="3098710" y="2460654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AB25AC19-3A6F-6567-3A45-E918BA88DC06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EC5ED9DE-EDDD-E534-2931-CACF6AA93AF6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C3BFC699-4E7E-4711-7229-513A840DA2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CB394123-0EEE-484D-A715-3425930D9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04D36B95-2857-0CE9-6BB2-C775298233E8}"/>
                  </a:ext>
                </a:extLst>
              </p:cNvPr>
              <p:cNvGrpSpPr/>
              <p:nvPr/>
            </p:nvGrpSpPr>
            <p:grpSpPr>
              <a:xfrm>
                <a:off x="3909649" y="3239701"/>
                <a:ext cx="442087" cy="411711"/>
                <a:chOff x="1484416" y="2417519"/>
                <a:chExt cx="442087" cy="411711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ED5E121-54E5-2DED-B47A-7E4850551C52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" name="左大かっこ 12">
                  <a:extLst>
                    <a:ext uri="{FF2B5EF4-FFF2-40B4-BE49-F238E27FC236}">
                      <a16:creationId xmlns:a16="http://schemas.microsoft.com/office/drawing/2014/main" id="{01721EEC-C431-5FDA-33F5-26AFF07921CF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4" name="左大かっこ 13">
                  <a:extLst>
                    <a:ext uri="{FF2B5EF4-FFF2-40B4-BE49-F238E27FC236}">
                      <a16:creationId xmlns:a16="http://schemas.microsoft.com/office/drawing/2014/main" id="{873C8701-9FE3-C124-6A6B-C59F5AFFC3F6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96FF28AC-71C0-E5FE-8684-BB11EA3ADC20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4B2A2C-0B81-4D73-79FF-9CAEA82DACE0}"/>
                </a:ext>
              </a:extLst>
            </p:cNvPr>
            <p:cNvSpPr/>
            <p:nvPr/>
          </p:nvSpPr>
          <p:spPr>
            <a:xfrm>
              <a:off x="4483037" y="104282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2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97DD99-19ED-6EED-3921-234074C4D64C}"/>
              </a:ext>
            </a:extLst>
          </p:cNvPr>
          <p:cNvGrpSpPr/>
          <p:nvPr/>
        </p:nvGrpSpPr>
        <p:grpSpPr>
          <a:xfrm>
            <a:off x="688501" y="3019993"/>
            <a:ext cx="3123209" cy="1491467"/>
            <a:chOff x="688501" y="3019993"/>
            <a:chExt cx="3123209" cy="149146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B94142F-326D-E121-0F9B-416826F7EA5B}"/>
                </a:ext>
              </a:extLst>
            </p:cNvPr>
            <p:cNvGrpSpPr/>
            <p:nvPr/>
          </p:nvGrpSpPr>
          <p:grpSpPr>
            <a:xfrm>
              <a:off x="699202" y="3019993"/>
              <a:ext cx="3112508" cy="1491467"/>
              <a:chOff x="642361" y="4200613"/>
              <a:chExt cx="3112508" cy="1491467"/>
            </a:xfrm>
          </p:grpSpPr>
          <p:sp>
            <p:nvSpPr>
              <p:cNvPr id="5" name="左大かっこ 4">
                <a:extLst>
                  <a:ext uri="{FF2B5EF4-FFF2-40B4-BE49-F238E27FC236}">
                    <a16:creationId xmlns:a16="http://schemas.microsoft.com/office/drawing/2014/main" id="{E8B81EFE-5741-610E-F5F3-5D1A25AD1A36}"/>
                  </a:ext>
                </a:extLst>
              </p:cNvPr>
              <p:cNvSpPr/>
              <p:nvPr/>
            </p:nvSpPr>
            <p:spPr>
              <a:xfrm>
                <a:off x="2027602" y="4219510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564904A7-D86B-D302-47E5-0C5DE35C8EA0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BA9251E3-E7FE-5534-7996-566AF1879848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4" name="左大かっこ 33">
                    <a:extLst>
                      <a:ext uri="{FF2B5EF4-FFF2-40B4-BE49-F238E27FC236}">
                        <a16:creationId xmlns:a16="http://schemas.microsoft.com/office/drawing/2014/main" id="{4F32419D-BAA7-7CE6-0713-E6073606B4AF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5" name="左大かっこ 34">
                    <a:extLst>
                      <a:ext uri="{FF2B5EF4-FFF2-40B4-BE49-F238E27FC236}">
                        <a16:creationId xmlns:a16="http://schemas.microsoft.com/office/drawing/2014/main" id="{0F880A2A-B62E-5D51-3784-410A409234BC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08C6FE70-CEF9-45EB-AAF2-ADD8B02AB567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8BB8D39-719B-ACE7-E8F1-9B780C79AB74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1E48B9B-C118-3341-7C0B-934731AA28F7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3066EA9-0C18-23E0-EEDB-5E870E6A7478}"/>
                  </a:ext>
                </a:extLst>
              </p:cNvPr>
              <p:cNvGrpSpPr/>
              <p:nvPr/>
            </p:nvGrpSpPr>
            <p:grpSpPr>
              <a:xfrm>
                <a:off x="1197459" y="4710241"/>
                <a:ext cx="503372" cy="513227"/>
                <a:chOff x="916587" y="3398047"/>
                <a:chExt cx="503372" cy="513227"/>
              </a:xfrm>
            </p:grpSpPr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ADA00EBA-9F5F-97FB-148C-60B792F03B06}"/>
                    </a:ext>
                  </a:extLst>
                </p:cNvPr>
                <p:cNvSpPr/>
                <p:nvPr/>
              </p:nvSpPr>
              <p:spPr>
                <a:xfrm>
                  <a:off x="916587" y="3398047"/>
                  <a:ext cx="85388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3A5DA837-09F6-5693-402A-E9D2BCF39481}"/>
                    </a:ext>
                  </a:extLst>
                </p:cNvPr>
                <p:cNvSpPr/>
                <p:nvPr/>
              </p:nvSpPr>
              <p:spPr>
                <a:xfrm flipH="1">
                  <a:off x="1345846" y="3398049"/>
                  <a:ext cx="74113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A8C48B3-75F7-C97A-1E12-005781FEDA36}"/>
                  </a:ext>
                </a:extLst>
              </p:cNvPr>
              <p:cNvSpPr/>
              <p:nvPr/>
            </p:nvSpPr>
            <p:spPr>
              <a:xfrm rot="5400000">
                <a:off x="1245675" y="4754813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90F01F18-AE49-526D-C93A-71F94200C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34" name="テキスト ボックス 233">
                    <a:extLst>
                      <a:ext uri="{FF2B5EF4-FFF2-40B4-BE49-F238E27FC236}">
                        <a16:creationId xmlns:a16="http://schemas.microsoft.com/office/drawing/2014/main" id="{334DD44E-EDD8-D946-82E0-020CABD34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3770B03-4D8E-D0C1-7278-41513E359519}"/>
                  </a:ext>
                </a:extLst>
              </p:cNvPr>
              <p:cNvGrpSpPr/>
              <p:nvPr/>
            </p:nvGrpSpPr>
            <p:grpSpPr>
              <a:xfrm>
                <a:off x="2074229" y="4284365"/>
                <a:ext cx="838147" cy="409544"/>
                <a:chOff x="6450065" y="3086233"/>
                <a:chExt cx="838147" cy="409544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2D5E124-AC11-0302-D0C4-84A7D8E9119E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62DD9337-8CA0-7112-0699-D2DFC41F47F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1655C6E3-102B-F2C7-2BC1-7D39D1397127}"/>
                  </a:ext>
                </a:extLst>
              </p:cNvPr>
              <p:cNvGrpSpPr/>
              <p:nvPr/>
            </p:nvGrpSpPr>
            <p:grpSpPr>
              <a:xfrm>
                <a:off x="2062649" y="4744749"/>
                <a:ext cx="838147" cy="409544"/>
                <a:chOff x="6450065" y="3086233"/>
                <a:chExt cx="838147" cy="409544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F67A238-E12D-FD58-D101-E374EDE8DF73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7F1AA92F-2A2F-C9B1-37DB-83CC8A23560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BED6574B-88BD-F548-286E-EA4BAD7DF54D}"/>
                  </a:ext>
                </a:extLst>
              </p:cNvPr>
              <p:cNvGrpSpPr/>
              <p:nvPr/>
            </p:nvGrpSpPr>
            <p:grpSpPr>
              <a:xfrm>
                <a:off x="2072387" y="5222744"/>
                <a:ext cx="838147" cy="409544"/>
                <a:chOff x="6450065" y="3086233"/>
                <a:chExt cx="838147" cy="409544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39819B02-8020-0001-A9F4-2F45651D012D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5DACDD3-79AC-DAC8-DD48-5E69D8A3B964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1DB7B1F8-893E-66A9-17E2-E098D7DCF858}"/>
                  </a:ext>
                </a:extLst>
              </p:cNvPr>
              <p:cNvSpPr/>
              <p:nvPr/>
            </p:nvSpPr>
            <p:spPr>
              <a:xfrm flipH="1">
                <a:off x="2869260" y="4200613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BD1D167-58D2-8452-17B3-A8E4AD70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320" name="テキスト ボックス 319">
                    <a:extLst>
                      <a:ext uri="{FF2B5EF4-FFF2-40B4-BE49-F238E27FC236}">
                        <a16:creationId xmlns:a16="http://schemas.microsoft.com/office/drawing/2014/main" id="{77DB6659-16DB-4045-B875-40786913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FF17C5C-0B73-1118-D5F9-88EE5EB60D7E}"/>
                  </a:ext>
                </a:extLst>
              </p:cNvPr>
              <p:cNvGrpSpPr/>
              <p:nvPr/>
            </p:nvGrpSpPr>
            <p:grpSpPr>
              <a:xfrm>
                <a:off x="3272917" y="471449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839088C-02FF-60E1-2ED9-E80986C6EA60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73D9A529-28D3-EA7C-6046-8FF98EB9942C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E61401B6-424B-5927-EDEA-9ACB830E0BC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6E279A-E0DF-C7C4-E6B6-FE28A979D7FB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AA5E2E1-6F1B-C89B-3A80-DECC49197BD9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F118DB6F-2524-9494-7397-2DF610A62F2A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8C37E5B-A321-CFE0-0FE6-8D2372EF2AF2}"/>
                </a:ext>
              </a:extLst>
            </p:cNvPr>
            <p:cNvSpPr/>
            <p:nvPr/>
          </p:nvSpPr>
          <p:spPr>
            <a:xfrm>
              <a:off x="688501" y="305168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04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12FB4-33F3-A7F3-8E2F-C38416906303}"/>
              </a:ext>
            </a:extLst>
          </p:cNvPr>
          <p:cNvGrpSpPr/>
          <p:nvPr/>
        </p:nvGrpSpPr>
        <p:grpSpPr>
          <a:xfrm>
            <a:off x="4479517" y="3017270"/>
            <a:ext cx="3133513" cy="725866"/>
            <a:chOff x="4479517" y="3017270"/>
            <a:chExt cx="3133513" cy="725866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332DD6A2-6194-F885-43A4-D78BEB40F12E}"/>
                </a:ext>
              </a:extLst>
            </p:cNvPr>
            <p:cNvSpPr/>
            <p:nvPr/>
          </p:nvSpPr>
          <p:spPr>
            <a:xfrm>
              <a:off x="4987721" y="307656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9657810-EE9A-3D8E-09D2-207F6069E199}"/>
                </a:ext>
              </a:extLst>
            </p:cNvPr>
            <p:cNvSpPr/>
            <p:nvPr/>
          </p:nvSpPr>
          <p:spPr>
            <a:xfrm flipH="1">
              <a:off x="5364407" y="307656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B859AE-9850-6679-AF2B-DF6E8FF9B701}"/>
                </a:ext>
              </a:extLst>
            </p:cNvPr>
            <p:cNvSpPr/>
            <p:nvPr/>
          </p:nvSpPr>
          <p:spPr>
            <a:xfrm>
              <a:off x="5048306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E035BC-A003-F04B-147B-79FB82D12DED}"/>
                </a:ext>
              </a:extLst>
            </p:cNvPr>
            <p:cNvSpPr/>
            <p:nvPr/>
          </p:nvSpPr>
          <p:spPr>
            <a:xfrm>
              <a:off x="5253801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0648D5C-7884-795E-774E-E6FDF0BC9CB9}"/>
                </a:ext>
              </a:extLst>
            </p:cNvPr>
            <p:cNvGrpSpPr/>
            <p:nvPr/>
          </p:nvGrpSpPr>
          <p:grpSpPr>
            <a:xfrm>
              <a:off x="5538835" y="3061462"/>
              <a:ext cx="481952" cy="498677"/>
              <a:chOff x="1462419" y="107793"/>
              <a:chExt cx="258051" cy="356903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018087AC-8A5A-EC91-AF1D-23EEAD3415D2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506AD41B-F5C6-A7FE-E29F-927F15571BFF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C4841DD-6A75-6C58-5886-5FEEA1938757}"/>
                </a:ext>
              </a:extLst>
            </p:cNvPr>
            <p:cNvSpPr/>
            <p:nvPr/>
          </p:nvSpPr>
          <p:spPr>
            <a:xfrm rot="5400000">
              <a:off x="5709937" y="301032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8E75ABE-F71D-56B0-FA66-0241CEA4C40A}"/>
                </a:ext>
              </a:extLst>
            </p:cNvPr>
            <p:cNvSpPr/>
            <p:nvPr/>
          </p:nvSpPr>
          <p:spPr>
            <a:xfrm rot="5400000">
              <a:off x="5703768" y="322581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/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/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D7DBB99-F623-8367-4DAA-485D64D1BF85}"/>
                </a:ext>
              </a:extLst>
            </p:cNvPr>
            <p:cNvGrpSpPr/>
            <p:nvPr/>
          </p:nvGrpSpPr>
          <p:grpSpPr>
            <a:xfrm>
              <a:off x="6411012" y="3038890"/>
              <a:ext cx="481952" cy="666573"/>
              <a:chOff x="6582673" y="1895026"/>
              <a:chExt cx="481952" cy="66657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BE2DF5C-8EA5-C9BB-1025-937D864D6728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2A861881-4D19-CA03-BAD8-EA155A0BCE33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82DA81B-CB68-1441-71DD-A050453868EF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84EB181E-A3F5-0186-63F2-B0212563AD84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B454BD9B-47AE-C787-B7E3-9FDD0A889798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7" name="左大かっこ 26">
                    <a:extLst>
                      <a:ext uri="{FF2B5EF4-FFF2-40B4-BE49-F238E27FC236}">
                        <a16:creationId xmlns:a16="http://schemas.microsoft.com/office/drawing/2014/main" id="{53F09628-0B6F-6D30-8E44-8DEDB2A6B0B6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8" name="左大かっこ 27">
                    <a:extLst>
                      <a:ext uri="{FF2B5EF4-FFF2-40B4-BE49-F238E27FC236}">
                        <a16:creationId xmlns:a16="http://schemas.microsoft.com/office/drawing/2014/main" id="{4F05270D-3231-5112-D545-380C6BCF3ECB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74E8CCC-605B-D86F-EB0B-266484A9C033}"/>
                </a:ext>
              </a:extLst>
            </p:cNvPr>
            <p:cNvGrpSpPr/>
            <p:nvPr/>
          </p:nvGrpSpPr>
          <p:grpSpPr>
            <a:xfrm>
              <a:off x="7131078" y="3036822"/>
              <a:ext cx="481952" cy="666573"/>
              <a:chOff x="6582673" y="1895026"/>
              <a:chExt cx="481952" cy="66657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D0BE997-5899-AE77-A8DF-F0E497498D1C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18EC32B9-288B-EB4B-5ED4-04660E5241E5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53F86CE-27A6-29C5-5D17-B76F8D00760E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6E0241C-2C07-2C46-89F7-8867B6C051FC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7448215C-28CC-CC22-5445-0AD13AFB493A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81223666-AF01-9410-1549-23332A17A929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2550CD02-6432-65C3-813B-A9EF7CEA5186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248946F-0F77-D061-D414-D4B14FE487C7}"/>
                </a:ext>
              </a:extLst>
            </p:cNvPr>
            <p:cNvSpPr/>
            <p:nvPr/>
          </p:nvSpPr>
          <p:spPr>
            <a:xfrm>
              <a:off x="4479517" y="30199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6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2400500" y="1154900"/>
            <a:ext cx="792486" cy="799888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1791955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201756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1492121" y="115838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2166213" y="11583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blipFill>
                <a:blip r:embed="rId2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3574743" y="1151412"/>
            <a:ext cx="776558" cy="799888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157289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3886259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411186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366719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1355198" y="2064282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right act on the columns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839604" y="1378072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F1D0090-B84A-B519-0B2F-FB320F0BD650}"/>
              </a:ext>
            </a:extLst>
          </p:cNvPr>
          <p:cNvGrpSpPr/>
          <p:nvPr/>
        </p:nvGrpSpPr>
        <p:grpSpPr>
          <a:xfrm>
            <a:off x="881120" y="4375535"/>
            <a:ext cx="3518493" cy="841637"/>
            <a:chOff x="881120" y="4375535"/>
            <a:chExt cx="3518493" cy="841637"/>
          </a:xfrm>
        </p:grpSpPr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3A57C736-F074-6A49-8479-0B3582B58B1F}"/>
                </a:ext>
              </a:extLst>
            </p:cNvPr>
            <p:cNvGrpSpPr/>
            <p:nvPr/>
          </p:nvGrpSpPr>
          <p:grpSpPr>
            <a:xfrm>
              <a:off x="1572891" y="4402785"/>
              <a:ext cx="792486" cy="799888"/>
              <a:chOff x="1757238" y="3450771"/>
              <a:chExt cx="660405" cy="666573"/>
            </a:xfrm>
          </p:grpSpPr>
          <p:sp>
            <p:nvSpPr>
              <p:cNvPr id="110" name="円/楕円 109">
                <a:extLst>
                  <a:ext uri="{FF2B5EF4-FFF2-40B4-BE49-F238E27FC236}">
                    <a16:creationId xmlns:a16="http://schemas.microsoft.com/office/drawing/2014/main" id="{10746D7D-71A9-9349-A29C-383712DD4427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1" name="左大かっこ 110">
                <a:extLst>
                  <a:ext uri="{FF2B5EF4-FFF2-40B4-BE49-F238E27FC236}">
                    <a16:creationId xmlns:a16="http://schemas.microsoft.com/office/drawing/2014/main" id="{08E06765-BB65-264F-BFEA-EF1DB90C10E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9BF593CF-70F7-5649-ACF7-5D07A0EDA21E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113A5AE6-9B04-E24F-8E1C-E3D573E5985D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A05E3BEC-AD31-D04F-B251-8D18CE9C9E52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2CC2692B-3406-4D48-83E4-02A7694F0A2F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2F6525A3-DCCB-3E46-9A36-E2BD1C805487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7" name="円/楕円 116">
                <a:extLst>
                  <a:ext uri="{FF2B5EF4-FFF2-40B4-BE49-F238E27FC236}">
                    <a16:creationId xmlns:a16="http://schemas.microsoft.com/office/drawing/2014/main" id="{A2CFE4D9-0774-C444-BBB6-ACD7F8A9DC4E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AB91A488-0C91-994F-AA1C-F3E039D3EB32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9EE21189-48F9-C44D-834C-33A307011185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C44C20A9-89B6-C241-B9CC-FE08B5E13B18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1" name="左大かっこ 220">
              <a:extLst>
                <a:ext uri="{FF2B5EF4-FFF2-40B4-BE49-F238E27FC236}">
                  <a16:creationId xmlns:a16="http://schemas.microsoft.com/office/drawing/2014/main" id="{CD49C5BC-3BE6-E54F-9FBD-462D429D4007}"/>
                </a:ext>
              </a:extLst>
            </p:cNvPr>
            <p:cNvSpPr/>
            <p:nvPr/>
          </p:nvSpPr>
          <p:spPr>
            <a:xfrm>
              <a:off x="2493407" y="440060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左大かっこ 221">
              <a:extLst>
                <a:ext uri="{FF2B5EF4-FFF2-40B4-BE49-F238E27FC236}">
                  <a16:creationId xmlns:a16="http://schemas.microsoft.com/office/drawing/2014/main" id="{F743B935-DB27-CD4C-9B23-ED279F5F8364}"/>
                </a:ext>
              </a:extLst>
            </p:cNvPr>
            <p:cNvSpPr/>
            <p:nvPr/>
          </p:nvSpPr>
          <p:spPr>
            <a:xfrm flipH="1">
              <a:off x="3167499" y="4400610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7D6DB08B-D8C5-FC4F-9BA8-E3F99F627363}"/>
                </a:ext>
              </a:extLst>
            </p:cNvPr>
            <p:cNvSpPr/>
            <p:nvPr/>
          </p:nvSpPr>
          <p:spPr>
            <a:xfrm>
              <a:off x="2537508" y="448457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3269B07B-2AE2-6149-936D-D056F7818572}"/>
                </a:ext>
              </a:extLst>
            </p:cNvPr>
            <p:cNvSpPr/>
            <p:nvPr/>
          </p:nvSpPr>
          <p:spPr>
            <a:xfrm>
              <a:off x="2537508" y="471924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0524E819-C652-134A-8D50-F5566731153C}"/>
                </a:ext>
              </a:extLst>
            </p:cNvPr>
            <p:cNvSpPr/>
            <p:nvPr/>
          </p:nvSpPr>
          <p:spPr>
            <a:xfrm>
              <a:off x="2537508" y="4962334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テキスト ボックス 226">
                  <a:extLst>
                    <a:ext uri="{FF2B5EF4-FFF2-40B4-BE49-F238E27FC236}">
                      <a16:creationId xmlns:a16="http://schemas.microsoft.com/office/drawing/2014/main" id="{66F29F58-3123-D644-B8FC-AC16C8075FD5}"/>
                    </a:ext>
                  </a:extLst>
                </p:cNvPr>
                <p:cNvSpPr txBox="1"/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7" name="テキスト ボックス 226">
                  <a:extLst>
                    <a:ext uri="{FF2B5EF4-FFF2-40B4-BE49-F238E27FC236}">
                      <a16:creationId xmlns:a16="http://schemas.microsoft.com/office/drawing/2014/main" id="{66F29F58-3123-D644-B8FC-AC16C8075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8" name="グループ化 227">
              <a:extLst>
                <a:ext uri="{FF2B5EF4-FFF2-40B4-BE49-F238E27FC236}">
                  <a16:creationId xmlns:a16="http://schemas.microsoft.com/office/drawing/2014/main" id="{56C8F2CE-EAF1-0F43-A24D-B1838E0D70AA}"/>
                </a:ext>
              </a:extLst>
            </p:cNvPr>
            <p:cNvGrpSpPr/>
            <p:nvPr/>
          </p:nvGrpSpPr>
          <p:grpSpPr>
            <a:xfrm>
              <a:off x="3623055" y="4417284"/>
              <a:ext cx="776558" cy="799888"/>
              <a:chOff x="1000256" y="3453676"/>
              <a:chExt cx="647132" cy="666573"/>
            </a:xfrm>
          </p:grpSpPr>
          <p:sp>
            <p:nvSpPr>
              <p:cNvPr id="229" name="左大かっこ 228">
                <a:extLst>
                  <a:ext uri="{FF2B5EF4-FFF2-40B4-BE49-F238E27FC236}">
                    <a16:creationId xmlns:a16="http://schemas.microsoft.com/office/drawing/2014/main" id="{7CF704DE-A086-134C-9286-40D30EB63EF1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0" name="左大かっこ 229">
                <a:extLst>
                  <a:ext uri="{FF2B5EF4-FFF2-40B4-BE49-F238E27FC236}">
                    <a16:creationId xmlns:a16="http://schemas.microsoft.com/office/drawing/2014/main" id="{71962011-ECAA-1745-A2C8-A13DEA91915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834B14B4-FE83-C445-B861-8191416D7525}"/>
                </a:ext>
              </a:extLst>
            </p:cNvPr>
            <p:cNvSpPr/>
            <p:nvPr/>
          </p:nvSpPr>
          <p:spPr>
            <a:xfrm>
              <a:off x="3678804" y="4466599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760F8E7C-8278-AF48-94DB-A0FDE7394F2A}"/>
                </a:ext>
              </a:extLst>
            </p:cNvPr>
            <p:cNvSpPr/>
            <p:nvPr/>
          </p:nvSpPr>
          <p:spPr>
            <a:xfrm>
              <a:off x="3678804" y="470127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5B3E4A30-5F76-4642-900C-EEEC8ED147AA}"/>
                </a:ext>
              </a:extLst>
            </p:cNvPr>
            <p:cNvSpPr/>
            <p:nvPr/>
          </p:nvSpPr>
          <p:spPr>
            <a:xfrm>
              <a:off x="3678804" y="4944361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4" name="円/楕円 303">
              <a:extLst>
                <a:ext uri="{FF2B5EF4-FFF2-40B4-BE49-F238E27FC236}">
                  <a16:creationId xmlns:a16="http://schemas.microsoft.com/office/drawing/2014/main" id="{34032E03-0AC1-9843-ACC1-9642D36D92E6}"/>
                </a:ext>
              </a:extLst>
            </p:cNvPr>
            <p:cNvSpPr/>
            <p:nvPr/>
          </p:nvSpPr>
          <p:spPr>
            <a:xfrm>
              <a:off x="881120" y="4560356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49708F-6BF0-A96D-1782-4C104BA0647E}"/>
              </a:ext>
            </a:extLst>
          </p:cNvPr>
          <p:cNvGrpSpPr/>
          <p:nvPr/>
        </p:nvGrpSpPr>
        <p:grpSpPr>
          <a:xfrm>
            <a:off x="5369597" y="1032211"/>
            <a:ext cx="3818007" cy="2800845"/>
            <a:chOff x="5369597" y="1032211"/>
            <a:chExt cx="3818007" cy="280084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B77084C-1457-8742-A1D5-77171A12F303}"/>
                </a:ext>
              </a:extLst>
            </p:cNvPr>
            <p:cNvGrpSpPr/>
            <p:nvPr/>
          </p:nvGrpSpPr>
          <p:grpSpPr>
            <a:xfrm>
              <a:off x="5369597" y="1036713"/>
              <a:ext cx="2079852" cy="873443"/>
              <a:chOff x="3966664" y="863927"/>
              <a:chExt cx="1733210" cy="727869"/>
            </a:xfrm>
          </p:grpSpPr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A2417EFE-C7ED-EC47-9E76-35B46E55FBBF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9C72204C-0AB2-D648-9A89-932994663A68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95" name="左大かっこ 94">
                  <a:extLst>
                    <a:ext uri="{FF2B5EF4-FFF2-40B4-BE49-F238E27FC236}">
                      <a16:creationId xmlns:a16="http://schemas.microsoft.com/office/drawing/2014/main" id="{854CB7FE-BF06-1348-9590-E8A9847E7F61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C13D03A5-7555-774C-AAA7-ACBB5217CFB2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F0D1AA26-F745-BA49-B7B8-86684A9AE973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D18FA459-3B39-8247-BEA6-F6603D55B53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39753B49-E99C-5E41-A8D8-9F6D1B778FBB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r="-1666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2C6DB668-A69D-554C-BB5E-20D4DBF4D946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6" name="グループ化 105">
                <a:extLst>
                  <a:ext uri="{FF2B5EF4-FFF2-40B4-BE49-F238E27FC236}">
                    <a16:creationId xmlns:a16="http://schemas.microsoft.com/office/drawing/2014/main" id="{12FC3A84-1E48-9548-9ABA-D9EE639F7C0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07" name="左大かっこ 106">
                  <a:extLst>
                    <a:ext uri="{FF2B5EF4-FFF2-40B4-BE49-F238E27FC236}">
                      <a16:creationId xmlns:a16="http://schemas.microsoft.com/office/drawing/2014/main" id="{74B23ED8-2908-1B4F-BB1B-5E9D723258A1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左大かっこ 107">
                  <a:extLst>
                    <a:ext uri="{FF2B5EF4-FFF2-40B4-BE49-F238E27FC236}">
                      <a16:creationId xmlns:a16="http://schemas.microsoft.com/office/drawing/2014/main" id="{D84C75BD-A3CC-9F4F-B10C-DCAEABACD03B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21" name="グループ化 120">
                <a:extLst>
                  <a:ext uri="{FF2B5EF4-FFF2-40B4-BE49-F238E27FC236}">
                    <a16:creationId xmlns:a16="http://schemas.microsoft.com/office/drawing/2014/main" id="{218CE696-5DEC-DD4E-B6C1-8B0FC31A35BD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7763598A-0465-324B-A667-D3008A63D7C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10D5C738-1770-4740-BF92-6534A3D3ADF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09E603F-3102-F943-B3D4-B132994E34B6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0" name="円/楕円 129">
                <a:extLst>
                  <a:ext uri="{FF2B5EF4-FFF2-40B4-BE49-F238E27FC236}">
                    <a16:creationId xmlns:a16="http://schemas.microsoft.com/office/drawing/2014/main" id="{67AD79BE-E2D8-AC4A-97F6-AAC42CBEF0D5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9F5830DB-B94E-9F47-80C8-6163266417A3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33" name="左大かっこ 132">
                  <a:extLst>
                    <a:ext uri="{FF2B5EF4-FFF2-40B4-BE49-F238E27FC236}">
                      <a16:creationId xmlns:a16="http://schemas.microsoft.com/office/drawing/2014/main" id="{2116B05C-E505-F747-8185-F09D3688DB3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34" name="左大かっこ 133">
                  <a:extLst>
                    <a:ext uri="{FF2B5EF4-FFF2-40B4-BE49-F238E27FC236}">
                      <a16:creationId xmlns:a16="http://schemas.microsoft.com/office/drawing/2014/main" id="{54A58A7D-F084-E945-BBED-96BB1E4AFB0C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000" r="-8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5CB3D022-79AF-7248-8B71-970E809966EC}"/>
                </a:ext>
              </a:extLst>
            </p:cNvPr>
            <p:cNvGrpSpPr/>
            <p:nvPr/>
          </p:nvGrpSpPr>
          <p:grpSpPr>
            <a:xfrm>
              <a:off x="5394073" y="1959811"/>
              <a:ext cx="2079852" cy="873443"/>
              <a:chOff x="3966664" y="863927"/>
              <a:chExt cx="1733210" cy="727869"/>
            </a:xfrm>
          </p:grpSpPr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1D6EEEFE-FF52-3443-91B7-8576E0027CBE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29038FF5-AA9E-3E4A-8C88-2ACD5F2C5EBF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94" name="左大かっこ 193">
                  <a:extLst>
                    <a:ext uri="{FF2B5EF4-FFF2-40B4-BE49-F238E27FC236}">
                      <a16:creationId xmlns:a16="http://schemas.microsoft.com/office/drawing/2014/main" id="{759D6F84-122C-E240-9834-2432E2AC8FEF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95" name="左大かっこ 194">
                  <a:extLst>
                    <a:ext uri="{FF2B5EF4-FFF2-40B4-BE49-F238E27FC236}">
                      <a16:creationId xmlns:a16="http://schemas.microsoft.com/office/drawing/2014/main" id="{A8BF9F53-5F90-B140-9AB9-36BF81062D87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41" name="円/楕円 140">
                <a:extLst>
                  <a:ext uri="{FF2B5EF4-FFF2-40B4-BE49-F238E27FC236}">
                    <a16:creationId xmlns:a16="http://schemas.microsoft.com/office/drawing/2014/main" id="{B811134D-8F87-BB41-AE17-D5F4A87AD3D4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37915588-A2DB-5046-80B9-2514874009C7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A7C51A59-E785-7E42-A4CD-2CA1D4614262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8" name="円/楕円 147">
                <a:extLst>
                  <a:ext uri="{FF2B5EF4-FFF2-40B4-BE49-F238E27FC236}">
                    <a16:creationId xmlns:a16="http://schemas.microsoft.com/office/drawing/2014/main" id="{246648B9-2DEC-F74F-950A-0DA10A83CC04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49" name="グループ化 148">
                <a:extLst>
                  <a:ext uri="{FF2B5EF4-FFF2-40B4-BE49-F238E27FC236}">
                    <a16:creationId xmlns:a16="http://schemas.microsoft.com/office/drawing/2014/main" id="{EABCF5CC-4849-9440-A703-CFFC990D6109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70" name="左大かっこ 169">
                  <a:extLst>
                    <a:ext uri="{FF2B5EF4-FFF2-40B4-BE49-F238E27FC236}">
                      <a16:creationId xmlns:a16="http://schemas.microsoft.com/office/drawing/2014/main" id="{B4D61822-E55E-404F-9D00-541418B2DCB3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90" name="左大かっこ 189">
                  <a:extLst>
                    <a:ext uri="{FF2B5EF4-FFF2-40B4-BE49-F238E27FC236}">
                      <a16:creationId xmlns:a16="http://schemas.microsoft.com/office/drawing/2014/main" id="{FDA36457-7A01-824A-AF22-7F809F382749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FA7C403D-CE98-354A-92DA-F702BB002D0B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1A7A83D9-675A-3547-8E73-9D3E4978EF68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3" name="左大かっこ 162">
                  <a:extLst>
                    <a:ext uri="{FF2B5EF4-FFF2-40B4-BE49-F238E27FC236}">
                      <a16:creationId xmlns:a16="http://schemas.microsoft.com/office/drawing/2014/main" id="{F6CC8C9C-2460-4A48-94E9-AAA6920D6B2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4B8C3644-FE1E-F645-BBDB-90745FEB5E2D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2" name="円/楕円 151">
                <a:extLst>
                  <a:ext uri="{FF2B5EF4-FFF2-40B4-BE49-F238E27FC236}">
                    <a16:creationId xmlns:a16="http://schemas.microsoft.com/office/drawing/2014/main" id="{68CDC72F-9692-8148-98D8-094A1EDD5549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8" name="グループ化 157">
                <a:extLst>
                  <a:ext uri="{FF2B5EF4-FFF2-40B4-BE49-F238E27FC236}">
                    <a16:creationId xmlns:a16="http://schemas.microsoft.com/office/drawing/2014/main" id="{C4035D04-5F8E-1741-AA9D-B572B2AE10D0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60" name="左大かっこ 159">
                  <a:extLst>
                    <a:ext uri="{FF2B5EF4-FFF2-40B4-BE49-F238E27FC236}">
                      <a16:creationId xmlns:a16="http://schemas.microsoft.com/office/drawing/2014/main" id="{482F6BD5-0E7E-054E-A0D2-A3CE332784A4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D4AF9FFC-FD8A-8C4B-BE6E-6BF165E924D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E5B3CDC9-FFE6-F140-AAD5-9E8D067644E6}"/>
                </a:ext>
              </a:extLst>
            </p:cNvPr>
            <p:cNvGrpSpPr/>
            <p:nvPr/>
          </p:nvGrpSpPr>
          <p:grpSpPr>
            <a:xfrm>
              <a:off x="5394073" y="2959613"/>
              <a:ext cx="2079852" cy="873443"/>
              <a:chOff x="3966664" y="863927"/>
              <a:chExt cx="1733210" cy="727869"/>
            </a:xfrm>
          </p:grpSpPr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22128F4B-FE26-C449-8423-1A00AD55ED97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9" name="グループ化 198">
                <a:extLst>
                  <a:ext uri="{FF2B5EF4-FFF2-40B4-BE49-F238E27FC236}">
                    <a16:creationId xmlns:a16="http://schemas.microsoft.com/office/drawing/2014/main" id="{3436449E-6E60-F84E-AD5C-43D1AAD697E0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217" name="左大かっこ 216">
                  <a:extLst>
                    <a:ext uri="{FF2B5EF4-FFF2-40B4-BE49-F238E27FC236}">
                      <a16:creationId xmlns:a16="http://schemas.microsoft.com/office/drawing/2014/main" id="{B6277995-A1FE-0D4D-A894-C26A04B3A7DB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8" name="左大かっこ 217">
                  <a:extLst>
                    <a:ext uri="{FF2B5EF4-FFF2-40B4-BE49-F238E27FC236}">
                      <a16:creationId xmlns:a16="http://schemas.microsoft.com/office/drawing/2014/main" id="{901024DA-EC7D-1F45-94D2-6F180DAA55B9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00" name="円/楕円 199">
                <a:extLst>
                  <a:ext uri="{FF2B5EF4-FFF2-40B4-BE49-F238E27FC236}">
                    <a16:creationId xmlns:a16="http://schemas.microsoft.com/office/drawing/2014/main" id="{255B9CC0-08C6-0F49-83CF-8499CFBA0686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F3633CBD-8C9C-4541-B70E-0A94E28B0E9B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2091F538-1C0B-F646-B0FE-2607C93D2F42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円/楕円 203">
                <a:extLst>
                  <a:ext uri="{FF2B5EF4-FFF2-40B4-BE49-F238E27FC236}">
                    <a16:creationId xmlns:a16="http://schemas.microsoft.com/office/drawing/2014/main" id="{816B344A-AE65-F24D-A9D4-6D61E0B589AC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05" name="グループ化 204">
                <a:extLst>
                  <a:ext uri="{FF2B5EF4-FFF2-40B4-BE49-F238E27FC236}">
                    <a16:creationId xmlns:a16="http://schemas.microsoft.com/office/drawing/2014/main" id="{30D7229A-DFB6-104A-91EB-0D76727228AF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215" name="左大かっこ 214">
                  <a:extLst>
                    <a:ext uri="{FF2B5EF4-FFF2-40B4-BE49-F238E27FC236}">
                      <a16:creationId xmlns:a16="http://schemas.microsoft.com/office/drawing/2014/main" id="{91306ABE-684D-C742-8A23-D984B97C4654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6" name="左大かっこ 215">
                  <a:extLst>
                    <a:ext uri="{FF2B5EF4-FFF2-40B4-BE49-F238E27FC236}">
                      <a16:creationId xmlns:a16="http://schemas.microsoft.com/office/drawing/2014/main" id="{D57F905F-602F-7D4E-A2BD-8AF75FDE0553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206" name="グループ化 205">
                <a:extLst>
                  <a:ext uri="{FF2B5EF4-FFF2-40B4-BE49-F238E27FC236}">
                    <a16:creationId xmlns:a16="http://schemas.microsoft.com/office/drawing/2014/main" id="{7CF4A3C5-24F1-6440-B157-98B19CC6B228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213" name="左大かっこ 212">
                  <a:extLst>
                    <a:ext uri="{FF2B5EF4-FFF2-40B4-BE49-F238E27FC236}">
                      <a16:creationId xmlns:a16="http://schemas.microsoft.com/office/drawing/2014/main" id="{83E91930-B0D5-1440-AA21-D2DDBF5FA4BD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4" name="左大かっこ 213">
                  <a:extLst>
                    <a:ext uri="{FF2B5EF4-FFF2-40B4-BE49-F238E27FC236}">
                      <a16:creationId xmlns:a16="http://schemas.microsoft.com/office/drawing/2014/main" id="{3BE4D818-1BFD-8C4B-B98F-2721060274C6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13640E71-6943-6041-B125-00316795B64C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8" name="円/楕円 207">
                <a:extLst>
                  <a:ext uri="{FF2B5EF4-FFF2-40B4-BE49-F238E27FC236}">
                    <a16:creationId xmlns:a16="http://schemas.microsoft.com/office/drawing/2014/main" id="{CCE2EDDC-DBB1-9040-80E6-02A76031D344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09" name="グループ化 208">
                <a:extLst>
                  <a:ext uri="{FF2B5EF4-FFF2-40B4-BE49-F238E27FC236}">
                    <a16:creationId xmlns:a16="http://schemas.microsoft.com/office/drawing/2014/main" id="{490266AD-67F0-6849-AC02-64E5E9200CE4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211" name="左大かっこ 210">
                  <a:extLst>
                    <a:ext uri="{FF2B5EF4-FFF2-40B4-BE49-F238E27FC236}">
                      <a16:creationId xmlns:a16="http://schemas.microsoft.com/office/drawing/2014/main" id="{04D7FB57-C8D3-0447-9188-66BEFB2E058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2" name="左大かっこ 211">
                  <a:extLst>
                    <a:ext uri="{FF2B5EF4-FFF2-40B4-BE49-F238E27FC236}">
                      <a16:creationId xmlns:a16="http://schemas.microsoft.com/office/drawing/2014/main" id="{2B1F38A6-ACA7-4A4F-B521-68B836CA666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7" name="円/楕円 296">
              <a:extLst>
                <a:ext uri="{FF2B5EF4-FFF2-40B4-BE49-F238E27FC236}">
                  <a16:creationId xmlns:a16="http://schemas.microsoft.com/office/drawing/2014/main" id="{5DA7E5EB-AFC9-E04B-8501-F160C6F86CA6}"/>
                </a:ext>
              </a:extLst>
            </p:cNvPr>
            <p:cNvSpPr/>
            <p:nvPr/>
          </p:nvSpPr>
          <p:spPr>
            <a:xfrm>
              <a:off x="8285635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8" name="円/楕円 297">
              <a:extLst>
                <a:ext uri="{FF2B5EF4-FFF2-40B4-BE49-F238E27FC236}">
                  <a16:creationId xmlns:a16="http://schemas.microsoft.com/office/drawing/2014/main" id="{253B9832-C825-3841-A804-66343A3CBAF2}"/>
                </a:ext>
              </a:extLst>
            </p:cNvPr>
            <p:cNvSpPr/>
            <p:nvPr/>
          </p:nvSpPr>
          <p:spPr>
            <a:xfrm>
              <a:off x="8755604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Mv2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762B2A7-6846-D74C-B34B-B4C2257F3C49}"/>
                </a:ext>
              </a:extLst>
            </p:cNvPr>
            <p:cNvSpPr txBox="1"/>
            <p:nvPr/>
          </p:nvSpPr>
          <p:spPr>
            <a:xfrm>
              <a:off x="8391798" y="103221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1414403" y="5332089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left act on the rows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7465B6F-6C3A-4CE9-C781-71D748B392C6}"/>
              </a:ext>
            </a:extLst>
          </p:cNvPr>
          <p:cNvGrpSpPr/>
          <p:nvPr/>
        </p:nvGrpSpPr>
        <p:grpSpPr>
          <a:xfrm>
            <a:off x="5105312" y="4355176"/>
            <a:ext cx="5513798" cy="1425736"/>
            <a:chOff x="5105312" y="4355176"/>
            <a:chExt cx="5513798" cy="1425736"/>
          </a:xfrm>
        </p:grpSpPr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A3C1D06E-3A23-BF49-9FB0-DC77FD9B7D9B}"/>
                </a:ext>
              </a:extLst>
            </p:cNvPr>
            <p:cNvSpPr/>
            <p:nvPr/>
          </p:nvSpPr>
          <p:spPr>
            <a:xfrm>
              <a:off x="5155181" y="446134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テキスト ボックス 241">
                  <a:extLst>
                    <a:ext uri="{FF2B5EF4-FFF2-40B4-BE49-F238E27FC236}">
                      <a16:creationId xmlns:a16="http://schemas.microsoft.com/office/drawing/2014/main" id="{60A798DB-2680-3849-A9F9-12C3142E71F1}"/>
                    </a:ext>
                  </a:extLst>
                </p:cNvPr>
                <p:cNvSpPr txBox="1"/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2" name="テキスト ボックス 241">
                  <a:extLst>
                    <a:ext uri="{FF2B5EF4-FFF2-40B4-BE49-F238E27FC236}">
                      <a16:creationId xmlns:a16="http://schemas.microsoft.com/office/drawing/2014/main" id="{60A798DB-2680-3849-A9F9-12C3142E7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blipFill>
                  <a:blip r:embed="rId11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テキスト ボックス 242">
                  <a:extLst>
                    <a:ext uri="{FF2B5EF4-FFF2-40B4-BE49-F238E27FC236}">
                      <a16:creationId xmlns:a16="http://schemas.microsoft.com/office/drawing/2014/main" id="{D2658570-0220-E245-9491-457B5C7A269B}"/>
                    </a:ext>
                  </a:extLst>
                </p:cNvPr>
                <p:cNvSpPr txBox="1"/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3" name="テキスト ボックス 242">
                  <a:extLst>
                    <a:ext uri="{FF2B5EF4-FFF2-40B4-BE49-F238E27FC236}">
                      <a16:creationId xmlns:a16="http://schemas.microsoft.com/office/drawing/2014/main" id="{D2658570-0220-E245-9491-457B5C7A2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左大かっこ 244">
              <a:extLst>
                <a:ext uri="{FF2B5EF4-FFF2-40B4-BE49-F238E27FC236}">
                  <a16:creationId xmlns:a16="http://schemas.microsoft.com/office/drawing/2014/main" id="{6E5BCA30-A9BD-7C44-81C4-38A4E6F47A91}"/>
                </a:ext>
              </a:extLst>
            </p:cNvPr>
            <p:cNvSpPr/>
            <p:nvPr/>
          </p:nvSpPr>
          <p:spPr>
            <a:xfrm>
              <a:off x="5105312" y="441728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B2F678E2-F2DB-A54C-A89C-B958D8AE2111}"/>
                </a:ext>
              </a:extLst>
            </p:cNvPr>
            <p:cNvSpPr/>
            <p:nvPr/>
          </p:nvSpPr>
          <p:spPr>
            <a:xfrm flipH="1">
              <a:off x="5812323" y="441539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7" name="円/楕円 246">
              <a:extLst>
                <a:ext uri="{FF2B5EF4-FFF2-40B4-BE49-F238E27FC236}">
                  <a16:creationId xmlns:a16="http://schemas.microsoft.com/office/drawing/2014/main" id="{F85C6AB6-3001-1C4A-A7FD-603927B11F09}"/>
                </a:ext>
              </a:extLst>
            </p:cNvPr>
            <p:cNvSpPr/>
            <p:nvPr/>
          </p:nvSpPr>
          <p:spPr>
            <a:xfrm>
              <a:off x="6227817" y="4474890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E32FE0B2-0104-7245-821F-6BB45C4008F2}"/>
                </a:ext>
              </a:extLst>
            </p:cNvPr>
            <p:cNvSpPr/>
            <p:nvPr/>
          </p:nvSpPr>
          <p:spPr>
            <a:xfrm>
              <a:off x="6377264" y="444260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左大かっこ 249">
              <a:extLst>
                <a:ext uri="{FF2B5EF4-FFF2-40B4-BE49-F238E27FC236}">
                  <a16:creationId xmlns:a16="http://schemas.microsoft.com/office/drawing/2014/main" id="{86B744D3-0238-B945-B429-3B054565FCAA}"/>
                </a:ext>
              </a:extLst>
            </p:cNvPr>
            <p:cNvSpPr/>
            <p:nvPr/>
          </p:nvSpPr>
          <p:spPr>
            <a:xfrm>
              <a:off x="6340976" y="44024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左大かっこ 250">
              <a:extLst>
                <a:ext uri="{FF2B5EF4-FFF2-40B4-BE49-F238E27FC236}">
                  <a16:creationId xmlns:a16="http://schemas.microsoft.com/office/drawing/2014/main" id="{2670E484-1389-E647-99CD-03BD020EDF84}"/>
                </a:ext>
              </a:extLst>
            </p:cNvPr>
            <p:cNvSpPr/>
            <p:nvPr/>
          </p:nvSpPr>
          <p:spPr>
            <a:xfrm flipH="1">
              <a:off x="7047987" y="44006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BF425652-1A13-8549-8228-FADAC31D2CAC}"/>
                </a:ext>
              </a:extLst>
            </p:cNvPr>
            <p:cNvSpPr/>
            <p:nvPr/>
          </p:nvSpPr>
          <p:spPr>
            <a:xfrm>
              <a:off x="7359274" y="4483904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67459293-6EF1-2F4E-BF3C-63A623989620}"/>
                </a:ext>
              </a:extLst>
            </p:cNvPr>
            <p:cNvSpPr/>
            <p:nvPr/>
          </p:nvSpPr>
          <p:spPr>
            <a:xfrm>
              <a:off x="7508722" y="44516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左大かっこ 253">
              <a:extLst>
                <a:ext uri="{FF2B5EF4-FFF2-40B4-BE49-F238E27FC236}">
                  <a16:creationId xmlns:a16="http://schemas.microsoft.com/office/drawing/2014/main" id="{4F7EA082-9EF4-F849-9033-57BE47727934}"/>
                </a:ext>
              </a:extLst>
            </p:cNvPr>
            <p:cNvSpPr/>
            <p:nvPr/>
          </p:nvSpPr>
          <p:spPr>
            <a:xfrm>
              <a:off x="7472433" y="44115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A2B6FD8A-9BF8-C54C-845C-30FF0A621F26}"/>
                </a:ext>
              </a:extLst>
            </p:cNvPr>
            <p:cNvSpPr/>
            <p:nvPr/>
          </p:nvSpPr>
          <p:spPr>
            <a:xfrm flipH="1">
              <a:off x="8179444" y="44096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円/楕円 255">
              <a:extLst>
                <a:ext uri="{FF2B5EF4-FFF2-40B4-BE49-F238E27FC236}">
                  <a16:creationId xmlns:a16="http://schemas.microsoft.com/office/drawing/2014/main" id="{C87BDDDA-B50E-7847-B286-2384B0728051}"/>
                </a:ext>
              </a:extLst>
            </p:cNvPr>
            <p:cNvSpPr/>
            <p:nvPr/>
          </p:nvSpPr>
          <p:spPr>
            <a:xfrm>
              <a:off x="8544531" y="4475641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002EDD01-1AEB-7643-934D-E8733EA06378}"/>
                </a:ext>
              </a:extLst>
            </p:cNvPr>
            <p:cNvSpPr/>
            <p:nvPr/>
          </p:nvSpPr>
          <p:spPr>
            <a:xfrm>
              <a:off x="8693978" y="444335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左大かっこ 257">
              <a:extLst>
                <a:ext uri="{FF2B5EF4-FFF2-40B4-BE49-F238E27FC236}">
                  <a16:creationId xmlns:a16="http://schemas.microsoft.com/office/drawing/2014/main" id="{E960A5CB-7AB9-9F46-B1BE-066AC77DA26B}"/>
                </a:ext>
              </a:extLst>
            </p:cNvPr>
            <p:cNvSpPr/>
            <p:nvPr/>
          </p:nvSpPr>
          <p:spPr>
            <a:xfrm>
              <a:off x="8657690" y="440324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F7AE4961-5FEB-934A-810C-CED850EAF65B}"/>
                </a:ext>
              </a:extLst>
            </p:cNvPr>
            <p:cNvSpPr/>
            <p:nvPr/>
          </p:nvSpPr>
          <p:spPr>
            <a:xfrm flipH="1">
              <a:off x="9364701" y="440135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テキスト ボックス 259">
                  <a:extLst>
                    <a:ext uri="{FF2B5EF4-FFF2-40B4-BE49-F238E27FC236}">
                      <a16:creationId xmlns:a16="http://schemas.microsoft.com/office/drawing/2014/main" id="{CDA8DA66-9F1C-9340-BD51-5CE7E5924E4F}"/>
                    </a:ext>
                  </a:extLst>
                </p:cNvPr>
                <p:cNvSpPr txBox="1"/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0" name="テキスト ボックス 259">
                  <a:extLst>
                    <a:ext uri="{FF2B5EF4-FFF2-40B4-BE49-F238E27FC236}">
                      <a16:creationId xmlns:a16="http://schemas.microsoft.com/office/drawing/2014/main" id="{CDA8DA66-9F1C-9340-BD51-5CE7E5924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6667" r="-16667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95DE9449-CD5E-CC49-B429-25FE37160425}"/>
                </a:ext>
              </a:extLst>
            </p:cNvPr>
            <p:cNvSpPr/>
            <p:nvPr/>
          </p:nvSpPr>
          <p:spPr>
            <a:xfrm>
              <a:off x="5167289" y="500850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E1A97376-7ACE-A045-9ED0-6C6D8B95BAD2}"/>
                    </a:ext>
                  </a:extLst>
                </p:cNvPr>
                <p:cNvSpPr txBox="1"/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E1A97376-7ACE-A045-9ED0-6C6D8B95B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blipFill>
                  <a:blip r:embed="rId13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DA4F9657-ECDF-A446-B059-731D744556BF}"/>
                    </a:ext>
                  </a:extLst>
                </p:cNvPr>
                <p:cNvSpPr txBox="1"/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DA4F9657-ECDF-A446-B059-731D74455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blipFill>
                  <a:blip r:embed="rId14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左大かっこ 263">
              <a:extLst>
                <a:ext uri="{FF2B5EF4-FFF2-40B4-BE49-F238E27FC236}">
                  <a16:creationId xmlns:a16="http://schemas.microsoft.com/office/drawing/2014/main" id="{C68D29AF-A24E-3D4C-B344-635E839BBF8C}"/>
                </a:ext>
              </a:extLst>
            </p:cNvPr>
            <p:cNvSpPr/>
            <p:nvPr/>
          </p:nvSpPr>
          <p:spPr>
            <a:xfrm>
              <a:off x="5117420" y="496444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5" name="左大かっこ 264">
              <a:extLst>
                <a:ext uri="{FF2B5EF4-FFF2-40B4-BE49-F238E27FC236}">
                  <a16:creationId xmlns:a16="http://schemas.microsoft.com/office/drawing/2014/main" id="{16FFE588-51DF-3B4D-BCA7-EB0229320F9C}"/>
                </a:ext>
              </a:extLst>
            </p:cNvPr>
            <p:cNvSpPr/>
            <p:nvPr/>
          </p:nvSpPr>
          <p:spPr>
            <a:xfrm flipH="1">
              <a:off x="5824431" y="496255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6" name="円/楕円 265">
              <a:extLst>
                <a:ext uri="{FF2B5EF4-FFF2-40B4-BE49-F238E27FC236}">
                  <a16:creationId xmlns:a16="http://schemas.microsoft.com/office/drawing/2014/main" id="{0F2DAB2D-1572-F146-9307-0DE4868FD047}"/>
                </a:ext>
              </a:extLst>
            </p:cNvPr>
            <p:cNvSpPr/>
            <p:nvPr/>
          </p:nvSpPr>
          <p:spPr>
            <a:xfrm>
              <a:off x="6239925" y="5022050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94EB84D0-1FF9-7D47-A635-0A23076D6AE9}"/>
                </a:ext>
              </a:extLst>
            </p:cNvPr>
            <p:cNvSpPr/>
            <p:nvPr/>
          </p:nvSpPr>
          <p:spPr>
            <a:xfrm>
              <a:off x="6389372" y="498976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086498A7-0B07-1942-A5FA-D3E8FD5C20BD}"/>
                </a:ext>
              </a:extLst>
            </p:cNvPr>
            <p:cNvSpPr/>
            <p:nvPr/>
          </p:nvSpPr>
          <p:spPr>
            <a:xfrm>
              <a:off x="6353084" y="494965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603A811E-061A-7244-B7AF-32AD42C5B8EA}"/>
                </a:ext>
              </a:extLst>
            </p:cNvPr>
            <p:cNvSpPr/>
            <p:nvPr/>
          </p:nvSpPr>
          <p:spPr>
            <a:xfrm flipH="1">
              <a:off x="7060095" y="494776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円/楕円 269">
              <a:extLst>
                <a:ext uri="{FF2B5EF4-FFF2-40B4-BE49-F238E27FC236}">
                  <a16:creationId xmlns:a16="http://schemas.microsoft.com/office/drawing/2014/main" id="{03D431B6-D4FB-8046-8BC0-25FEC2BE1368}"/>
                </a:ext>
              </a:extLst>
            </p:cNvPr>
            <p:cNvSpPr/>
            <p:nvPr/>
          </p:nvSpPr>
          <p:spPr>
            <a:xfrm>
              <a:off x="7371382" y="5031065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9D1D79D1-1C88-D749-AF47-106CB6EE5654}"/>
                </a:ext>
              </a:extLst>
            </p:cNvPr>
            <p:cNvSpPr/>
            <p:nvPr/>
          </p:nvSpPr>
          <p:spPr>
            <a:xfrm>
              <a:off x="7520830" y="499878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2" name="左大かっこ 271">
              <a:extLst>
                <a:ext uri="{FF2B5EF4-FFF2-40B4-BE49-F238E27FC236}">
                  <a16:creationId xmlns:a16="http://schemas.microsoft.com/office/drawing/2014/main" id="{6369710C-4A24-2945-AAEB-097F4D2A6123}"/>
                </a:ext>
              </a:extLst>
            </p:cNvPr>
            <p:cNvSpPr/>
            <p:nvPr/>
          </p:nvSpPr>
          <p:spPr>
            <a:xfrm>
              <a:off x="7484541" y="495867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3" name="左大かっこ 272">
              <a:extLst>
                <a:ext uri="{FF2B5EF4-FFF2-40B4-BE49-F238E27FC236}">
                  <a16:creationId xmlns:a16="http://schemas.microsoft.com/office/drawing/2014/main" id="{054C1E35-5291-E74A-B256-215919A16778}"/>
                </a:ext>
              </a:extLst>
            </p:cNvPr>
            <p:cNvSpPr/>
            <p:nvPr/>
          </p:nvSpPr>
          <p:spPr>
            <a:xfrm flipH="1">
              <a:off x="8191552" y="495678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C268B7F5-FDB1-6E4C-976C-9B0222295744}"/>
                </a:ext>
              </a:extLst>
            </p:cNvPr>
            <p:cNvSpPr/>
            <p:nvPr/>
          </p:nvSpPr>
          <p:spPr>
            <a:xfrm>
              <a:off x="8556639" y="5022801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7D171A07-D23A-4742-908B-52AA4DAB08E4}"/>
                </a:ext>
              </a:extLst>
            </p:cNvPr>
            <p:cNvSpPr/>
            <p:nvPr/>
          </p:nvSpPr>
          <p:spPr>
            <a:xfrm>
              <a:off x="8706086" y="499051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左大かっこ 275">
              <a:extLst>
                <a:ext uri="{FF2B5EF4-FFF2-40B4-BE49-F238E27FC236}">
                  <a16:creationId xmlns:a16="http://schemas.microsoft.com/office/drawing/2014/main" id="{EBB525C7-647A-C344-AEA1-ADF22969DFAF}"/>
                </a:ext>
              </a:extLst>
            </p:cNvPr>
            <p:cNvSpPr/>
            <p:nvPr/>
          </p:nvSpPr>
          <p:spPr>
            <a:xfrm>
              <a:off x="8669798" y="495040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7" name="左大かっこ 276">
              <a:extLst>
                <a:ext uri="{FF2B5EF4-FFF2-40B4-BE49-F238E27FC236}">
                  <a16:creationId xmlns:a16="http://schemas.microsoft.com/office/drawing/2014/main" id="{8084778E-6572-F34D-AA8F-092E6D4CA8DB}"/>
                </a:ext>
              </a:extLst>
            </p:cNvPr>
            <p:cNvSpPr/>
            <p:nvPr/>
          </p:nvSpPr>
          <p:spPr>
            <a:xfrm flipH="1">
              <a:off x="9376809" y="494851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テキスト ボックス 277">
                  <a:extLst>
                    <a:ext uri="{FF2B5EF4-FFF2-40B4-BE49-F238E27FC236}">
                      <a16:creationId xmlns:a16="http://schemas.microsoft.com/office/drawing/2014/main" id="{AC473BAE-3212-134A-8414-86555845FBDC}"/>
                    </a:ext>
                  </a:extLst>
                </p:cNvPr>
                <p:cNvSpPr txBox="1"/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8" name="テキスト ボックス 277">
                  <a:extLst>
                    <a:ext uri="{FF2B5EF4-FFF2-40B4-BE49-F238E27FC236}">
                      <a16:creationId xmlns:a16="http://schemas.microsoft.com/office/drawing/2014/main" id="{AC473BAE-3212-134A-8414-86555845F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FB902605-95D8-D742-8F7C-3D5D5B1DB752}"/>
                </a:ext>
              </a:extLst>
            </p:cNvPr>
            <p:cNvSpPr/>
            <p:nvPr/>
          </p:nvSpPr>
          <p:spPr>
            <a:xfrm>
              <a:off x="5155181" y="5553057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テキスト ボックス 279">
                  <a:extLst>
                    <a:ext uri="{FF2B5EF4-FFF2-40B4-BE49-F238E27FC236}">
                      <a16:creationId xmlns:a16="http://schemas.microsoft.com/office/drawing/2014/main" id="{FE29D167-4F06-674D-B570-71ECE805B130}"/>
                    </a:ext>
                  </a:extLst>
                </p:cNvPr>
                <p:cNvSpPr txBox="1"/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0" name="テキスト ボックス 279">
                  <a:extLst>
                    <a:ext uri="{FF2B5EF4-FFF2-40B4-BE49-F238E27FC236}">
                      <a16:creationId xmlns:a16="http://schemas.microsoft.com/office/drawing/2014/main" id="{FE29D167-4F06-674D-B570-71ECE805B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blipFill>
                  <a:blip r:embed="rId11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テキスト ボックス 280">
                  <a:extLst>
                    <a:ext uri="{FF2B5EF4-FFF2-40B4-BE49-F238E27FC236}">
                      <a16:creationId xmlns:a16="http://schemas.microsoft.com/office/drawing/2014/main" id="{C7406A49-0B4E-E54B-AA51-3CFBC786345A}"/>
                    </a:ext>
                  </a:extLst>
                </p:cNvPr>
                <p:cNvSpPr txBox="1"/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1" name="テキスト ボックス 280">
                  <a:extLst>
                    <a:ext uri="{FF2B5EF4-FFF2-40B4-BE49-F238E27FC236}">
                      <a16:creationId xmlns:a16="http://schemas.microsoft.com/office/drawing/2014/main" id="{C7406A49-0B4E-E54B-AA51-3CFBC7863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blipFill>
                  <a:blip r:embed="rId15"/>
                  <a:stretch>
                    <a:fillRect l="-12000" r="-16000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2" name="左大かっこ 281">
              <a:extLst>
                <a:ext uri="{FF2B5EF4-FFF2-40B4-BE49-F238E27FC236}">
                  <a16:creationId xmlns:a16="http://schemas.microsoft.com/office/drawing/2014/main" id="{FF617E0F-3987-564A-B82E-831885167BB7}"/>
                </a:ext>
              </a:extLst>
            </p:cNvPr>
            <p:cNvSpPr/>
            <p:nvPr/>
          </p:nvSpPr>
          <p:spPr>
            <a:xfrm>
              <a:off x="5105312" y="55089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3" name="左大かっこ 282">
              <a:extLst>
                <a:ext uri="{FF2B5EF4-FFF2-40B4-BE49-F238E27FC236}">
                  <a16:creationId xmlns:a16="http://schemas.microsoft.com/office/drawing/2014/main" id="{04853D54-57C4-B240-85DE-3D26A761D372}"/>
                </a:ext>
              </a:extLst>
            </p:cNvPr>
            <p:cNvSpPr/>
            <p:nvPr/>
          </p:nvSpPr>
          <p:spPr>
            <a:xfrm flipH="1">
              <a:off x="5812323" y="55071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4" name="円/楕円 283">
              <a:extLst>
                <a:ext uri="{FF2B5EF4-FFF2-40B4-BE49-F238E27FC236}">
                  <a16:creationId xmlns:a16="http://schemas.microsoft.com/office/drawing/2014/main" id="{7FF25252-F44B-5147-8365-E1C3C7A61088}"/>
                </a:ext>
              </a:extLst>
            </p:cNvPr>
            <p:cNvSpPr/>
            <p:nvPr/>
          </p:nvSpPr>
          <p:spPr>
            <a:xfrm>
              <a:off x="6227817" y="5566604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741CF598-B078-004F-9F30-21FCB37F1197}"/>
                </a:ext>
              </a:extLst>
            </p:cNvPr>
            <p:cNvSpPr/>
            <p:nvPr/>
          </p:nvSpPr>
          <p:spPr>
            <a:xfrm>
              <a:off x="6377264" y="55343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6" name="左大かっこ 285">
              <a:extLst>
                <a:ext uri="{FF2B5EF4-FFF2-40B4-BE49-F238E27FC236}">
                  <a16:creationId xmlns:a16="http://schemas.microsoft.com/office/drawing/2014/main" id="{9399ABFE-8E14-1A48-A5D4-D94EBA9C8D11}"/>
                </a:ext>
              </a:extLst>
            </p:cNvPr>
            <p:cNvSpPr/>
            <p:nvPr/>
          </p:nvSpPr>
          <p:spPr>
            <a:xfrm>
              <a:off x="6340976" y="54942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7" name="左大かっこ 286">
              <a:extLst>
                <a:ext uri="{FF2B5EF4-FFF2-40B4-BE49-F238E27FC236}">
                  <a16:creationId xmlns:a16="http://schemas.microsoft.com/office/drawing/2014/main" id="{E05A19A4-454A-3845-B27F-6AF079FFE313}"/>
                </a:ext>
              </a:extLst>
            </p:cNvPr>
            <p:cNvSpPr/>
            <p:nvPr/>
          </p:nvSpPr>
          <p:spPr>
            <a:xfrm flipH="1">
              <a:off x="7047987" y="54923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8" name="円/楕円 287">
              <a:extLst>
                <a:ext uri="{FF2B5EF4-FFF2-40B4-BE49-F238E27FC236}">
                  <a16:creationId xmlns:a16="http://schemas.microsoft.com/office/drawing/2014/main" id="{E9C4BD0A-CF06-6645-9EE8-EF40561FC991}"/>
                </a:ext>
              </a:extLst>
            </p:cNvPr>
            <p:cNvSpPr/>
            <p:nvPr/>
          </p:nvSpPr>
          <p:spPr>
            <a:xfrm>
              <a:off x="7359274" y="5575619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3790F355-EC8C-C341-A19C-10394B13168A}"/>
                </a:ext>
              </a:extLst>
            </p:cNvPr>
            <p:cNvSpPr/>
            <p:nvPr/>
          </p:nvSpPr>
          <p:spPr>
            <a:xfrm>
              <a:off x="7508722" y="554333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0" name="左大かっこ 289">
              <a:extLst>
                <a:ext uri="{FF2B5EF4-FFF2-40B4-BE49-F238E27FC236}">
                  <a16:creationId xmlns:a16="http://schemas.microsoft.com/office/drawing/2014/main" id="{6C39828A-5CFC-DF4D-AEDC-DA46D07A98B1}"/>
                </a:ext>
              </a:extLst>
            </p:cNvPr>
            <p:cNvSpPr/>
            <p:nvPr/>
          </p:nvSpPr>
          <p:spPr>
            <a:xfrm>
              <a:off x="7472433" y="5503226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1" name="左大かっこ 290">
              <a:extLst>
                <a:ext uri="{FF2B5EF4-FFF2-40B4-BE49-F238E27FC236}">
                  <a16:creationId xmlns:a16="http://schemas.microsoft.com/office/drawing/2014/main" id="{30452FE8-5E51-9B44-BE28-0E0EF7DDCA1F}"/>
                </a:ext>
              </a:extLst>
            </p:cNvPr>
            <p:cNvSpPr/>
            <p:nvPr/>
          </p:nvSpPr>
          <p:spPr>
            <a:xfrm flipH="1">
              <a:off x="8179444" y="5501335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2" name="円/楕円 291">
              <a:extLst>
                <a:ext uri="{FF2B5EF4-FFF2-40B4-BE49-F238E27FC236}">
                  <a16:creationId xmlns:a16="http://schemas.microsoft.com/office/drawing/2014/main" id="{EAF859B6-485B-3C4F-AB85-C2A9AFFCBF7C}"/>
                </a:ext>
              </a:extLst>
            </p:cNvPr>
            <p:cNvSpPr/>
            <p:nvPr/>
          </p:nvSpPr>
          <p:spPr>
            <a:xfrm>
              <a:off x="8544531" y="556735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E993E601-FF8E-1B4F-8EBE-30406179DC5E}"/>
                </a:ext>
              </a:extLst>
            </p:cNvPr>
            <p:cNvSpPr/>
            <p:nvPr/>
          </p:nvSpPr>
          <p:spPr>
            <a:xfrm>
              <a:off x="8693978" y="553507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4" name="左大かっこ 293">
              <a:extLst>
                <a:ext uri="{FF2B5EF4-FFF2-40B4-BE49-F238E27FC236}">
                  <a16:creationId xmlns:a16="http://schemas.microsoft.com/office/drawing/2014/main" id="{A1BF654B-3656-B24B-8262-FCDCFAA32A94}"/>
                </a:ext>
              </a:extLst>
            </p:cNvPr>
            <p:cNvSpPr/>
            <p:nvPr/>
          </p:nvSpPr>
          <p:spPr>
            <a:xfrm>
              <a:off x="8657690" y="5494963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5" name="左大かっこ 294">
              <a:extLst>
                <a:ext uri="{FF2B5EF4-FFF2-40B4-BE49-F238E27FC236}">
                  <a16:creationId xmlns:a16="http://schemas.microsoft.com/office/drawing/2014/main" id="{9EEF0178-6314-E144-93F6-AD44550A010F}"/>
                </a:ext>
              </a:extLst>
            </p:cNvPr>
            <p:cNvSpPr/>
            <p:nvPr/>
          </p:nvSpPr>
          <p:spPr>
            <a:xfrm flipH="1">
              <a:off x="9364701" y="5493072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テキスト ボックス 295">
                  <a:extLst>
                    <a:ext uri="{FF2B5EF4-FFF2-40B4-BE49-F238E27FC236}">
                      <a16:creationId xmlns:a16="http://schemas.microsoft.com/office/drawing/2014/main" id="{471A2273-2909-E342-99C9-FE7570E4502E}"/>
                    </a:ext>
                  </a:extLst>
                </p:cNvPr>
                <p:cNvSpPr txBox="1"/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6" name="テキスト ボックス 295">
                  <a:extLst>
                    <a:ext uri="{FF2B5EF4-FFF2-40B4-BE49-F238E27FC236}">
                      <a16:creationId xmlns:a16="http://schemas.microsoft.com/office/drawing/2014/main" id="{471A2273-2909-E342-99C9-FE7570E45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blipFill>
                  <a:blip r:embed="rId15"/>
                  <a:stretch>
                    <a:fillRect l="-16667" r="-16667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0" name="円/楕円 299">
              <a:extLst>
                <a:ext uri="{FF2B5EF4-FFF2-40B4-BE49-F238E27FC236}">
                  <a16:creationId xmlns:a16="http://schemas.microsoft.com/office/drawing/2014/main" id="{264F1D6F-3BA3-5045-B953-37DEF69909A3}"/>
                </a:ext>
              </a:extLst>
            </p:cNvPr>
            <p:cNvSpPr/>
            <p:nvPr/>
          </p:nvSpPr>
          <p:spPr>
            <a:xfrm>
              <a:off x="9689759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6" name="テキスト ボックス 305">
              <a:extLst>
                <a:ext uri="{FF2B5EF4-FFF2-40B4-BE49-F238E27FC236}">
                  <a16:creationId xmlns:a16="http://schemas.microsoft.com/office/drawing/2014/main" id="{ABB03DFF-07FA-7B45-867F-62BDD2E4B45F}"/>
                </a:ext>
              </a:extLst>
            </p:cNvPr>
            <p:cNvSpPr txBox="1"/>
            <p:nvPr/>
          </p:nvSpPr>
          <p:spPr>
            <a:xfrm>
              <a:off x="9819540" y="4516606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46FD6015-2F08-57B7-D8BC-017691862B16}"/>
                </a:ext>
              </a:extLst>
            </p:cNvPr>
            <p:cNvSpPr/>
            <p:nvPr/>
          </p:nvSpPr>
          <p:spPr>
            <a:xfrm>
              <a:off x="10187110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vM2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8A0416F-3E36-6884-F888-E631CD02EED5}"/>
              </a:ext>
            </a:extLst>
          </p:cNvPr>
          <p:cNvGrpSpPr/>
          <p:nvPr/>
        </p:nvGrpSpPr>
        <p:grpSpPr>
          <a:xfrm>
            <a:off x="839604" y="1109663"/>
            <a:ext cx="3511697" cy="848610"/>
            <a:chOff x="839604" y="1109663"/>
            <a:chExt cx="3511697" cy="84861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82289670-FB78-19FD-5FCF-4A314B963351}"/>
                </a:ext>
              </a:extLst>
            </p:cNvPr>
            <p:cNvGrpSpPr/>
            <p:nvPr/>
          </p:nvGrpSpPr>
          <p:grpSpPr>
            <a:xfrm>
              <a:off x="2400500" y="1154900"/>
              <a:ext cx="792486" cy="799888"/>
              <a:chOff x="1757238" y="3450771"/>
              <a:chExt cx="660405" cy="666573"/>
            </a:xfrm>
          </p:grpSpPr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51E3DE7-6588-8B4E-6D01-97DA2C253EBB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F5C13401-A7FF-0035-978B-3C4DED30826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B4720FF8-E82E-330A-B321-2813A3E1198C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CE4B0A71-D147-EB48-8C52-DC058403A648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544BF7B5-CC15-C34A-99D4-B9C13F94FAEB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BE2FF94B-FF16-1810-EB64-51E1B2F3197E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9CF85C5C-DAFC-DA79-94B7-A7F7176524EE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117D3E59-0B3D-937E-551D-01FA46F39974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E4F26E03-88A5-CA7C-98AD-C74F66392C6C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CA2FA508-B46B-780A-A406-D8BF49615E98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D4B85268-1631-8E4A-CFB9-62BA1A3FBD89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ABA38D3-71F1-DA6A-9C78-0FAC9207A0B4}"/>
                </a:ext>
              </a:extLst>
            </p:cNvPr>
            <p:cNvSpPr/>
            <p:nvPr/>
          </p:nvSpPr>
          <p:spPr>
            <a:xfrm>
              <a:off x="1791955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5BADF60-C486-5D0C-3B33-55D2FAF0171D}"/>
                </a:ext>
              </a:extLst>
            </p:cNvPr>
            <p:cNvSpPr/>
            <p:nvPr/>
          </p:nvSpPr>
          <p:spPr>
            <a:xfrm>
              <a:off x="201756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FEABCC83-E041-4A57-9699-97BEC5F37B86}"/>
                </a:ext>
              </a:extLst>
            </p:cNvPr>
            <p:cNvSpPr/>
            <p:nvPr/>
          </p:nvSpPr>
          <p:spPr>
            <a:xfrm>
              <a:off x="1492121" y="1158386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3" name="左大かっこ 42">
              <a:extLst>
                <a:ext uri="{FF2B5EF4-FFF2-40B4-BE49-F238E27FC236}">
                  <a16:creationId xmlns:a16="http://schemas.microsoft.com/office/drawing/2014/main" id="{E22DD556-8D7F-AC0F-437B-8B1147AFC67B}"/>
                </a:ext>
              </a:extLst>
            </p:cNvPr>
            <p:cNvSpPr/>
            <p:nvPr/>
          </p:nvSpPr>
          <p:spPr>
            <a:xfrm flipH="1">
              <a:off x="2166213" y="1158388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2D81208C-9312-F083-C0C8-0C46486851AB}"/>
                    </a:ext>
                  </a:extLst>
                </p:cNvPr>
                <p:cNvSpPr txBox="1"/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2D81208C-9312-F083-C0C8-0C4648685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34656943-05FD-39AF-D11B-1AC951A2E110}"/>
                </a:ext>
              </a:extLst>
            </p:cNvPr>
            <p:cNvGrpSpPr/>
            <p:nvPr/>
          </p:nvGrpSpPr>
          <p:grpSpPr>
            <a:xfrm>
              <a:off x="3574743" y="1151412"/>
              <a:ext cx="776558" cy="799888"/>
              <a:chOff x="1000256" y="3453676"/>
              <a:chExt cx="647132" cy="666573"/>
            </a:xfrm>
          </p:grpSpPr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58371DB8-9ED1-01F7-5400-2DB18B2B84D9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左大かっこ 46">
                <a:extLst>
                  <a:ext uri="{FF2B5EF4-FFF2-40B4-BE49-F238E27FC236}">
                    <a16:creationId xmlns:a16="http://schemas.microsoft.com/office/drawing/2014/main" id="{71E2557B-49D4-ED7A-1516-8E8E1D68BDF0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320E655-20C9-5152-215D-E5E5A1CBD3CB}"/>
                </a:ext>
              </a:extLst>
            </p:cNvPr>
            <p:cNvSpPr/>
            <p:nvPr/>
          </p:nvSpPr>
          <p:spPr>
            <a:xfrm>
              <a:off x="157289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7EEB6F3-1B4B-49A4-C13E-CF695AF842EC}"/>
                </a:ext>
              </a:extLst>
            </p:cNvPr>
            <p:cNvSpPr/>
            <p:nvPr/>
          </p:nvSpPr>
          <p:spPr>
            <a:xfrm>
              <a:off x="3886259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08E5A9D-C688-1F27-458B-29276F3F760C}"/>
                </a:ext>
              </a:extLst>
            </p:cNvPr>
            <p:cNvSpPr/>
            <p:nvPr/>
          </p:nvSpPr>
          <p:spPr>
            <a:xfrm>
              <a:off x="411186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E191A35-BCC4-2C85-9C6E-58DB00F693DC}"/>
                </a:ext>
              </a:extLst>
            </p:cNvPr>
            <p:cNvSpPr/>
            <p:nvPr/>
          </p:nvSpPr>
          <p:spPr>
            <a:xfrm>
              <a:off x="366719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E70571AD-AE59-710E-6DA0-10D416B8A5B0}"/>
                </a:ext>
              </a:extLst>
            </p:cNvPr>
            <p:cNvSpPr/>
            <p:nvPr/>
          </p:nvSpPr>
          <p:spPr>
            <a:xfrm>
              <a:off x="839604" y="1378072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1352AB0-1CF1-C2FC-1FCF-13FBA29265F8}"/>
              </a:ext>
            </a:extLst>
          </p:cNvPr>
          <p:cNvGrpSpPr/>
          <p:nvPr/>
        </p:nvGrpSpPr>
        <p:grpSpPr>
          <a:xfrm>
            <a:off x="3918707" y="1417181"/>
            <a:ext cx="3642614" cy="2116782"/>
            <a:chOff x="2757589" y="1180984"/>
            <a:chExt cx="3035512" cy="176398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1F38738-6F41-6684-032E-77B67FEC5B04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D54FC6EF-FF1F-F94B-4977-8F162F7397E0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1AAE1C62-0527-402B-6297-D9CEE2772753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6BCDB3E9-88EB-4415-8930-004E9E6E8EBB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E971B016-C1B0-EDB5-AF14-C78A25A50BFE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104" name="円/楕円 103">
                  <a:extLst>
                    <a:ext uri="{FF2B5EF4-FFF2-40B4-BE49-F238E27FC236}">
                      <a16:creationId xmlns:a16="http://schemas.microsoft.com/office/drawing/2014/main" id="{04DEDB1C-4489-1CCB-FACD-82D3DC20BC14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5575FB27-679F-97DD-9AE2-B0180B06F50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6" name="円/楕円 105">
                  <a:extLst>
                    <a:ext uri="{FF2B5EF4-FFF2-40B4-BE49-F238E27FC236}">
                      <a16:creationId xmlns:a16="http://schemas.microsoft.com/office/drawing/2014/main" id="{377CCE33-C380-C280-0B48-EBF71E6B67E0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0F74FE8-00C1-6D79-F820-B82AB5888D96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5374F638-14A7-7F9C-5F74-FE7D10D9FEEE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9" name="円/楕円 108">
                  <a:extLst>
                    <a:ext uri="{FF2B5EF4-FFF2-40B4-BE49-F238E27FC236}">
                      <a16:creationId xmlns:a16="http://schemas.microsoft.com/office/drawing/2014/main" id="{0D872495-DF4D-4EB3-705E-75E4FB5B851D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D8263662-5E9A-1CE2-28DC-9F5A8340C185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FFF3D4E4-C71A-6D0E-6648-D46FD1689DAB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CC409B71-B211-3B99-5D88-32688E8EF32B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24AE2F4-92D0-D76D-067D-6F5A43B11D5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71ABA84B-24A0-1C31-E705-88D14D16A38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1C2ACCEF-A8C3-E84C-F097-D3C6A9FFE07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785E975F-E5F3-675E-E693-1AA9E11C1B5D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43C5A9E0-2932-FE1F-AA72-E99E6AF3C1B9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71DEE4E5-C1F9-2E1F-7A34-D4E631603F38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3BCCA652-53B8-4872-273E-6034BE7A9DF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8DB272AF-8A93-5A9E-676D-C44F4AD9CE1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9A42104-E4FC-1DC4-7291-7DBB8B6E87FE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639435F3-1C4C-0FBB-8E66-87802BCF2CC4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90" name="左大かっこ 89">
                  <a:extLst>
                    <a:ext uri="{FF2B5EF4-FFF2-40B4-BE49-F238E27FC236}">
                      <a16:creationId xmlns:a16="http://schemas.microsoft.com/office/drawing/2014/main" id="{0DCDA10C-3F9C-35E6-D450-E54D436C0BF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1" name="左大かっこ 90">
                  <a:extLst>
                    <a:ext uri="{FF2B5EF4-FFF2-40B4-BE49-F238E27FC236}">
                      <a16:creationId xmlns:a16="http://schemas.microsoft.com/office/drawing/2014/main" id="{D86D9D62-48F2-DBEA-BB36-576CD5CE6C78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9C0A734-FAF7-ECA8-2CBD-24A07CBEF92A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86C6946D-E4E0-FF7B-8E7E-BB8CA6268062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CD09C45-CE4B-1C30-EB60-CE351B021471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06BF6ED-5C9C-2A76-8E3D-F025F54B836B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60D1D26-C009-AB8A-374A-CC0321C546FA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3D0DC31-E562-3E36-4B65-3BF0779F7A26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BD6AEB9-CBEE-64BD-8E0C-61A949C9F4AE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496132E9-D487-CFD3-2AB5-535391FA1629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7DD1F06B-CD74-D556-68D6-B85BD90F42D0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0FD47725-D4D3-3654-D23E-7AFEB245BC1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33577983-D5BD-7FFA-A98F-EBBD43996FA7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22A9581-1627-596C-A3E2-A1C6E816902A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C2D12C38-74B6-2B10-4FEB-9978C067DBBE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003BFB0A-E7CB-2F75-7FDC-EEADEA793D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8A23CAAC-9659-396A-5491-602D4B6ED133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2B69D067-48BA-B8CF-0FE6-8E3EA1C32705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13CF7277-97C9-C350-C65D-D47786B96CDA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03687065-9687-A400-186C-FFFD6B8831EF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altLang="ja-JP" sz="2160" b="1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lang="ja-JP" altLang="en-US" sz="2160" b="1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blipFill>
                  <a:blip r:embed="rId5"/>
                  <a:stretch>
                    <a:fillRect l="-2985" t="-5634" b="-211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346648-8199-9897-29F7-AF14BAAFCE48}"/>
              </a:ext>
            </a:extLst>
          </p:cNvPr>
          <p:cNvSpPr txBox="1"/>
          <p:nvPr/>
        </p:nvSpPr>
        <p:spPr>
          <a:xfrm>
            <a:off x="5613911" y="3795119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 column vectors</a:t>
            </a:r>
            <a:endParaRPr kumimoji="1" lang="en-US" altLang="ja-JP" sz="105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3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BC35EF-C236-A72C-3843-625EF1588F27}"/>
              </a:ext>
            </a:extLst>
          </p:cNvPr>
          <p:cNvSpPr txBox="1"/>
          <p:nvPr/>
        </p:nvSpPr>
        <p:spPr>
          <a:xfrm>
            <a:off x="6803046" y="3781806"/>
            <a:ext cx="10422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 row vectors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2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E3F949-5214-BA5E-F082-B6FCE4BDE74C}"/>
              </a:ext>
            </a:extLst>
          </p:cNvPr>
          <p:cNvSpPr txBox="1"/>
          <p:nvPr/>
        </p:nvSpPr>
        <p:spPr>
          <a:xfrm>
            <a:off x="4762266" y="3799924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6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527AD8-D358-8769-80BB-BC6B8388170E}"/>
              </a:ext>
            </a:extLst>
          </p:cNvPr>
          <p:cNvSpPr txBox="1"/>
          <p:nvPr/>
        </p:nvSpPr>
        <p:spPr>
          <a:xfrm>
            <a:off x="3960919" y="380068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 matrix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008D4135-8E45-3B20-DEF4-C32BF8E34863}"/>
              </a:ext>
            </a:extLst>
          </p:cNvPr>
          <p:cNvGrpSpPr/>
          <p:nvPr/>
        </p:nvGrpSpPr>
        <p:grpSpPr>
          <a:xfrm>
            <a:off x="5369597" y="1032211"/>
            <a:ext cx="3818007" cy="2800845"/>
            <a:chOff x="5369597" y="1032211"/>
            <a:chExt cx="3818007" cy="2800845"/>
          </a:xfrm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C9C34984-10C8-8344-F10F-50A8206E596A}"/>
                </a:ext>
              </a:extLst>
            </p:cNvPr>
            <p:cNvGrpSpPr/>
            <p:nvPr/>
          </p:nvGrpSpPr>
          <p:grpSpPr>
            <a:xfrm>
              <a:off x="5369597" y="1036713"/>
              <a:ext cx="2079852" cy="873443"/>
              <a:chOff x="3966664" y="863927"/>
              <a:chExt cx="1733210" cy="727869"/>
            </a:xfrm>
          </p:grpSpPr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B9639E61-2F92-77E1-3738-D297EF9592AE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テキスト ボックス 126">
                    <a:extLst>
                      <a:ext uri="{FF2B5EF4-FFF2-40B4-BE49-F238E27FC236}">
                        <a16:creationId xmlns:a16="http://schemas.microsoft.com/office/drawing/2014/main" id="{C3089032-A52D-7188-6F57-15CCB031604B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27FCC01E-989B-5C4D-1F01-DBCDC9A6551D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46" name="左大かっこ 145">
                  <a:extLst>
                    <a:ext uri="{FF2B5EF4-FFF2-40B4-BE49-F238E27FC236}">
                      <a16:creationId xmlns:a16="http://schemas.microsoft.com/office/drawing/2014/main" id="{A0FF03EE-68F2-4683-5787-D27C839D8F1C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7" name="左大かっこ 146">
                  <a:extLst>
                    <a:ext uri="{FF2B5EF4-FFF2-40B4-BE49-F238E27FC236}">
                      <a16:creationId xmlns:a16="http://schemas.microsoft.com/office/drawing/2014/main" id="{E7A5A806-3A87-36A2-9C19-EA6AB07135AD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29" name="円/楕円 128">
                <a:extLst>
                  <a:ext uri="{FF2B5EF4-FFF2-40B4-BE49-F238E27FC236}">
                    <a16:creationId xmlns:a16="http://schemas.microsoft.com/office/drawing/2014/main" id="{1A979041-F362-F672-7B75-8B5AA5EDF5E1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6824C3C8-246B-BD7F-C795-597BFF7ADBF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2DED6D2C-56A7-4919-F0DA-6D444A86DC99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テキスト ボックス 131">
                    <a:extLst>
                      <a:ext uri="{FF2B5EF4-FFF2-40B4-BE49-F238E27FC236}">
                        <a16:creationId xmlns:a16="http://schemas.microsoft.com/office/drawing/2014/main" id="{8EC65E1F-59B2-A65A-CEE9-7C8FED332BFC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667" r="-1666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円/楕円 132">
                <a:extLst>
                  <a:ext uri="{FF2B5EF4-FFF2-40B4-BE49-F238E27FC236}">
                    <a16:creationId xmlns:a16="http://schemas.microsoft.com/office/drawing/2014/main" id="{535A8C57-222A-7906-CFC4-3CD07B4FDFF0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71D80C90-9E88-E72D-BCE5-7F8565CCC75E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44" name="左大かっこ 143">
                  <a:extLst>
                    <a:ext uri="{FF2B5EF4-FFF2-40B4-BE49-F238E27FC236}">
                      <a16:creationId xmlns:a16="http://schemas.microsoft.com/office/drawing/2014/main" id="{49C72A98-5199-E933-5291-2BB691CFC7D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5" name="左大かっこ 144">
                  <a:extLst>
                    <a:ext uri="{FF2B5EF4-FFF2-40B4-BE49-F238E27FC236}">
                      <a16:creationId xmlns:a16="http://schemas.microsoft.com/office/drawing/2014/main" id="{0928A7E1-BA2C-2D2F-3E07-E91DDF4BE009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3933FC38-8180-89B9-3701-EA25BCCDA744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42" name="左大かっこ 141">
                  <a:extLst>
                    <a:ext uri="{FF2B5EF4-FFF2-40B4-BE49-F238E27FC236}">
                      <a16:creationId xmlns:a16="http://schemas.microsoft.com/office/drawing/2014/main" id="{92D856A2-3803-D3AA-A2F2-5AD47EE2B3DE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3" name="左大かっこ 142">
                  <a:extLst>
                    <a:ext uri="{FF2B5EF4-FFF2-40B4-BE49-F238E27FC236}">
                      <a16:creationId xmlns:a16="http://schemas.microsoft.com/office/drawing/2014/main" id="{607DE811-FD61-BD45-5CF8-02C0752E5D9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3D15E4B0-54A0-B11F-A5C8-E7639FFDDF33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4CA2F4D7-E8E3-4C10-30AC-914C2D237D27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8" name="グループ化 137">
                <a:extLst>
                  <a:ext uri="{FF2B5EF4-FFF2-40B4-BE49-F238E27FC236}">
                    <a16:creationId xmlns:a16="http://schemas.microsoft.com/office/drawing/2014/main" id="{72B33F37-3303-B57A-5956-BAF1A59E2F72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40" name="左大かっこ 139">
                  <a:extLst>
                    <a:ext uri="{FF2B5EF4-FFF2-40B4-BE49-F238E27FC236}">
                      <a16:creationId xmlns:a16="http://schemas.microsoft.com/office/drawing/2014/main" id="{E22BF34C-9E6E-F705-BE5C-1D3F9C331E6D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1" name="左大かっこ 140">
                  <a:extLst>
                    <a:ext uri="{FF2B5EF4-FFF2-40B4-BE49-F238E27FC236}">
                      <a16:creationId xmlns:a16="http://schemas.microsoft.com/office/drawing/2014/main" id="{95337733-8578-AC0B-BA44-59FA31FFCD5A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E2BAE9F8-1ACD-62E9-2AAC-784C348403F6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r="-8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6A93238B-4148-858E-6165-81DECDECF198}"/>
                </a:ext>
              </a:extLst>
            </p:cNvPr>
            <p:cNvGrpSpPr/>
            <p:nvPr/>
          </p:nvGrpSpPr>
          <p:grpSpPr>
            <a:xfrm>
              <a:off x="5394073" y="1959811"/>
              <a:ext cx="2079852" cy="873443"/>
              <a:chOff x="3966664" y="863927"/>
              <a:chExt cx="1733210" cy="727869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FBF46F04-04AD-A3E8-7BC8-BE73F6AAA1C3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4D7C29E9-4605-7347-1C93-FC5547C0D1F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6" name="グループ化 105">
                <a:extLst>
                  <a:ext uri="{FF2B5EF4-FFF2-40B4-BE49-F238E27FC236}">
                    <a16:creationId xmlns:a16="http://schemas.microsoft.com/office/drawing/2014/main" id="{9EAC6A26-CD4B-F570-E8FD-877565906DE1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24" name="左大かっこ 123">
                  <a:extLst>
                    <a:ext uri="{FF2B5EF4-FFF2-40B4-BE49-F238E27FC236}">
                      <a16:creationId xmlns:a16="http://schemas.microsoft.com/office/drawing/2014/main" id="{E4428AB1-F8C7-CEEE-4E71-0BCAFACF9970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5" name="左大かっこ 124">
                  <a:extLst>
                    <a:ext uri="{FF2B5EF4-FFF2-40B4-BE49-F238E27FC236}">
                      <a16:creationId xmlns:a16="http://schemas.microsoft.com/office/drawing/2014/main" id="{193FE905-9854-269F-31BB-396480BAA7EC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07" name="円/楕円 106">
                <a:extLst>
                  <a:ext uri="{FF2B5EF4-FFF2-40B4-BE49-F238E27FC236}">
                    <a16:creationId xmlns:a16="http://schemas.microsoft.com/office/drawing/2014/main" id="{DBBFAF95-45EE-5212-AC53-8EC1D0508361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C65157A-332E-6FBB-9258-4AA5B6DC5898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25E95D23-6D38-BD8B-90A9-69F6E3E04DD1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テキスト ボックス 109">
                    <a:extLst>
                      <a:ext uri="{FF2B5EF4-FFF2-40B4-BE49-F238E27FC236}">
                        <a16:creationId xmlns:a16="http://schemas.microsoft.com/office/drawing/2014/main" id="{73AAA2C4-314D-79B7-A529-FA9E7904A15E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" name="円/楕円 110">
                <a:extLst>
                  <a:ext uri="{FF2B5EF4-FFF2-40B4-BE49-F238E27FC236}">
                    <a16:creationId xmlns:a16="http://schemas.microsoft.com/office/drawing/2014/main" id="{F3360254-79CA-A0F8-0D0B-A3DBEC454FF2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C1550B8A-6363-5010-456C-A84A475DB16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D353CA63-EE24-876D-CDFE-229EB0206B61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CFE527A7-7A6A-4582-DC17-3823763170FD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FFC9335A-073A-75C5-2C9C-4CB437A2B35C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20" name="左大かっこ 119">
                  <a:extLst>
                    <a:ext uri="{FF2B5EF4-FFF2-40B4-BE49-F238E27FC236}">
                      <a16:creationId xmlns:a16="http://schemas.microsoft.com/office/drawing/2014/main" id="{EE4CAC87-2081-06F2-8DD9-4A19891DA6DB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1" name="左大かっこ 120">
                  <a:extLst>
                    <a:ext uri="{FF2B5EF4-FFF2-40B4-BE49-F238E27FC236}">
                      <a16:creationId xmlns:a16="http://schemas.microsoft.com/office/drawing/2014/main" id="{A83883FA-82D7-31B7-DE85-6D09348E370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F9FDADB8-04A7-34B7-8E60-833E32EA8D85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9574984E-A14F-B77F-153A-418C918F30C7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9E015365-4479-38FE-43F9-D3FA11F531C3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18" name="左大かっこ 117">
                  <a:extLst>
                    <a:ext uri="{FF2B5EF4-FFF2-40B4-BE49-F238E27FC236}">
                      <a16:creationId xmlns:a16="http://schemas.microsoft.com/office/drawing/2014/main" id="{3C97BFE4-9776-B79C-F827-3F893DD76E22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9" name="左大かっこ 118">
                  <a:extLst>
                    <a:ext uri="{FF2B5EF4-FFF2-40B4-BE49-F238E27FC236}">
                      <a16:creationId xmlns:a16="http://schemas.microsoft.com/office/drawing/2014/main" id="{20C9A4A4-8222-B9F8-E72F-6BE57399437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テキスト ボックス 116">
                    <a:extLst>
                      <a:ext uri="{FF2B5EF4-FFF2-40B4-BE49-F238E27FC236}">
                        <a16:creationId xmlns:a16="http://schemas.microsoft.com/office/drawing/2014/main" id="{DBFE3C80-8651-13AF-5089-B41A779668C8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1AE5CD12-27D1-E6DA-4AC4-BDFCCF575541}"/>
                </a:ext>
              </a:extLst>
            </p:cNvPr>
            <p:cNvGrpSpPr/>
            <p:nvPr/>
          </p:nvGrpSpPr>
          <p:grpSpPr>
            <a:xfrm>
              <a:off x="5394073" y="2959613"/>
              <a:ext cx="2079852" cy="873443"/>
              <a:chOff x="3966664" y="863927"/>
              <a:chExt cx="1733210" cy="727869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CE1F6A19-4887-CE56-A700-FBDE7F4D8412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テキスト ボックス 82">
                    <a:extLst>
                      <a:ext uri="{FF2B5EF4-FFF2-40B4-BE49-F238E27FC236}">
                        <a16:creationId xmlns:a16="http://schemas.microsoft.com/office/drawing/2014/main" id="{729BDAA7-A66A-1FB1-5A09-C9D02D3241B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EDC1FFDA-2C63-0154-B5D0-123F426FAE9A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A686E636-CF18-07B5-7C34-85ACC3445FCA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33FA19A6-85A3-A1B9-9FCA-4BF9FF5F6C97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5" name="円/楕円 84">
                <a:extLst>
                  <a:ext uri="{FF2B5EF4-FFF2-40B4-BE49-F238E27FC236}">
                    <a16:creationId xmlns:a16="http://schemas.microsoft.com/office/drawing/2014/main" id="{7AFF2CE7-D328-2C65-96EE-F0594672B148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A33DF9CA-5A83-F42A-FDF4-6031C5A31936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1F33088A-CE4B-E2F2-93AC-6EE60CF00933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25F432DB-9CEA-F420-8C59-81968C097149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6E3C147C-E95A-D32B-B3B2-4136318E59D1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85F791F2-3470-2914-E266-8C150F5F1F1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3D2900B-0AD4-D6E8-F249-2A8B655E0F77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211BA38C-CDA5-53C4-2A9B-1810546E18AC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31B78550-D564-EDE7-7CDF-1F1206357DC0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98" name="左大かっこ 97">
                  <a:extLst>
                    <a:ext uri="{FF2B5EF4-FFF2-40B4-BE49-F238E27FC236}">
                      <a16:creationId xmlns:a16="http://schemas.microsoft.com/office/drawing/2014/main" id="{3D240E03-C5D9-8D1D-3FCB-4F38BE3077AF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9" name="左大かっこ 98">
                  <a:extLst>
                    <a:ext uri="{FF2B5EF4-FFF2-40B4-BE49-F238E27FC236}">
                      <a16:creationId xmlns:a16="http://schemas.microsoft.com/office/drawing/2014/main" id="{7CE3F757-2C80-A28B-9244-882BA666443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2AB97AD6-273A-ACE4-122D-1C2B4BC4FD1A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506E463-BC1D-7A66-8E1B-7961BE414F32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171122BF-1925-1708-029F-D0C03F2FA575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7C2D6398-42F1-3294-9141-AC54DDF6D6E7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387804AE-2A88-0F82-1375-FC425D79D73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テキスト ボックス 94">
                    <a:extLst>
                      <a:ext uri="{FF2B5EF4-FFF2-40B4-BE49-F238E27FC236}">
                        <a16:creationId xmlns:a16="http://schemas.microsoft.com/office/drawing/2014/main" id="{713FBE77-4C6C-E607-7B8B-DE55944940E1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63D898C6-FEA3-D573-A247-266E0A0D86BB}"/>
                </a:ext>
              </a:extLst>
            </p:cNvPr>
            <p:cNvSpPr/>
            <p:nvPr/>
          </p:nvSpPr>
          <p:spPr>
            <a:xfrm>
              <a:off x="8285635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5C69B4AD-C02F-6427-A90B-92B669202FC3}"/>
                </a:ext>
              </a:extLst>
            </p:cNvPr>
            <p:cNvSpPr/>
            <p:nvPr/>
          </p:nvSpPr>
          <p:spPr>
            <a:xfrm>
              <a:off x="8755604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Mv2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E68771F0-3F32-7CD8-3D20-FC2CB969CB31}"/>
                </a:ext>
              </a:extLst>
            </p:cNvPr>
            <p:cNvSpPr txBox="1"/>
            <p:nvPr/>
          </p:nvSpPr>
          <p:spPr>
            <a:xfrm>
              <a:off x="8391798" y="103221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B3FA6EC5-6E5A-8846-A7A8-DA1D179E782B}"/>
              </a:ext>
            </a:extLst>
          </p:cNvPr>
          <p:cNvGrpSpPr/>
          <p:nvPr/>
        </p:nvGrpSpPr>
        <p:grpSpPr>
          <a:xfrm>
            <a:off x="881120" y="4375535"/>
            <a:ext cx="3518493" cy="841637"/>
            <a:chOff x="881120" y="4375535"/>
            <a:chExt cx="3518493" cy="841637"/>
          </a:xfrm>
        </p:grpSpPr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AAA05F95-DE63-2CBA-C79F-46A0ADFD06DC}"/>
                </a:ext>
              </a:extLst>
            </p:cNvPr>
            <p:cNvGrpSpPr/>
            <p:nvPr/>
          </p:nvGrpSpPr>
          <p:grpSpPr>
            <a:xfrm>
              <a:off x="1572891" y="4402785"/>
              <a:ext cx="792486" cy="799888"/>
              <a:chOff x="1757238" y="3450771"/>
              <a:chExt cx="660405" cy="666573"/>
            </a:xfrm>
          </p:grpSpPr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07BC80C2-ED12-5A47-6D00-F6E6F94D7C7E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7" name="左大かっこ 116">
                <a:extLst>
                  <a:ext uri="{FF2B5EF4-FFF2-40B4-BE49-F238E27FC236}">
                    <a16:creationId xmlns:a16="http://schemas.microsoft.com/office/drawing/2014/main" id="{F45751C0-6F2C-8F23-987A-46A50946DC8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8" name="左大かっこ 117">
                <a:extLst>
                  <a:ext uri="{FF2B5EF4-FFF2-40B4-BE49-F238E27FC236}">
                    <a16:creationId xmlns:a16="http://schemas.microsoft.com/office/drawing/2014/main" id="{A91D942B-2C9D-8537-26F0-908ECE06D24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4B2766B5-52BE-58BC-47FF-A9771C248C3E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4E2222C4-01F6-D6EC-D8A4-4D083190B77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円/楕円 120">
                <a:extLst>
                  <a:ext uri="{FF2B5EF4-FFF2-40B4-BE49-F238E27FC236}">
                    <a16:creationId xmlns:a16="http://schemas.microsoft.com/office/drawing/2014/main" id="{91381C63-1A3D-4F77-6FFD-9D7C219406B1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円/楕円 121">
                <a:extLst>
                  <a:ext uri="{FF2B5EF4-FFF2-40B4-BE49-F238E27FC236}">
                    <a16:creationId xmlns:a16="http://schemas.microsoft.com/office/drawing/2014/main" id="{0E2D9A7B-4B7D-F719-DE2C-24E001A02A2C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円/楕円 122">
                <a:extLst>
                  <a:ext uri="{FF2B5EF4-FFF2-40B4-BE49-F238E27FC236}">
                    <a16:creationId xmlns:a16="http://schemas.microsoft.com/office/drawing/2014/main" id="{FF734D40-33CD-BFE1-A74F-0CFB37EF6A40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円/楕円 123">
                <a:extLst>
                  <a:ext uri="{FF2B5EF4-FFF2-40B4-BE49-F238E27FC236}">
                    <a16:creationId xmlns:a16="http://schemas.microsoft.com/office/drawing/2014/main" id="{84D4A98E-829B-BD5D-8604-B6F440A5039A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5" name="円/楕円 124">
                <a:extLst>
                  <a:ext uri="{FF2B5EF4-FFF2-40B4-BE49-F238E27FC236}">
                    <a16:creationId xmlns:a16="http://schemas.microsoft.com/office/drawing/2014/main" id="{0797F934-07FC-6140-BFA0-DFECF118E5B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6" name="円/楕円 125">
                <a:extLst>
                  <a:ext uri="{FF2B5EF4-FFF2-40B4-BE49-F238E27FC236}">
                    <a16:creationId xmlns:a16="http://schemas.microsoft.com/office/drawing/2014/main" id="{C508F8F3-0889-E067-76D1-AC30685A97F4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03" name="左大かっこ 102">
              <a:extLst>
                <a:ext uri="{FF2B5EF4-FFF2-40B4-BE49-F238E27FC236}">
                  <a16:creationId xmlns:a16="http://schemas.microsoft.com/office/drawing/2014/main" id="{D8C60537-0C74-F2A2-C6A5-D4124EE778C6}"/>
                </a:ext>
              </a:extLst>
            </p:cNvPr>
            <p:cNvSpPr/>
            <p:nvPr/>
          </p:nvSpPr>
          <p:spPr>
            <a:xfrm>
              <a:off x="2493407" y="440060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E4DCEFF5-6C1E-F778-0F2E-4557A069161A}"/>
                </a:ext>
              </a:extLst>
            </p:cNvPr>
            <p:cNvSpPr/>
            <p:nvPr/>
          </p:nvSpPr>
          <p:spPr>
            <a:xfrm flipH="1">
              <a:off x="3167499" y="4400610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A40C8C7B-E105-1CC9-BF03-E1BAA9672B54}"/>
                </a:ext>
              </a:extLst>
            </p:cNvPr>
            <p:cNvSpPr/>
            <p:nvPr/>
          </p:nvSpPr>
          <p:spPr>
            <a:xfrm>
              <a:off x="2537508" y="448457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658B868E-B2BC-5BFA-7E48-176760697074}"/>
                </a:ext>
              </a:extLst>
            </p:cNvPr>
            <p:cNvSpPr/>
            <p:nvPr/>
          </p:nvSpPr>
          <p:spPr>
            <a:xfrm>
              <a:off x="2537508" y="471924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4AF79EB2-14C2-35E4-56E2-54A7A0044982}"/>
                </a:ext>
              </a:extLst>
            </p:cNvPr>
            <p:cNvSpPr/>
            <p:nvPr/>
          </p:nvSpPr>
          <p:spPr>
            <a:xfrm>
              <a:off x="2537508" y="4962334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1FEF7298-9328-7F5B-C09B-194EF0009C56}"/>
                    </a:ext>
                  </a:extLst>
                </p:cNvPr>
                <p:cNvSpPr txBox="1"/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1FEF7298-9328-7F5B-C09B-194EF0009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BE95C3CA-A564-6CAB-D70F-A797EA6DC506}"/>
                </a:ext>
              </a:extLst>
            </p:cNvPr>
            <p:cNvGrpSpPr/>
            <p:nvPr/>
          </p:nvGrpSpPr>
          <p:grpSpPr>
            <a:xfrm>
              <a:off x="3623055" y="4417284"/>
              <a:ext cx="776558" cy="799888"/>
              <a:chOff x="1000256" y="3453676"/>
              <a:chExt cx="647132" cy="666573"/>
            </a:xfrm>
          </p:grpSpPr>
          <p:sp>
            <p:nvSpPr>
              <p:cNvPr id="114" name="左大かっこ 113">
                <a:extLst>
                  <a:ext uri="{FF2B5EF4-FFF2-40B4-BE49-F238E27FC236}">
                    <a16:creationId xmlns:a16="http://schemas.microsoft.com/office/drawing/2014/main" id="{CB8EA286-3F7F-7708-C87C-A98D704055D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左大かっこ 114">
                <a:extLst>
                  <a:ext uri="{FF2B5EF4-FFF2-40B4-BE49-F238E27FC236}">
                    <a16:creationId xmlns:a16="http://schemas.microsoft.com/office/drawing/2014/main" id="{9239C8D4-B729-912F-D100-2F258FB1DD15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9E3C72C-9BC3-E863-9197-487209DE211D}"/>
                </a:ext>
              </a:extLst>
            </p:cNvPr>
            <p:cNvSpPr/>
            <p:nvPr/>
          </p:nvSpPr>
          <p:spPr>
            <a:xfrm>
              <a:off x="3678804" y="4466599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AC9D9959-BBC1-AFF3-EC21-0B31F6AE1120}"/>
                </a:ext>
              </a:extLst>
            </p:cNvPr>
            <p:cNvSpPr/>
            <p:nvPr/>
          </p:nvSpPr>
          <p:spPr>
            <a:xfrm>
              <a:off x="3678804" y="470127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7374F572-3C37-5F66-3C39-375156C024DC}"/>
                </a:ext>
              </a:extLst>
            </p:cNvPr>
            <p:cNvSpPr/>
            <p:nvPr/>
          </p:nvSpPr>
          <p:spPr>
            <a:xfrm>
              <a:off x="3678804" y="4944361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B104F3B0-E37A-9A22-3AC2-0841620C0618}"/>
                </a:ext>
              </a:extLst>
            </p:cNvPr>
            <p:cNvSpPr/>
            <p:nvPr/>
          </p:nvSpPr>
          <p:spPr>
            <a:xfrm>
              <a:off x="881120" y="4560356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85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EE62844-0399-CDF0-B668-3928A6EA6461}"/>
              </a:ext>
            </a:extLst>
          </p:cNvPr>
          <p:cNvGrpSpPr/>
          <p:nvPr/>
        </p:nvGrpSpPr>
        <p:grpSpPr>
          <a:xfrm>
            <a:off x="5105312" y="4355176"/>
            <a:ext cx="5513798" cy="1425736"/>
            <a:chOff x="5105312" y="4355176"/>
            <a:chExt cx="5513798" cy="142573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3F89350-F70E-AB41-FB39-0096CEA0E674}"/>
                </a:ext>
              </a:extLst>
            </p:cNvPr>
            <p:cNvSpPr/>
            <p:nvPr/>
          </p:nvSpPr>
          <p:spPr>
            <a:xfrm>
              <a:off x="5155181" y="446134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9E4C18D-7774-6AFD-6BCC-0E6F3D6F860B}"/>
                    </a:ext>
                  </a:extLst>
                </p:cNvPr>
                <p:cNvSpPr txBox="1"/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9E4C18D-7774-6AFD-6BCC-0E6F3D6F8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9229A3BB-8446-587D-10FD-425CED91CA22}"/>
                    </a:ext>
                  </a:extLst>
                </p:cNvPr>
                <p:cNvSpPr txBox="1"/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9229A3BB-8446-587D-10FD-425CED91C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181E8B8B-A00B-FB8D-80FD-DE1894CF1E18}"/>
                </a:ext>
              </a:extLst>
            </p:cNvPr>
            <p:cNvSpPr/>
            <p:nvPr/>
          </p:nvSpPr>
          <p:spPr>
            <a:xfrm>
              <a:off x="5105312" y="441728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CC053D0C-5277-4C50-BCAB-9537D030C15A}"/>
                </a:ext>
              </a:extLst>
            </p:cNvPr>
            <p:cNvSpPr/>
            <p:nvPr/>
          </p:nvSpPr>
          <p:spPr>
            <a:xfrm flipH="1">
              <a:off x="5812323" y="441539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6F5D6701-264D-55C7-4D54-AD3C77AC5E3F}"/>
                </a:ext>
              </a:extLst>
            </p:cNvPr>
            <p:cNvSpPr/>
            <p:nvPr/>
          </p:nvSpPr>
          <p:spPr>
            <a:xfrm>
              <a:off x="6227817" y="4474890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621006CC-7C01-28E8-9FB8-8192990E725D}"/>
                </a:ext>
              </a:extLst>
            </p:cNvPr>
            <p:cNvSpPr/>
            <p:nvPr/>
          </p:nvSpPr>
          <p:spPr>
            <a:xfrm>
              <a:off x="6377264" y="444260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8" name="左大かっこ 67">
              <a:extLst>
                <a:ext uri="{FF2B5EF4-FFF2-40B4-BE49-F238E27FC236}">
                  <a16:creationId xmlns:a16="http://schemas.microsoft.com/office/drawing/2014/main" id="{A36872BF-A943-720F-4BBD-F1061F2BB89D}"/>
                </a:ext>
              </a:extLst>
            </p:cNvPr>
            <p:cNvSpPr/>
            <p:nvPr/>
          </p:nvSpPr>
          <p:spPr>
            <a:xfrm>
              <a:off x="6340976" y="44024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C26FC7E0-8223-0C89-22B8-E8E906583490}"/>
                </a:ext>
              </a:extLst>
            </p:cNvPr>
            <p:cNvSpPr/>
            <p:nvPr/>
          </p:nvSpPr>
          <p:spPr>
            <a:xfrm flipH="1">
              <a:off x="7047987" y="44006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447D2EAA-C837-2184-8623-F8A90FEB6AC6}"/>
                </a:ext>
              </a:extLst>
            </p:cNvPr>
            <p:cNvSpPr/>
            <p:nvPr/>
          </p:nvSpPr>
          <p:spPr>
            <a:xfrm>
              <a:off x="7359274" y="4483904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E9EDECDD-476E-0526-92CE-0BC3214A8D27}"/>
                </a:ext>
              </a:extLst>
            </p:cNvPr>
            <p:cNvSpPr/>
            <p:nvPr/>
          </p:nvSpPr>
          <p:spPr>
            <a:xfrm>
              <a:off x="7508722" y="44516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269A9C67-C00F-091B-527D-65EA9067AA64}"/>
                </a:ext>
              </a:extLst>
            </p:cNvPr>
            <p:cNvSpPr/>
            <p:nvPr/>
          </p:nvSpPr>
          <p:spPr>
            <a:xfrm>
              <a:off x="7472433" y="44115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889E841D-313C-92C0-FE81-F9B7BC9A5EAF}"/>
                </a:ext>
              </a:extLst>
            </p:cNvPr>
            <p:cNvSpPr/>
            <p:nvPr/>
          </p:nvSpPr>
          <p:spPr>
            <a:xfrm flipH="1">
              <a:off x="8179444" y="44096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E4A291DE-4B54-6FDB-45EA-0E0A47389181}"/>
                </a:ext>
              </a:extLst>
            </p:cNvPr>
            <p:cNvSpPr/>
            <p:nvPr/>
          </p:nvSpPr>
          <p:spPr>
            <a:xfrm>
              <a:off x="8544531" y="4475641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32EB47A6-A92F-1E91-ACC4-8AA3BC00FB89}"/>
                </a:ext>
              </a:extLst>
            </p:cNvPr>
            <p:cNvSpPr/>
            <p:nvPr/>
          </p:nvSpPr>
          <p:spPr>
            <a:xfrm>
              <a:off x="8693978" y="444335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6" name="左大かっこ 75">
              <a:extLst>
                <a:ext uri="{FF2B5EF4-FFF2-40B4-BE49-F238E27FC236}">
                  <a16:creationId xmlns:a16="http://schemas.microsoft.com/office/drawing/2014/main" id="{3953ED7D-EB6B-8A40-9ECA-16F28CAD83B9}"/>
                </a:ext>
              </a:extLst>
            </p:cNvPr>
            <p:cNvSpPr/>
            <p:nvPr/>
          </p:nvSpPr>
          <p:spPr>
            <a:xfrm>
              <a:off x="8657690" y="440324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7" name="左大かっこ 76">
              <a:extLst>
                <a:ext uri="{FF2B5EF4-FFF2-40B4-BE49-F238E27FC236}">
                  <a16:creationId xmlns:a16="http://schemas.microsoft.com/office/drawing/2014/main" id="{1D210BC4-97C0-C45E-E978-A17807840CEB}"/>
                </a:ext>
              </a:extLst>
            </p:cNvPr>
            <p:cNvSpPr/>
            <p:nvPr/>
          </p:nvSpPr>
          <p:spPr>
            <a:xfrm flipH="1">
              <a:off x="9364701" y="440135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0E7564B9-FE06-4C08-1DDD-B80C72C125A7}"/>
                    </a:ext>
                  </a:extLst>
                </p:cNvPr>
                <p:cNvSpPr txBox="1"/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0E7564B9-FE06-4C08-1DDD-B80C72C12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6667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2AE7397-E74A-77E8-6EEB-645571CF5166}"/>
                </a:ext>
              </a:extLst>
            </p:cNvPr>
            <p:cNvSpPr/>
            <p:nvPr/>
          </p:nvSpPr>
          <p:spPr>
            <a:xfrm>
              <a:off x="5167289" y="500850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A4AA3E3F-A515-E605-08F2-EEA14A5DB5E6}"/>
                    </a:ext>
                  </a:extLst>
                </p:cNvPr>
                <p:cNvSpPr txBox="1"/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A4AA3E3F-A515-E605-08F2-EEA14A5DB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blipFill>
                  <a:blip r:embed="rId4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9215A249-45E5-764D-8D66-84916057EF50}"/>
                    </a:ext>
                  </a:extLst>
                </p:cNvPr>
                <p:cNvSpPr txBox="1"/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9215A249-45E5-764D-8D66-84916057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F9F8CAB1-C4A5-597D-C4C2-A1EC68C7F933}"/>
                </a:ext>
              </a:extLst>
            </p:cNvPr>
            <p:cNvSpPr/>
            <p:nvPr/>
          </p:nvSpPr>
          <p:spPr>
            <a:xfrm>
              <a:off x="5117420" y="496444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左大かっこ 82">
              <a:extLst>
                <a:ext uri="{FF2B5EF4-FFF2-40B4-BE49-F238E27FC236}">
                  <a16:creationId xmlns:a16="http://schemas.microsoft.com/office/drawing/2014/main" id="{188C3A99-6829-F12B-CB25-B4F92F745B08}"/>
                </a:ext>
              </a:extLst>
            </p:cNvPr>
            <p:cNvSpPr/>
            <p:nvPr/>
          </p:nvSpPr>
          <p:spPr>
            <a:xfrm flipH="1">
              <a:off x="5824431" y="496255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988652BD-E64A-D838-4A8B-AC6A167159AD}"/>
                </a:ext>
              </a:extLst>
            </p:cNvPr>
            <p:cNvSpPr/>
            <p:nvPr/>
          </p:nvSpPr>
          <p:spPr>
            <a:xfrm>
              <a:off x="6239925" y="5022050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7D8CB0A-A275-5690-BC97-311A6DA4482F}"/>
                </a:ext>
              </a:extLst>
            </p:cNvPr>
            <p:cNvSpPr/>
            <p:nvPr/>
          </p:nvSpPr>
          <p:spPr>
            <a:xfrm>
              <a:off x="6389372" y="498976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3B816C6B-5F8A-A278-C611-DCADC82CB50E}"/>
                </a:ext>
              </a:extLst>
            </p:cNvPr>
            <p:cNvSpPr/>
            <p:nvPr/>
          </p:nvSpPr>
          <p:spPr>
            <a:xfrm>
              <a:off x="6353084" y="494965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4CB394AF-C3C3-34E9-F7F4-FA778AE6C7DD}"/>
                </a:ext>
              </a:extLst>
            </p:cNvPr>
            <p:cNvSpPr/>
            <p:nvPr/>
          </p:nvSpPr>
          <p:spPr>
            <a:xfrm flipH="1">
              <a:off x="7060095" y="494776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BF0EDF65-513D-DA98-EBE9-EC3CD783AD24}"/>
                </a:ext>
              </a:extLst>
            </p:cNvPr>
            <p:cNvSpPr/>
            <p:nvPr/>
          </p:nvSpPr>
          <p:spPr>
            <a:xfrm>
              <a:off x="7371382" y="5031065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BF7FB04B-36E3-2A03-9F1E-46169E52980F}"/>
                </a:ext>
              </a:extLst>
            </p:cNvPr>
            <p:cNvSpPr/>
            <p:nvPr/>
          </p:nvSpPr>
          <p:spPr>
            <a:xfrm>
              <a:off x="7520830" y="499878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0" name="左大かっこ 89">
              <a:extLst>
                <a:ext uri="{FF2B5EF4-FFF2-40B4-BE49-F238E27FC236}">
                  <a16:creationId xmlns:a16="http://schemas.microsoft.com/office/drawing/2014/main" id="{D3C1ABF0-FA09-C52C-201F-A4E4349CDB1D}"/>
                </a:ext>
              </a:extLst>
            </p:cNvPr>
            <p:cNvSpPr/>
            <p:nvPr/>
          </p:nvSpPr>
          <p:spPr>
            <a:xfrm>
              <a:off x="7484541" y="495867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1" name="左大かっこ 90">
              <a:extLst>
                <a:ext uri="{FF2B5EF4-FFF2-40B4-BE49-F238E27FC236}">
                  <a16:creationId xmlns:a16="http://schemas.microsoft.com/office/drawing/2014/main" id="{515D9E25-E507-674C-4964-9D856D59FE1E}"/>
                </a:ext>
              </a:extLst>
            </p:cNvPr>
            <p:cNvSpPr/>
            <p:nvPr/>
          </p:nvSpPr>
          <p:spPr>
            <a:xfrm flipH="1">
              <a:off x="8191552" y="495678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1C735EE3-FF1D-8082-D755-D62646E0ABBF}"/>
                </a:ext>
              </a:extLst>
            </p:cNvPr>
            <p:cNvSpPr/>
            <p:nvPr/>
          </p:nvSpPr>
          <p:spPr>
            <a:xfrm>
              <a:off x="8556639" y="5022801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D836F00D-23FF-46AA-7374-A7DB149F310F}"/>
                </a:ext>
              </a:extLst>
            </p:cNvPr>
            <p:cNvSpPr/>
            <p:nvPr/>
          </p:nvSpPr>
          <p:spPr>
            <a:xfrm>
              <a:off x="8706086" y="499051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左大かっこ 93">
              <a:extLst>
                <a:ext uri="{FF2B5EF4-FFF2-40B4-BE49-F238E27FC236}">
                  <a16:creationId xmlns:a16="http://schemas.microsoft.com/office/drawing/2014/main" id="{590CA254-13BD-E8F8-6AB2-2F2407A25939}"/>
                </a:ext>
              </a:extLst>
            </p:cNvPr>
            <p:cNvSpPr/>
            <p:nvPr/>
          </p:nvSpPr>
          <p:spPr>
            <a:xfrm>
              <a:off x="8669798" y="495040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左大かっこ 94">
              <a:extLst>
                <a:ext uri="{FF2B5EF4-FFF2-40B4-BE49-F238E27FC236}">
                  <a16:creationId xmlns:a16="http://schemas.microsoft.com/office/drawing/2014/main" id="{7AC4AEDA-159B-0D92-BEF3-BB035D4B3F44}"/>
                </a:ext>
              </a:extLst>
            </p:cNvPr>
            <p:cNvSpPr/>
            <p:nvPr/>
          </p:nvSpPr>
          <p:spPr>
            <a:xfrm flipH="1">
              <a:off x="9376809" y="494851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730890EC-45ED-FAA9-AAF3-30B4F79D46D8}"/>
                    </a:ext>
                  </a:extLst>
                </p:cNvPr>
                <p:cNvSpPr txBox="1"/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730890EC-45ED-FAA9-AAF3-30B4F79D4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21AEAD10-7B7A-AA1B-23BC-AC92F14582F7}"/>
                </a:ext>
              </a:extLst>
            </p:cNvPr>
            <p:cNvSpPr/>
            <p:nvPr/>
          </p:nvSpPr>
          <p:spPr>
            <a:xfrm>
              <a:off x="5155181" y="5553057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1D667F31-54A5-197B-FEA4-E62FAACD8DD8}"/>
                    </a:ext>
                  </a:extLst>
                </p:cNvPr>
                <p:cNvSpPr txBox="1"/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1D667F31-54A5-197B-FEA4-E62FAACD8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EFE6A1BF-095C-3D16-BF21-3DE539F4F4B8}"/>
                    </a:ext>
                  </a:extLst>
                </p:cNvPr>
                <p:cNvSpPr txBox="1"/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EFE6A1BF-095C-3D16-BF21-3DE539F4F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2000" r="-16000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左大かっこ 99">
              <a:extLst>
                <a:ext uri="{FF2B5EF4-FFF2-40B4-BE49-F238E27FC236}">
                  <a16:creationId xmlns:a16="http://schemas.microsoft.com/office/drawing/2014/main" id="{846EC348-3580-C877-3B8F-67CDDBFC2F1B}"/>
                </a:ext>
              </a:extLst>
            </p:cNvPr>
            <p:cNvSpPr/>
            <p:nvPr/>
          </p:nvSpPr>
          <p:spPr>
            <a:xfrm>
              <a:off x="5105312" y="55089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1" name="左大かっこ 100">
              <a:extLst>
                <a:ext uri="{FF2B5EF4-FFF2-40B4-BE49-F238E27FC236}">
                  <a16:creationId xmlns:a16="http://schemas.microsoft.com/office/drawing/2014/main" id="{48C9AE8F-BF65-D6F6-72F9-C1EF0C500EAD}"/>
                </a:ext>
              </a:extLst>
            </p:cNvPr>
            <p:cNvSpPr/>
            <p:nvPr/>
          </p:nvSpPr>
          <p:spPr>
            <a:xfrm flipH="1">
              <a:off x="5812323" y="55071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BA6ABDC4-3AC3-E1F6-C309-DBBCF66537A1}"/>
                </a:ext>
              </a:extLst>
            </p:cNvPr>
            <p:cNvSpPr/>
            <p:nvPr/>
          </p:nvSpPr>
          <p:spPr>
            <a:xfrm>
              <a:off x="6227817" y="5566604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0104859-C546-FBF8-9538-0A8B0A19E9D7}"/>
                </a:ext>
              </a:extLst>
            </p:cNvPr>
            <p:cNvSpPr/>
            <p:nvPr/>
          </p:nvSpPr>
          <p:spPr>
            <a:xfrm>
              <a:off x="6377264" y="55343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08D71A5F-DFEF-A6D7-E310-052E4FAB852E}"/>
                </a:ext>
              </a:extLst>
            </p:cNvPr>
            <p:cNvSpPr/>
            <p:nvPr/>
          </p:nvSpPr>
          <p:spPr>
            <a:xfrm>
              <a:off x="6340976" y="54942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871A4DA-7B6A-E3FE-63F0-A1C693FCBD34}"/>
                </a:ext>
              </a:extLst>
            </p:cNvPr>
            <p:cNvSpPr/>
            <p:nvPr/>
          </p:nvSpPr>
          <p:spPr>
            <a:xfrm flipH="1">
              <a:off x="7047987" y="54923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545381CC-DB37-42F6-CEA1-230478288F61}"/>
                </a:ext>
              </a:extLst>
            </p:cNvPr>
            <p:cNvSpPr/>
            <p:nvPr/>
          </p:nvSpPr>
          <p:spPr>
            <a:xfrm>
              <a:off x="7359274" y="5575619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5EE8379-63CE-18C6-CFBF-209FCDB136EB}"/>
                </a:ext>
              </a:extLst>
            </p:cNvPr>
            <p:cNvSpPr/>
            <p:nvPr/>
          </p:nvSpPr>
          <p:spPr>
            <a:xfrm>
              <a:off x="7508722" y="554333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左大かっこ 107">
              <a:extLst>
                <a:ext uri="{FF2B5EF4-FFF2-40B4-BE49-F238E27FC236}">
                  <a16:creationId xmlns:a16="http://schemas.microsoft.com/office/drawing/2014/main" id="{74716388-E424-EC8A-02F5-D742C997687F}"/>
                </a:ext>
              </a:extLst>
            </p:cNvPr>
            <p:cNvSpPr/>
            <p:nvPr/>
          </p:nvSpPr>
          <p:spPr>
            <a:xfrm>
              <a:off x="7472433" y="5503226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A3702036-DF8F-9336-917D-CB5249CDB444}"/>
                </a:ext>
              </a:extLst>
            </p:cNvPr>
            <p:cNvSpPr/>
            <p:nvPr/>
          </p:nvSpPr>
          <p:spPr>
            <a:xfrm flipH="1">
              <a:off x="8179444" y="5501335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96257812-F2CB-5096-8F22-4FCA0C5ED9B2}"/>
                </a:ext>
              </a:extLst>
            </p:cNvPr>
            <p:cNvSpPr/>
            <p:nvPr/>
          </p:nvSpPr>
          <p:spPr>
            <a:xfrm>
              <a:off x="8544531" y="556735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6CDFC8A1-56A6-FD00-6C90-747FBF5100F6}"/>
                </a:ext>
              </a:extLst>
            </p:cNvPr>
            <p:cNvSpPr/>
            <p:nvPr/>
          </p:nvSpPr>
          <p:spPr>
            <a:xfrm>
              <a:off x="8693978" y="553507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2044FB73-383B-3426-5663-B1753BB7E467}"/>
                </a:ext>
              </a:extLst>
            </p:cNvPr>
            <p:cNvSpPr/>
            <p:nvPr/>
          </p:nvSpPr>
          <p:spPr>
            <a:xfrm>
              <a:off x="8657690" y="5494963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191C4576-EC5D-F58C-89C9-9E9FF982004A}"/>
                </a:ext>
              </a:extLst>
            </p:cNvPr>
            <p:cNvSpPr/>
            <p:nvPr/>
          </p:nvSpPr>
          <p:spPr>
            <a:xfrm flipH="1">
              <a:off x="9364701" y="5493072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980672C8-DCC8-C0D0-6035-FD78B296174F}"/>
                    </a:ext>
                  </a:extLst>
                </p:cNvPr>
                <p:cNvSpPr txBox="1"/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980672C8-DCC8-C0D0-6035-FD78B2961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6667" r="-16667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09390C56-49BB-94B9-6D27-A71F138854FB}"/>
                </a:ext>
              </a:extLst>
            </p:cNvPr>
            <p:cNvSpPr/>
            <p:nvPr/>
          </p:nvSpPr>
          <p:spPr>
            <a:xfrm>
              <a:off x="9689759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BC7A441F-F20D-323C-CDB2-07FE7BA7B0A4}"/>
                </a:ext>
              </a:extLst>
            </p:cNvPr>
            <p:cNvSpPr txBox="1"/>
            <p:nvPr/>
          </p:nvSpPr>
          <p:spPr>
            <a:xfrm>
              <a:off x="9819540" y="4516606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42E43DDD-7282-55D8-3D96-89835939E91A}"/>
                </a:ext>
              </a:extLst>
            </p:cNvPr>
            <p:cNvSpPr/>
            <p:nvPr/>
          </p:nvSpPr>
          <p:spPr>
            <a:xfrm>
              <a:off x="10187110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vM2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11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3014419" y="2289744"/>
            <a:ext cx="792486" cy="799888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2106040" y="2293230"/>
            <a:ext cx="776558" cy="799888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4381889" y="26376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4613018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4859876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4375811" y="2284890"/>
            <a:ext cx="776558" cy="799888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8083197" y="2295000"/>
            <a:ext cx="811952" cy="799888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7165580" y="2297069"/>
            <a:ext cx="792486" cy="799888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9425865" y="2252148"/>
            <a:ext cx="811952" cy="799888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9425865" y="236741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9431626" y="260085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9431625" y="28264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blipFill>
                <a:blip r:embed="rId4"/>
                <a:stretch>
                  <a:fillRect l="-50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blipFill>
                <a:blip r:embed="rId5"/>
                <a:stretch>
                  <a:fillRect l="-1345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865128" y="3349137"/>
            <a:ext cx="343908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6904779" y="3325869"/>
            <a:ext cx="331372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lang="en-US" altLang="ja-JP" sz="1440" dirty="0">
              <a:solidFill>
                <a:prstClr val="black"/>
              </a:solidFill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1149575" y="230085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6255886" y="225398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A15D9F-AB92-FE96-E593-1794D17C241A}"/>
              </a:ext>
            </a:extLst>
          </p:cNvPr>
          <p:cNvGrpSpPr/>
          <p:nvPr/>
        </p:nvGrpSpPr>
        <p:grpSpPr>
          <a:xfrm>
            <a:off x="744724" y="1904075"/>
            <a:ext cx="3040917" cy="673523"/>
            <a:chOff x="744724" y="1904075"/>
            <a:chExt cx="3040917" cy="67352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CC26B61-86E8-BC85-FD04-9CBA3ED0C668}"/>
                </a:ext>
              </a:extLst>
            </p:cNvPr>
            <p:cNvGrpSpPr/>
            <p:nvPr/>
          </p:nvGrpSpPr>
          <p:grpSpPr>
            <a:xfrm>
              <a:off x="2004015" y="1908120"/>
              <a:ext cx="660405" cy="666573"/>
              <a:chOff x="1757238" y="3450771"/>
              <a:chExt cx="660405" cy="666573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6EA7FFB-D1D7-970E-ADC2-C2A4D744C380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3B29BC86-9751-13A7-369E-8A1026AC467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0E49924-B2E4-4109-24F5-DD5A47F1DFE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3B9E00B-394D-18C0-9CCB-8987413832CC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CD994527-D431-DB5E-1411-518F07600B8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B677CBB-387E-DD01-B514-0DF9F6DBA964}"/>
                </a:ext>
              </a:extLst>
            </p:cNvPr>
            <p:cNvGrpSpPr/>
            <p:nvPr/>
          </p:nvGrpSpPr>
          <p:grpSpPr>
            <a:xfrm>
              <a:off x="1247033" y="1911025"/>
              <a:ext cx="647132" cy="666573"/>
              <a:chOff x="1000256" y="3453676"/>
              <a:chExt cx="647132" cy="66657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04EF14-084C-52F2-2634-3EEBA289BBB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DB6960A-973F-6A54-CED0-C8F99FBB0EB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044E3880-9A8C-D00C-14F7-BE7D8F3D8CFF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30D2CDD3-C546-4CC3-38BF-9FBC265F382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BAA63A-EC6D-008F-DB3F-4272CA6F242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/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AA604A1E-F2F0-662F-14CB-00F9BFD9C580}"/>
                </a:ext>
              </a:extLst>
            </p:cNvPr>
            <p:cNvSpPr/>
            <p:nvPr/>
          </p:nvSpPr>
          <p:spPr>
            <a:xfrm>
              <a:off x="3143574" y="219801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6EDF88D-C1E4-CEF1-DBFF-ED108022B20F}"/>
                </a:ext>
              </a:extLst>
            </p:cNvPr>
            <p:cNvSpPr/>
            <p:nvPr/>
          </p:nvSpPr>
          <p:spPr>
            <a:xfrm>
              <a:off x="3336181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CC7573F6-1B53-9908-9DD7-71FE995E0638}"/>
                </a:ext>
              </a:extLst>
            </p:cNvPr>
            <p:cNvSpPr/>
            <p:nvPr/>
          </p:nvSpPr>
          <p:spPr>
            <a:xfrm>
              <a:off x="3541896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E0D725B-C9D0-EAF1-9BD6-80BB41C7D08E}"/>
                </a:ext>
              </a:extLst>
            </p:cNvPr>
            <p:cNvGrpSpPr/>
            <p:nvPr/>
          </p:nvGrpSpPr>
          <p:grpSpPr>
            <a:xfrm>
              <a:off x="3138509" y="1904075"/>
              <a:ext cx="647132" cy="666573"/>
              <a:chOff x="1000256" y="3453676"/>
              <a:chExt cx="647132" cy="66657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5A218DD-FA3F-8711-4E40-4325608BC88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EFF222A-4245-FB07-4B22-65E0A2F189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EB8B4549-A846-E58A-8FD7-9E646CA6D4B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E1BB00D-8645-6446-0B77-20A312DCBF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63F6F4B-1CE8-CDF0-F6C8-B71EA228BFF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7F92939-FC2B-4BD7-672D-A63DF80120CA}"/>
                </a:ext>
              </a:extLst>
            </p:cNvPr>
            <p:cNvSpPr/>
            <p:nvPr/>
          </p:nvSpPr>
          <p:spPr>
            <a:xfrm>
              <a:off x="744724" y="19173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326026-9AD2-EBDF-4EBE-BAC4FDEC8006}"/>
              </a:ext>
            </a:extLst>
          </p:cNvPr>
          <p:cNvGrpSpPr/>
          <p:nvPr/>
        </p:nvGrpSpPr>
        <p:grpSpPr>
          <a:xfrm>
            <a:off x="4945078" y="1876790"/>
            <a:ext cx="3078436" cy="704007"/>
            <a:chOff x="4945078" y="1876790"/>
            <a:chExt cx="3078436" cy="70400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5AF70D-2C5B-A9C9-5771-A6CF77CD7CAC}"/>
                </a:ext>
              </a:extLst>
            </p:cNvPr>
            <p:cNvGrpSpPr/>
            <p:nvPr/>
          </p:nvGrpSpPr>
          <p:grpSpPr>
            <a:xfrm>
              <a:off x="6227997" y="1912500"/>
              <a:ext cx="676627" cy="666573"/>
              <a:chOff x="1754088" y="4440627"/>
              <a:chExt cx="676627" cy="666573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2893AEBA-D66F-C153-8E6A-33D6A0D060E1}"/>
                  </a:ext>
                </a:extLst>
              </p:cNvPr>
              <p:cNvSpPr/>
              <p:nvPr/>
            </p:nvSpPr>
            <p:spPr>
              <a:xfrm>
                <a:off x="175408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6CB98BAF-4AEC-3C64-B94B-8F36BBC994DD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33C4889-7D83-FFDE-D2BE-BF9F7DBB5EF7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9E98BC6-4BEF-1ED0-5891-946EABFCC995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15BD2FA-5BC0-74B2-32A5-E42FCCF85A0F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01D3FD9C-2315-1AF4-D512-686976E35788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80C7D1-67C6-5B12-144E-8F908800FCBE}"/>
                </a:ext>
              </a:extLst>
            </p:cNvPr>
            <p:cNvGrpSpPr/>
            <p:nvPr/>
          </p:nvGrpSpPr>
          <p:grpSpPr>
            <a:xfrm>
              <a:off x="5463316" y="191422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87A03044-9C00-B940-2AE5-C1D883B812ED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719498D3-480E-9679-6923-D5BE79692FD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7CF662B-2BA8-ACD7-51D0-ED5DEDA5286B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2D929B2-21D0-A929-9A9D-1FD03FFC9A69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2F2F3CE-A6E2-D3EF-BFD0-777341208AA7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/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E8AAE7-BCCC-80BD-CE6C-2B48A0BDFFAA}"/>
                </a:ext>
              </a:extLst>
            </p:cNvPr>
            <p:cNvGrpSpPr/>
            <p:nvPr/>
          </p:nvGrpSpPr>
          <p:grpSpPr>
            <a:xfrm>
              <a:off x="7316907" y="1876790"/>
              <a:ext cx="706607" cy="666573"/>
              <a:chOff x="1724108" y="4440627"/>
              <a:chExt cx="706607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89F0723A-1651-0821-E0A3-5CBF223F91FA}"/>
                  </a:ext>
                </a:extLst>
              </p:cNvPr>
              <p:cNvSpPr/>
              <p:nvPr/>
            </p:nvSpPr>
            <p:spPr>
              <a:xfrm>
                <a:off x="172410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855F7BB5-C232-FB17-B1D8-EE6399BAD290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2C7D8E-76D5-5907-5E03-83FA156F65AC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45DBD69-7545-1090-5C0F-593F86911E19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7415CFA-D682-78B3-956B-023FC10337AC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82D174C1-9D37-D81B-6A83-8466D57D8101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7A155CE0-3FB6-8182-137E-9C6587FB8BC5}"/>
                </a:ext>
              </a:extLst>
            </p:cNvPr>
            <p:cNvSpPr/>
            <p:nvPr/>
          </p:nvSpPr>
          <p:spPr>
            <a:xfrm>
              <a:off x="7346887" y="197284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F43D56C2-C403-85D0-78A8-1677A87AAC07}"/>
                </a:ext>
              </a:extLst>
            </p:cNvPr>
            <p:cNvSpPr/>
            <p:nvPr/>
          </p:nvSpPr>
          <p:spPr>
            <a:xfrm>
              <a:off x="7351688" y="216738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235F61AB-2D83-09F3-D87C-5A4E39947A60}"/>
                </a:ext>
              </a:extLst>
            </p:cNvPr>
            <p:cNvSpPr/>
            <p:nvPr/>
          </p:nvSpPr>
          <p:spPr>
            <a:xfrm>
              <a:off x="7351687" y="235537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FBB83B3-E83A-95F0-3556-12C0471017CF}"/>
                </a:ext>
              </a:extLst>
            </p:cNvPr>
            <p:cNvSpPr/>
            <p:nvPr/>
          </p:nvSpPr>
          <p:spPr>
            <a:xfrm>
              <a:off x="4945078" y="187831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2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2360906" y="1860124"/>
            <a:ext cx="4906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pattern makes another combination of  columns.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You will encounter this in differential/recurrence equations.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𝑋𝐷</m:t>
                    </m:r>
                    <m:r>
                      <a:rPr kumimoji="0" lang="en-US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blipFill>
                <a:blip r:embed="rId2"/>
                <a:stretch>
                  <a:fillRect l="-1082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381981F7-75B2-619B-839D-99B9351B4D32}"/>
              </a:ext>
            </a:extLst>
          </p:cNvPr>
          <p:cNvSpPr/>
          <p:nvPr/>
        </p:nvSpPr>
        <p:spPr>
          <a:xfrm>
            <a:off x="3328709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410041F4-1795-1843-2535-6A2EA55D0A19}"/>
              </a:ext>
            </a:extLst>
          </p:cNvPr>
          <p:cNvSpPr/>
          <p:nvPr/>
        </p:nvSpPr>
        <p:spPr>
          <a:xfrm>
            <a:off x="3244161" y="88406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58317D4B-C978-FBB5-0206-1432FF0DC196}"/>
              </a:ext>
            </a:extLst>
          </p:cNvPr>
          <p:cNvSpPr/>
          <p:nvPr/>
        </p:nvSpPr>
        <p:spPr>
          <a:xfrm flipH="1">
            <a:off x="3819178" y="8840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BBE6A73-B787-97BD-2E3F-D4475FF3255A}"/>
              </a:ext>
            </a:extLst>
          </p:cNvPr>
          <p:cNvSpPr/>
          <p:nvPr/>
        </p:nvSpPr>
        <p:spPr>
          <a:xfrm>
            <a:off x="3537143" y="118602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AFD118C-8D25-30DB-FA8F-59705F147C2C}"/>
              </a:ext>
            </a:extLst>
          </p:cNvPr>
          <p:cNvSpPr/>
          <p:nvPr/>
        </p:nvSpPr>
        <p:spPr>
          <a:xfrm>
            <a:off x="3734926" y="138718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D382529-9C24-618A-2C4B-FE9FDA36F40E}"/>
              </a:ext>
            </a:extLst>
          </p:cNvPr>
          <p:cNvGrpSpPr/>
          <p:nvPr/>
        </p:nvGrpSpPr>
        <p:grpSpPr>
          <a:xfrm>
            <a:off x="2487179" y="886973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F9A8F7C-95E9-C4E8-BE4B-DD8C26E87536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37EB3CB-B992-5594-5924-F5EBD73342E6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BD7E788E-7E63-C30B-20F2-87E2560A241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29D810C4-5E28-639F-4F34-EA1EA726AA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B808809-C5F2-4878-D5F4-EEDF2D36DEC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/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1E6C2D5-7CAD-A40F-DFD7-E25183BABFA3}"/>
              </a:ext>
            </a:extLst>
          </p:cNvPr>
          <p:cNvSpPr/>
          <p:nvPr/>
        </p:nvSpPr>
        <p:spPr>
          <a:xfrm>
            <a:off x="4132402" y="97452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90D2482-B08B-C3A8-CE12-6185A4710254}"/>
              </a:ext>
            </a:extLst>
          </p:cNvPr>
          <p:cNvGrpSpPr/>
          <p:nvPr/>
        </p:nvGrpSpPr>
        <p:grpSpPr>
          <a:xfrm>
            <a:off x="4047855" y="873717"/>
            <a:ext cx="239905" cy="666573"/>
            <a:chOff x="2993085" y="107794"/>
            <a:chExt cx="128452" cy="356903"/>
          </a:xfrm>
        </p:grpSpPr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797360F2-91C1-6330-06FD-06FA79EB0992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A1F9F9A7-13EC-8740-2A99-D92C9EBAF4E5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4C1C2387-A4A9-ECF7-1C01-D6A5D6EB42CC}"/>
              </a:ext>
            </a:extLst>
          </p:cNvPr>
          <p:cNvSpPr/>
          <p:nvPr/>
        </p:nvSpPr>
        <p:spPr>
          <a:xfrm>
            <a:off x="4132402" y="1175674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49A6492-AF39-A91D-F767-969353DA4A8E}"/>
              </a:ext>
            </a:extLst>
          </p:cNvPr>
          <p:cNvSpPr/>
          <p:nvPr/>
        </p:nvSpPr>
        <p:spPr>
          <a:xfrm>
            <a:off x="4132402" y="1376829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CAB999-DA4E-8EBE-2791-591643A04832}"/>
              </a:ext>
            </a:extLst>
          </p:cNvPr>
          <p:cNvSpPr/>
          <p:nvPr/>
        </p:nvSpPr>
        <p:spPr>
          <a:xfrm>
            <a:off x="4968242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92792876-D0C1-D83E-3649-CF315CBD9700}"/>
              </a:ext>
            </a:extLst>
          </p:cNvPr>
          <p:cNvSpPr/>
          <p:nvPr/>
        </p:nvSpPr>
        <p:spPr>
          <a:xfrm>
            <a:off x="4841194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8499911-5D5F-38AD-2FA4-1B251888C4A2}"/>
              </a:ext>
            </a:extLst>
          </p:cNvPr>
          <p:cNvSpPr/>
          <p:nvPr/>
        </p:nvSpPr>
        <p:spPr>
          <a:xfrm>
            <a:off x="4750945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96D5321-9DBD-8A71-04B6-0DC4F3280CEE}"/>
              </a:ext>
            </a:extLst>
          </p:cNvPr>
          <p:cNvSpPr/>
          <p:nvPr/>
        </p:nvSpPr>
        <p:spPr>
          <a:xfrm>
            <a:off x="4925802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540EC535-B8ED-C1BC-1709-A8236D03D209}"/>
              </a:ext>
            </a:extLst>
          </p:cNvPr>
          <p:cNvSpPr/>
          <p:nvPr/>
        </p:nvSpPr>
        <p:spPr>
          <a:xfrm flipH="1">
            <a:off x="5068234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207DFA-EC62-2D69-6EF8-E8A3C011BADA}"/>
              </a:ext>
            </a:extLst>
          </p:cNvPr>
          <p:cNvSpPr/>
          <p:nvPr/>
        </p:nvSpPr>
        <p:spPr>
          <a:xfrm>
            <a:off x="5624010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497D5DCB-E05C-6B31-C8D4-370AD0A609E3}"/>
              </a:ext>
            </a:extLst>
          </p:cNvPr>
          <p:cNvSpPr/>
          <p:nvPr/>
        </p:nvSpPr>
        <p:spPr>
          <a:xfrm>
            <a:off x="5496962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98AF7F73-2493-7ADB-2BB0-FE042DA0A9F0}"/>
              </a:ext>
            </a:extLst>
          </p:cNvPr>
          <p:cNvSpPr/>
          <p:nvPr/>
        </p:nvSpPr>
        <p:spPr>
          <a:xfrm>
            <a:off x="5406713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F335D01F-5136-1F55-0812-53696003D3C6}"/>
              </a:ext>
            </a:extLst>
          </p:cNvPr>
          <p:cNvSpPr/>
          <p:nvPr/>
        </p:nvSpPr>
        <p:spPr>
          <a:xfrm>
            <a:off x="5581570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58ED77C5-8834-90AE-CA2E-09937285718A}"/>
              </a:ext>
            </a:extLst>
          </p:cNvPr>
          <p:cNvSpPr/>
          <p:nvPr/>
        </p:nvSpPr>
        <p:spPr>
          <a:xfrm flipH="1">
            <a:off x="5724002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/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blipFill>
                <a:blip r:embed="rId4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D1D1F7B-0854-4EFD-73ED-9208373308D4}"/>
              </a:ext>
            </a:extLst>
          </p:cNvPr>
          <p:cNvSpPr/>
          <p:nvPr/>
        </p:nvSpPr>
        <p:spPr>
          <a:xfrm>
            <a:off x="6281011" y="87371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281E9BB-0D13-484B-B29C-70EEC9679BCF}"/>
              </a:ext>
            </a:extLst>
          </p:cNvPr>
          <p:cNvSpPr/>
          <p:nvPr/>
        </p:nvSpPr>
        <p:spPr>
          <a:xfrm>
            <a:off x="6153963" y="98281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010D3021-EEAD-4DFA-1F8C-3D28A43904E0}"/>
              </a:ext>
            </a:extLst>
          </p:cNvPr>
          <p:cNvSpPr/>
          <p:nvPr/>
        </p:nvSpPr>
        <p:spPr>
          <a:xfrm>
            <a:off x="6063714" y="977515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0A07FE17-1B0C-B8BE-0CCE-561FB376443F}"/>
              </a:ext>
            </a:extLst>
          </p:cNvPr>
          <p:cNvSpPr/>
          <p:nvPr/>
        </p:nvSpPr>
        <p:spPr>
          <a:xfrm>
            <a:off x="6238571" y="8395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29C2AC81-2F8C-FA7C-5C27-B3CDBA6E3F86}"/>
              </a:ext>
            </a:extLst>
          </p:cNvPr>
          <p:cNvSpPr/>
          <p:nvPr/>
        </p:nvSpPr>
        <p:spPr>
          <a:xfrm flipH="1">
            <a:off x="6381003" y="84034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/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7B3BE83A-B2ED-8CF4-407B-BC98CB4062EC}"/>
              </a:ext>
            </a:extLst>
          </p:cNvPr>
          <p:cNvSpPr/>
          <p:nvPr/>
        </p:nvSpPr>
        <p:spPr>
          <a:xfrm>
            <a:off x="1994808" y="879908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3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46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3444485" y="41754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3343027" y="405445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4033047" y="405446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3694606" y="441680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3931946" y="465819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2434649" y="4057943"/>
            <a:ext cx="776558" cy="799888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4250617" y="404787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4960104" y="404787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4570483" y="4095084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4570483" y="432068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4570483" y="386706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5713177" y="41210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5724880" y="41239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5673766" y="4057943"/>
            <a:ext cx="809344" cy="799888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5997588" y="38542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5567590" y="42266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7025322" y="4103952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7294550" y="410681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6985911" y="4040810"/>
            <a:ext cx="809344" cy="799888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7309733" y="40946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6879735" y="420951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8306224" y="41018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8855372" y="41047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8266812" y="4038743"/>
            <a:ext cx="809344" cy="799888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8590634" y="4372482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8160637" y="42074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kumimoji="0" lang="el-GR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blipFill>
                <a:blip r:embed="rId5"/>
                <a:stretch>
                  <a:fillRect l="-1230" t="-1429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2327314" y="5029063"/>
            <a:ext cx="432817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matrix is broken down to a sum of rank 1 matrices,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 in singular value/eigenvalue decomposition.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1747092" y="404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996362" y="3307332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49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8082094" y="1919062"/>
            <a:ext cx="578342" cy="799888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3192625" y="1994205"/>
            <a:ext cx="235915" cy="233212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2468336" y="207363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870592" y="1790563"/>
            <a:ext cx="169544" cy="70416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2254537" y="2011439"/>
            <a:ext cx="87756" cy="2636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1564794" y="2022131"/>
            <a:ext cx="87756" cy="25298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2414827" y="201143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2570297" y="201143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3958298" y="204582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6914155" y="199730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7149074" y="1927375"/>
            <a:ext cx="536806" cy="263676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6860646" y="193510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7016115" y="193510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4177629" y="1952235"/>
            <a:ext cx="18857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Dot product  (number)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9733343" y="1912177"/>
            <a:ext cx="12232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990972" y="1909957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v1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9136833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9035375" y="1929903"/>
            <a:ext cx="578342" cy="799888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9136833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9136833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9386954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9386954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9386954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blipFill>
                <a:blip r:embed="rId6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blipFill>
                <a:blip r:embed="rId7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is a matrix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. If neither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the result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is a rank 1 matrix.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blipFill>
                <a:blip r:embed="rId8"/>
                <a:stretch>
                  <a:fillRect l="-3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) is expressed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in matrix language and yields a number.</a:t>
                </a: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blipFill>
                <a:blip r:embed="rId9"/>
                <a:stretch>
                  <a:fillRect l="-35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6203323" y="192983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v2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blipFill>
                <a:blip r:embed="rId2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5290168" y="1503190"/>
            <a:ext cx="1115711" cy="736208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1777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6154869" y="3305458"/>
            <a:ext cx="713238" cy="719899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5290167" y="3336693"/>
            <a:ext cx="698903" cy="719899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5290168" y="4198657"/>
            <a:ext cx="2365129" cy="728964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5289526" y="5071129"/>
            <a:ext cx="1913311" cy="731706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7980610" y="1515469"/>
            <a:ext cx="276514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8061228" y="2373860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8061230" y="3285469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blipFill>
                <a:blip r:embed="rId3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blipFill>
                <a:blip r:embed="rId4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888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blipFill>
                <a:blip r:embed="rId5"/>
                <a:stretch>
                  <a:fillRect l="-4396"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B06B2C-0A79-E464-BD23-98602E822189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B32C9301-0673-BE65-B21F-96F1B3AED901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9B799E84-FE43-C72A-6327-58997164F19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873694-12CA-7DAD-85D5-EAF057BE541A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21CA542-3E30-5A15-C061-0340263E87CE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F1129623-AC5A-9473-E6FE-914291916E0D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67464EF1-946F-3D7D-AA1C-CEA753247F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51D03A5F-DB30-4B0F-8DD8-52B9615E429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3288A91-0747-22D6-AB33-8DFE23A02EEC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08048E-43E0-4264-9A74-735809591366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4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D46265-1D32-6F50-A3B3-7630145C561D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29F0F07-8F2E-B1BD-693E-9D263481AA0B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E8A67D8-9EA6-527E-1521-DCD02849E817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8391781-630B-7000-DFF9-74DA55BCFA3E}"/>
                </a:ext>
              </a:extLst>
            </p:cNvPr>
            <p:cNvSpPr/>
            <p:nvPr/>
          </p:nvSpPr>
          <p:spPr>
            <a:xfrm rot="5400000">
              <a:off x="7060551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B48AC5A-E227-3882-ED97-84129E46F5E5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F027987-7BD9-6849-E6DC-EDBA9E1B233A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C8B102-1214-5DBB-DBA8-82A41D930C3B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1155212E-F08F-0F79-DEC0-ECCBA149F8EE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5283FD0B-8D33-40BA-5EA3-76A64B988974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EF402FBB-3CB3-E089-D647-3FF9234C8A60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B9E8473-1739-D36D-BBEB-2F27A4D15E63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14AB3335-DEF9-61F9-2214-B3523FEA107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3B250C38-E56D-0DB3-5E45-0D521EEA061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08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E53FF32-83B7-EA0A-8503-F59AD682DFB5}"/>
              </a:ext>
            </a:extLst>
          </p:cNvPr>
          <p:cNvGrpSpPr/>
          <p:nvPr/>
        </p:nvGrpSpPr>
        <p:grpSpPr>
          <a:xfrm>
            <a:off x="3952228" y="2561041"/>
            <a:ext cx="1461055" cy="695494"/>
            <a:chOff x="3952228" y="2561041"/>
            <a:chExt cx="1461055" cy="69549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83E7BC8-6E26-0482-EAB0-875A1B38B819}"/>
                </a:ext>
              </a:extLst>
            </p:cNvPr>
            <p:cNvGrpSpPr/>
            <p:nvPr/>
          </p:nvGrpSpPr>
          <p:grpSpPr>
            <a:xfrm>
              <a:off x="4752878" y="2561041"/>
              <a:ext cx="660405" cy="666573"/>
              <a:chOff x="1757238" y="3450771"/>
              <a:chExt cx="660405" cy="666573"/>
            </a:xfrm>
          </p:grpSpPr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3A1D467-D47F-EC6E-4DB7-4B7F4048FBC7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CC732F15-6172-1738-421B-4622A8E6053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16B631E0-0146-E496-E222-38F6333119D8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9EEB2045-D892-213B-D455-491B8CD35659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8AF70F1E-407C-8095-2327-45A485B88DB0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1485DFE1-85FB-6B02-3C5D-8AB94EC42DFA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82F453B7-56DF-3A1C-4791-305307CA2114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36DD3B44-B2EF-2F1E-B39F-B845306F81EC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943F32-7ADA-E525-3FBE-3434D5D4780B}"/>
                </a:ext>
              </a:extLst>
            </p:cNvPr>
            <p:cNvGrpSpPr/>
            <p:nvPr/>
          </p:nvGrpSpPr>
          <p:grpSpPr>
            <a:xfrm>
              <a:off x="3952228" y="2589962"/>
              <a:ext cx="647132" cy="666573"/>
              <a:chOff x="1000256" y="3453676"/>
              <a:chExt cx="64713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183478C-482D-60E9-4839-CE53BDF8EDE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BEEB573-BCF1-F573-BE8C-43199A23C37C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5BF0F837-07EA-72A7-944F-6726D77E68F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68FF0F46-4FB4-0F2A-1479-3989ED8EFE6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53537A3-94FB-9A65-0FE7-EF404D997E1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73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58A5139-2F22-731C-009F-4D59F44C9A94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B2962F3-2F77-F353-F77C-D6281AD1A81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5146EE56-BE10-F031-0789-A1C2015C6688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65CE61CB-2312-495E-BE75-BA8AB952A051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C3FF7A5C-9D1C-C360-7514-B58F8BD65227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6775EAA-6CB6-04A0-5D36-1D409367611E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FB05386-89C2-823B-E9B0-23EF72F61633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1071105-782C-9DD6-207F-B72F84F8412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FFC5E23-66A8-866B-D26B-2D939ADE4B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FB35D16-F9E8-5C19-633B-EC7C291B3ED6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左大かっこ 16">
                <a:extLst>
                  <a:ext uri="{FF2B5EF4-FFF2-40B4-BE49-F238E27FC236}">
                    <a16:creationId xmlns:a16="http://schemas.microsoft.com/office/drawing/2014/main" id="{24E22A93-9E82-9F6E-DBE7-A8E6B6E3108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1E32DC3-E290-A3C8-AEC5-0B3AA71114A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A734C782-1E39-99F0-4BE2-ED064BB238C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E56DE6C-881D-70C3-B0B3-C396715C3314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884E096-CE49-C506-5614-1988C3579E8F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7153315-279A-450E-C7E8-52EA0C30419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43A857B-4721-1745-805D-492F90928311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212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D805F6-122E-5821-0F89-DBDB2BDA2471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7EBA1E22-C1B9-7A5C-1153-CCC1EC0DA683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18D496FA-A921-5B76-384A-FDDA2944747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930DA2E-375E-55FF-6973-3FA5DCF2208A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B4AD7BA-8C26-6E88-B802-A80C706DBD1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8B3055A-F389-DD84-E841-3197DF69C12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DC507B5-05ED-EA09-12C7-BE65535201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347C7CB5-CD50-5421-8151-FEB0704398A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8176CB0-8C21-E11F-61BB-9F4FD58FA44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19965BA-7D7C-D8FF-4271-D429201978F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77BC545-D0BB-3CBC-0218-2FFB1DC6ABD4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E90C9DE-831E-E89C-5939-D1D57C0D1B93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4B83529-749E-6E6E-B5A2-C66ED861AE5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7AE52C8-F5D9-3069-551C-0B4E4351D559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DFB7439A-6981-1750-9AA5-38E777CB0ABA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45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540364" y="1317196"/>
            <a:ext cx="6912580" cy="967334"/>
            <a:chOff x="751644" y="2740619"/>
            <a:chExt cx="5760483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062154" y="314528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5972182" y="2995604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22D0308-6214-3B8C-A823-BFFA3899F9C0}"/>
              </a:ext>
            </a:extLst>
          </p:cNvPr>
          <p:cNvGrpSpPr/>
          <p:nvPr/>
        </p:nvGrpSpPr>
        <p:grpSpPr>
          <a:xfrm>
            <a:off x="2729459" y="4128553"/>
            <a:ext cx="6560737" cy="933092"/>
            <a:chOff x="2729459" y="4128553"/>
            <a:chExt cx="6560737" cy="933092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4277E6C-B1AA-B847-9095-5066E39B4ECD}"/>
                </a:ext>
              </a:extLst>
            </p:cNvPr>
            <p:cNvGrpSpPr/>
            <p:nvPr/>
          </p:nvGrpSpPr>
          <p:grpSpPr>
            <a:xfrm>
              <a:off x="8642262" y="4382188"/>
              <a:ext cx="647934" cy="609493"/>
              <a:chOff x="5145013" y="4029582"/>
              <a:chExt cx="539945" cy="507911"/>
            </a:xfrm>
          </p:grpSpPr>
          <p:sp>
            <p:nvSpPr>
              <p:cNvPr id="354" name="円/楕円 353">
                <a:extLst>
                  <a:ext uri="{FF2B5EF4-FFF2-40B4-BE49-F238E27FC236}">
                    <a16:creationId xmlns:a16="http://schemas.microsoft.com/office/drawing/2014/main" id="{2F241463-E98B-AA47-8FD8-A7399216F462}"/>
                  </a:ext>
                </a:extLst>
              </p:cNvPr>
              <p:cNvSpPr/>
              <p:nvPr/>
            </p:nvSpPr>
            <p:spPr>
              <a:xfrm>
                <a:off x="5231956" y="417749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48640">
                  <a:defRPr/>
                </a:pPr>
                <a:r>
                  <a:rPr lang="en-US" altLang="ja-JP" sz="132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P2</a:t>
                </a:r>
                <a:endParaRPr lang="ja-JP" altLang="en-US" sz="13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6" name="テキスト ボックス 355">
                <a:extLst>
                  <a:ext uri="{FF2B5EF4-FFF2-40B4-BE49-F238E27FC236}">
                    <a16:creationId xmlns:a16="http://schemas.microsoft.com/office/drawing/2014/main" id="{D697031C-D738-6646-B868-E76A8862228A}"/>
                  </a:ext>
                </a:extLst>
              </p:cNvPr>
              <p:cNvSpPr txBox="1"/>
              <p:nvPr/>
            </p:nvSpPr>
            <p:spPr>
              <a:xfrm>
                <a:off x="5145013" y="4029582"/>
                <a:ext cx="53994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using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2" name="左大かっこ 281">
              <a:extLst>
                <a:ext uri="{FF2B5EF4-FFF2-40B4-BE49-F238E27FC236}">
                  <a16:creationId xmlns:a16="http://schemas.microsoft.com/office/drawing/2014/main" id="{3AEB8942-C59E-294B-84F0-89EC1836C13E}"/>
                </a:ext>
              </a:extLst>
            </p:cNvPr>
            <p:cNvSpPr/>
            <p:nvPr/>
          </p:nvSpPr>
          <p:spPr>
            <a:xfrm>
              <a:off x="4656241" y="4567594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テキスト ボックス 286">
                  <a:extLst>
                    <a:ext uri="{FF2B5EF4-FFF2-40B4-BE49-F238E27FC236}">
                      <a16:creationId xmlns:a16="http://schemas.microsoft.com/office/drawing/2014/main" id="{81FA578A-2E42-D74B-BE18-45AE0AB20DF1}"/>
                    </a:ext>
                  </a:extLst>
                </p:cNvPr>
                <p:cNvSpPr txBox="1"/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7" name="テキスト ボックス 286">
                  <a:extLst>
                    <a:ext uri="{FF2B5EF4-FFF2-40B4-BE49-F238E27FC236}">
                      <a16:creationId xmlns:a16="http://schemas.microsoft.com/office/drawing/2014/main" id="{81FA578A-2E42-D74B-BE18-45AE0AB20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5" name="円/楕円 294">
              <a:extLst>
                <a:ext uri="{FF2B5EF4-FFF2-40B4-BE49-F238E27FC236}">
                  <a16:creationId xmlns:a16="http://schemas.microsoft.com/office/drawing/2014/main" id="{07320EEC-47CC-8144-83F7-157E96E5DCFE}"/>
                </a:ext>
              </a:extLst>
            </p:cNvPr>
            <p:cNvSpPr/>
            <p:nvPr/>
          </p:nvSpPr>
          <p:spPr>
            <a:xfrm>
              <a:off x="4125057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6" name="円/楕円 295">
              <a:extLst>
                <a:ext uri="{FF2B5EF4-FFF2-40B4-BE49-F238E27FC236}">
                  <a16:creationId xmlns:a16="http://schemas.microsoft.com/office/drawing/2014/main" id="{AC7D6679-C6D5-7548-89E3-78AB91689D27}"/>
                </a:ext>
              </a:extLst>
            </p:cNvPr>
            <p:cNvSpPr/>
            <p:nvPr/>
          </p:nvSpPr>
          <p:spPr>
            <a:xfrm>
              <a:off x="4125057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7" name="円/楕円 296">
              <a:extLst>
                <a:ext uri="{FF2B5EF4-FFF2-40B4-BE49-F238E27FC236}">
                  <a16:creationId xmlns:a16="http://schemas.microsoft.com/office/drawing/2014/main" id="{1F310C4E-50DC-0B42-9005-BE1610697554}"/>
                </a:ext>
              </a:extLst>
            </p:cNvPr>
            <p:cNvSpPr/>
            <p:nvPr/>
          </p:nvSpPr>
          <p:spPr>
            <a:xfrm>
              <a:off x="4375178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8" name="円/楕円 297">
              <a:extLst>
                <a:ext uri="{FF2B5EF4-FFF2-40B4-BE49-F238E27FC236}">
                  <a16:creationId xmlns:a16="http://schemas.microsoft.com/office/drawing/2014/main" id="{CAAB175E-6319-1A42-A382-0617497F20F2}"/>
                </a:ext>
              </a:extLst>
            </p:cNvPr>
            <p:cNvSpPr/>
            <p:nvPr/>
          </p:nvSpPr>
          <p:spPr>
            <a:xfrm>
              <a:off x="4375178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9" name="左大かっこ 298">
              <a:extLst>
                <a:ext uri="{FF2B5EF4-FFF2-40B4-BE49-F238E27FC236}">
                  <a16:creationId xmlns:a16="http://schemas.microsoft.com/office/drawing/2014/main" id="{15DCBAAA-D926-DC48-9B76-570AF268D5BB}"/>
                </a:ext>
              </a:extLst>
            </p:cNvPr>
            <p:cNvSpPr/>
            <p:nvPr/>
          </p:nvSpPr>
          <p:spPr>
            <a:xfrm>
              <a:off x="4023730" y="454465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0" name="左大かっこ 299">
              <a:extLst>
                <a:ext uri="{FF2B5EF4-FFF2-40B4-BE49-F238E27FC236}">
                  <a16:creationId xmlns:a16="http://schemas.microsoft.com/office/drawing/2014/main" id="{5643BFDB-BE7C-8A41-A06E-0DDA5F9ACAFC}"/>
                </a:ext>
              </a:extLst>
            </p:cNvPr>
            <p:cNvSpPr/>
            <p:nvPr/>
          </p:nvSpPr>
          <p:spPr>
            <a:xfrm flipH="1">
              <a:off x="4488166" y="4534569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5" name="円/楕円 304">
              <a:extLst>
                <a:ext uri="{FF2B5EF4-FFF2-40B4-BE49-F238E27FC236}">
                  <a16:creationId xmlns:a16="http://schemas.microsoft.com/office/drawing/2014/main" id="{26353138-6847-6E46-98E1-B482E1624923}"/>
                </a:ext>
              </a:extLst>
            </p:cNvPr>
            <p:cNvSpPr/>
            <p:nvPr/>
          </p:nvSpPr>
          <p:spPr>
            <a:xfrm>
              <a:off x="5920534" y="4635702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テキスト ボックス 305">
                  <a:extLst>
                    <a:ext uri="{FF2B5EF4-FFF2-40B4-BE49-F238E27FC236}">
                      <a16:creationId xmlns:a16="http://schemas.microsoft.com/office/drawing/2014/main" id="{AC1123D0-5D03-A342-BBCD-6019DF571A16}"/>
                    </a:ext>
                  </a:extLst>
                </p:cNvPr>
                <p:cNvSpPr txBox="1"/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6" name="テキスト ボックス 305">
                  <a:extLst>
                    <a:ext uri="{FF2B5EF4-FFF2-40B4-BE49-F238E27FC236}">
                      <a16:creationId xmlns:a16="http://schemas.microsoft.com/office/drawing/2014/main" id="{AC1123D0-5D03-A342-BBCD-6019DF571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0" name="左大かっこ 309">
              <a:extLst>
                <a:ext uri="{FF2B5EF4-FFF2-40B4-BE49-F238E27FC236}">
                  <a16:creationId xmlns:a16="http://schemas.microsoft.com/office/drawing/2014/main" id="{3A62F195-8FD7-7147-98B8-731C846DE88D}"/>
                </a:ext>
              </a:extLst>
            </p:cNvPr>
            <p:cNvSpPr/>
            <p:nvPr/>
          </p:nvSpPr>
          <p:spPr>
            <a:xfrm flipH="1">
              <a:off x="5385577" y="4554665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8346EAF7-3733-8F48-9556-60A89D2F92B9}"/>
                </a:ext>
              </a:extLst>
            </p:cNvPr>
            <p:cNvSpPr/>
            <p:nvPr/>
          </p:nvSpPr>
          <p:spPr>
            <a:xfrm>
              <a:off x="4720002" y="462042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911A9899-C3C0-8649-B701-73602CD81590}"/>
                </a:ext>
              </a:extLst>
            </p:cNvPr>
            <p:cNvSpPr/>
            <p:nvPr/>
          </p:nvSpPr>
          <p:spPr>
            <a:xfrm>
              <a:off x="4725082" y="482954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EDDA78B8-CA09-9747-9878-1BFF11D14CAB}"/>
                </a:ext>
              </a:extLst>
            </p:cNvPr>
            <p:cNvSpPr/>
            <p:nvPr/>
          </p:nvSpPr>
          <p:spPr>
            <a:xfrm>
              <a:off x="6038663" y="459706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8" name="円/楕円 327">
              <a:extLst>
                <a:ext uri="{FF2B5EF4-FFF2-40B4-BE49-F238E27FC236}">
                  <a16:creationId xmlns:a16="http://schemas.microsoft.com/office/drawing/2014/main" id="{08D4696C-BE19-0141-95E9-697D24EA8ADC}"/>
                </a:ext>
              </a:extLst>
            </p:cNvPr>
            <p:cNvSpPr/>
            <p:nvPr/>
          </p:nvSpPr>
          <p:spPr>
            <a:xfrm>
              <a:off x="7073515" y="4627195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A412F7F2-69D2-6846-9018-E0A53CC22DD7}"/>
                </a:ext>
              </a:extLst>
            </p:cNvPr>
            <p:cNvSpPr/>
            <p:nvPr/>
          </p:nvSpPr>
          <p:spPr>
            <a:xfrm>
              <a:off x="7191643" y="458855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5" name="円/楕円 334">
              <a:extLst>
                <a:ext uri="{FF2B5EF4-FFF2-40B4-BE49-F238E27FC236}">
                  <a16:creationId xmlns:a16="http://schemas.microsoft.com/office/drawing/2014/main" id="{1AB26886-C92C-8C4F-9B57-4DB9FFE670DA}"/>
                </a:ext>
              </a:extLst>
            </p:cNvPr>
            <p:cNvSpPr/>
            <p:nvPr/>
          </p:nvSpPr>
          <p:spPr>
            <a:xfrm>
              <a:off x="5924780" y="485958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B9D65DDD-C3F3-2D4B-86C8-F610DA87761A}"/>
                </a:ext>
              </a:extLst>
            </p:cNvPr>
            <p:cNvSpPr/>
            <p:nvPr/>
          </p:nvSpPr>
          <p:spPr>
            <a:xfrm>
              <a:off x="6042908" y="482094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7" name="円/楕円 336">
              <a:extLst>
                <a:ext uri="{FF2B5EF4-FFF2-40B4-BE49-F238E27FC236}">
                  <a16:creationId xmlns:a16="http://schemas.microsoft.com/office/drawing/2014/main" id="{93ED861B-2570-3743-89B6-32F3F83452C8}"/>
                </a:ext>
              </a:extLst>
            </p:cNvPr>
            <p:cNvSpPr/>
            <p:nvPr/>
          </p:nvSpPr>
          <p:spPr>
            <a:xfrm>
              <a:off x="7077760" y="4851078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31A4710F-15B8-E341-9AEC-D7864720AB09}"/>
                </a:ext>
              </a:extLst>
            </p:cNvPr>
            <p:cNvSpPr/>
            <p:nvPr/>
          </p:nvSpPr>
          <p:spPr>
            <a:xfrm>
              <a:off x="7195889" y="481244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テキスト ボックス 338">
                  <a:extLst>
                    <a:ext uri="{FF2B5EF4-FFF2-40B4-BE49-F238E27FC236}">
                      <a16:creationId xmlns:a16="http://schemas.microsoft.com/office/drawing/2014/main" id="{F5891E1B-1211-9E40-AB49-FD3B2F7660CD}"/>
                    </a:ext>
                  </a:extLst>
                </p:cNvPr>
                <p:cNvSpPr txBox="1"/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39" name="テキスト ボックス 338">
                  <a:extLst>
                    <a:ext uri="{FF2B5EF4-FFF2-40B4-BE49-F238E27FC236}">
                      <a16:creationId xmlns:a16="http://schemas.microsoft.com/office/drawing/2014/main" id="{F5891E1B-1211-9E40-AB49-FD3B2F766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0" name="左大かっこ 339">
              <a:extLst>
                <a:ext uri="{FF2B5EF4-FFF2-40B4-BE49-F238E27FC236}">
                  <a16:creationId xmlns:a16="http://schemas.microsoft.com/office/drawing/2014/main" id="{D86E0A58-5DA9-8946-8A99-EBF62CDA5FCC}"/>
                </a:ext>
              </a:extLst>
            </p:cNvPr>
            <p:cNvSpPr/>
            <p:nvPr/>
          </p:nvSpPr>
          <p:spPr>
            <a:xfrm>
              <a:off x="5819675" y="4547685"/>
              <a:ext cx="77006" cy="48817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1" name="左大かっこ 340">
              <a:extLst>
                <a:ext uri="{FF2B5EF4-FFF2-40B4-BE49-F238E27FC236}">
                  <a16:creationId xmlns:a16="http://schemas.microsoft.com/office/drawing/2014/main" id="{2246AC5B-21EF-7246-BDB2-91DC36DF40E4}"/>
                </a:ext>
              </a:extLst>
            </p:cNvPr>
            <p:cNvSpPr/>
            <p:nvPr/>
          </p:nvSpPr>
          <p:spPr>
            <a:xfrm flipH="1">
              <a:off x="7919887" y="4534643"/>
              <a:ext cx="70770" cy="52082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2" name="左大かっこ 341">
              <a:extLst>
                <a:ext uri="{FF2B5EF4-FFF2-40B4-BE49-F238E27FC236}">
                  <a16:creationId xmlns:a16="http://schemas.microsoft.com/office/drawing/2014/main" id="{7EA26567-E8CC-6340-A37A-CF817826BEB8}"/>
                </a:ext>
              </a:extLst>
            </p:cNvPr>
            <p:cNvSpPr/>
            <p:nvPr/>
          </p:nvSpPr>
          <p:spPr>
            <a:xfrm>
              <a:off x="2729459" y="4548995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3" name="左大かっこ 342">
              <a:extLst>
                <a:ext uri="{FF2B5EF4-FFF2-40B4-BE49-F238E27FC236}">
                  <a16:creationId xmlns:a16="http://schemas.microsoft.com/office/drawing/2014/main" id="{3C683B11-A66B-D54F-86D2-2CA6D7E010B5}"/>
                </a:ext>
              </a:extLst>
            </p:cNvPr>
            <p:cNvSpPr/>
            <p:nvPr/>
          </p:nvSpPr>
          <p:spPr>
            <a:xfrm flipH="1">
              <a:off x="3458795" y="453606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7CF1ADC5-C107-3A48-8501-4586E121540E}"/>
                </a:ext>
              </a:extLst>
            </p:cNvPr>
            <p:cNvSpPr/>
            <p:nvPr/>
          </p:nvSpPr>
          <p:spPr>
            <a:xfrm>
              <a:off x="2793220" y="4601829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D6854B92-5085-0349-8770-7316EE60F542}"/>
                </a:ext>
              </a:extLst>
            </p:cNvPr>
            <p:cNvSpPr/>
            <p:nvPr/>
          </p:nvSpPr>
          <p:spPr>
            <a:xfrm>
              <a:off x="2798299" y="4810942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テキスト ボックス 345">
                  <a:extLst>
                    <a:ext uri="{FF2B5EF4-FFF2-40B4-BE49-F238E27FC236}">
                      <a16:creationId xmlns:a16="http://schemas.microsoft.com/office/drawing/2014/main" id="{7B147DFA-FB40-CB4C-A968-56858014E309}"/>
                    </a:ext>
                  </a:extLst>
                </p:cNvPr>
                <p:cNvSpPr txBox="1"/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46" name="テキスト ボックス 345">
                  <a:extLst>
                    <a:ext uri="{FF2B5EF4-FFF2-40B4-BE49-F238E27FC236}">
                      <a16:creationId xmlns:a16="http://schemas.microsoft.com/office/drawing/2014/main" id="{7B147DFA-FB40-CB4C-A968-56858014E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51831596-7D53-CD42-BA35-315BFC9C204C}"/>
                    </a:ext>
                  </a:extLst>
                </p:cNvPr>
                <p:cNvSpPr/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51831596-7D53-CD42-BA35-315BFC9C20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4506EF6A-6F69-C048-8710-7CD9406CC25D}"/>
                    </a:ext>
                  </a:extLst>
                </p:cNvPr>
                <p:cNvSpPr/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4506EF6A-6F69-C048-8710-7CD9406CC2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D2D770C0-A6D5-3448-8BE5-5D5864BBB4B4}"/>
                    </a:ext>
                  </a:extLst>
                </p:cNvPr>
                <p:cNvSpPr/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D2D770C0-A6D5-3448-8BE5-5D5864BBB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2002341" y="1402399"/>
            <a:ext cx="6949071" cy="1151949"/>
            <a:chOff x="2002341" y="1402399"/>
            <a:chExt cx="6949071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2002341" y="1745674"/>
              <a:ext cx="809339" cy="799888"/>
              <a:chOff x="1279251" y="2663064"/>
              <a:chExt cx="674447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321972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1279251" y="2663064"/>
                <a:ext cx="674447" cy="666573"/>
                <a:chOff x="1626683" y="107793"/>
                <a:chExt cx="361121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626683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942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0" y="1722402"/>
              <a:ext cx="809344" cy="799888"/>
              <a:chOff x="1462419" y="107793"/>
              <a:chExt cx="361125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8693273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8599470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8480367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281117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198139" y="1743194"/>
              <a:ext cx="792493" cy="799888"/>
              <a:chOff x="1311914" y="3450771"/>
              <a:chExt cx="660412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158919" y="1740380"/>
              <a:ext cx="792493" cy="799888"/>
              <a:chOff x="1311914" y="3450771"/>
              <a:chExt cx="660412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7518408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7751643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91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587163" cy="1136476"/>
            <a:chOff x="1640674" y="4801288"/>
            <a:chExt cx="5587163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3" y="5105818"/>
              <a:ext cx="809344" cy="799888"/>
              <a:chOff x="1462419" y="107793"/>
              <a:chExt cx="361125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EA8F12-A4B0-3DEB-4040-99560097C57A}"/>
              </a:ext>
            </a:extLst>
          </p:cNvPr>
          <p:cNvGrpSpPr/>
          <p:nvPr/>
        </p:nvGrpSpPr>
        <p:grpSpPr>
          <a:xfrm>
            <a:off x="317810" y="1591631"/>
            <a:ext cx="4446422" cy="751138"/>
            <a:chOff x="317810" y="1591631"/>
            <a:chExt cx="4446422" cy="7511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6CD4B81-77E1-ED9D-C00C-4847A73BD198}"/>
                </a:ext>
              </a:extLst>
            </p:cNvPr>
            <p:cNvGrpSpPr/>
            <p:nvPr/>
          </p:nvGrpSpPr>
          <p:grpSpPr>
            <a:xfrm>
              <a:off x="2152521" y="1661837"/>
              <a:ext cx="196596" cy="194343"/>
              <a:chOff x="4163876" y="2548857"/>
              <a:chExt cx="196596" cy="19434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64C9548-A7BC-D763-F405-4C75E27AC7D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EA34FCC-1598-2513-F483-212B29C9D52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0FF7B92-93BA-93AE-E362-820EC0FE4B00}"/>
                </a:ext>
              </a:extLst>
            </p:cNvPr>
            <p:cNvSpPr/>
            <p:nvPr/>
          </p:nvSpPr>
          <p:spPr>
            <a:xfrm>
              <a:off x="1548947" y="172802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F54FD4-94C5-F0D4-6777-F560A4A36000}"/>
                </a:ext>
              </a:extLst>
            </p:cNvPr>
            <p:cNvSpPr/>
            <p:nvPr/>
          </p:nvSpPr>
          <p:spPr>
            <a:xfrm rot="5400000">
              <a:off x="1050826" y="1492136"/>
              <a:ext cx="141287" cy="5868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5C1F492-3A18-407A-1586-6E3FF927B5F8}"/>
                </a:ext>
              </a:extLst>
            </p:cNvPr>
            <p:cNvSpPr/>
            <p:nvPr/>
          </p:nvSpPr>
          <p:spPr>
            <a:xfrm flipH="1">
              <a:off x="1370781" y="1676199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039A002-C05C-BE0F-6CF6-EE7629299E19}"/>
                </a:ext>
              </a:extLst>
            </p:cNvPr>
            <p:cNvSpPr/>
            <p:nvPr/>
          </p:nvSpPr>
          <p:spPr>
            <a:xfrm>
              <a:off x="795995" y="1685109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588939F9-5414-6B5E-AAB3-61E4354C0047}"/>
                </a:ext>
              </a:extLst>
            </p:cNvPr>
            <p:cNvSpPr/>
            <p:nvPr/>
          </p:nvSpPr>
          <p:spPr>
            <a:xfrm>
              <a:off x="1504356" y="167619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19CC817F-C2CE-1784-205D-8A62C424B166}"/>
                </a:ext>
              </a:extLst>
            </p:cNvPr>
            <p:cNvSpPr/>
            <p:nvPr/>
          </p:nvSpPr>
          <p:spPr>
            <a:xfrm flipH="1">
              <a:off x="1633914" y="167619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/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/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E434AAD-D0F7-3D27-C185-0DB283691CB7}"/>
                </a:ext>
              </a:extLst>
            </p:cNvPr>
            <p:cNvSpPr/>
            <p:nvPr/>
          </p:nvSpPr>
          <p:spPr>
            <a:xfrm>
              <a:off x="2790581" y="170485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260AA8-19BC-C1F5-99E5-A4013EF8CD34}"/>
                </a:ext>
              </a:extLst>
            </p:cNvPr>
            <p:cNvSpPr txBox="1"/>
            <p:nvPr/>
          </p:nvSpPr>
          <p:spPr>
            <a:xfrm>
              <a:off x="2973357" y="1626862"/>
              <a:ext cx="1790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Dot product</a:t>
              </a:r>
              <a:r>
                <a:rPr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(number)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E2E12AB-9C80-51E2-251F-DBD99D54C56E}"/>
                </a:ext>
              </a:extLst>
            </p:cNvPr>
            <p:cNvSpPr/>
            <p:nvPr/>
          </p:nvSpPr>
          <p:spPr>
            <a:xfrm>
              <a:off x="317810" y="159163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v1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0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56546CD-1E26-1755-A877-9325A52B6FAE}"/>
              </a:ext>
            </a:extLst>
          </p:cNvPr>
          <p:cNvGrpSpPr/>
          <p:nvPr/>
        </p:nvGrpSpPr>
        <p:grpSpPr>
          <a:xfrm>
            <a:off x="2095500" y="1400726"/>
            <a:ext cx="7288919" cy="1183642"/>
            <a:chOff x="2095500" y="1400726"/>
            <a:chExt cx="7288919" cy="1183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E1960BBB-3381-1D0D-6832-F32EE3DFE4CE}"/>
                    </a:ext>
                  </a:extLst>
                </p:cNvPr>
                <p:cNvSpPr txBox="1"/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2803C8E4-25F3-83DF-25B4-DCB05F3C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497C583D-78BC-3ABE-F36C-8E088AD3FB2C}"/>
                    </a:ext>
                  </a:extLst>
                </p:cNvPr>
                <p:cNvSpPr txBox="1"/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F8A72B21-690C-F2D7-9B14-BC343F007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C3183A2F-9F11-14E0-3973-5A923ECB4E0E}"/>
                </a:ext>
              </a:extLst>
            </p:cNvPr>
            <p:cNvGrpSpPr/>
            <p:nvPr/>
          </p:nvGrpSpPr>
          <p:grpSpPr>
            <a:xfrm>
              <a:off x="4302874" y="1749774"/>
              <a:ext cx="792486" cy="799888"/>
              <a:chOff x="1757238" y="3450771"/>
              <a:chExt cx="660405" cy="666573"/>
            </a:xfrm>
          </p:grpSpPr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A88B7B99-9082-AC1A-DEED-D4DA98AF01D0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左大かっこ 44">
                <a:extLst>
                  <a:ext uri="{FF2B5EF4-FFF2-40B4-BE49-F238E27FC236}">
                    <a16:creationId xmlns:a16="http://schemas.microsoft.com/office/drawing/2014/main" id="{17B56E04-E87C-C561-B8F9-AE2C7D277D9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EC7D1AF6-7482-2814-4417-C1844B056C9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67066360-9EA6-45DD-45A4-0E2898DF731F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9513744D-E945-F04B-F538-BBBCF58D4B21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526A38A9-9440-2E79-99EF-7091D233A04D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A6F9FCA3-A8D0-904F-2E4B-D296B0AADCB8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6142B8AA-8E07-4E8C-D41B-4C08182BECE4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FAF0721-C4C1-B9A4-C4E1-436EB659287A}"/>
                </a:ext>
              </a:extLst>
            </p:cNvPr>
            <p:cNvGrpSpPr/>
            <p:nvPr/>
          </p:nvGrpSpPr>
          <p:grpSpPr>
            <a:xfrm>
              <a:off x="3342094" y="1784480"/>
              <a:ext cx="776558" cy="799888"/>
              <a:chOff x="1000256" y="3453676"/>
              <a:chExt cx="647132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F3937B38-A635-DB40-9072-01D28A403C42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7DE9BCC3-C461-5693-DE5F-39FF88EDFD0A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1" name="左大かっこ 40">
                <a:extLst>
                  <a:ext uri="{FF2B5EF4-FFF2-40B4-BE49-F238E27FC236}">
                    <a16:creationId xmlns:a16="http://schemas.microsoft.com/office/drawing/2014/main" id="{F230CB0C-1250-B655-99F8-AAA790A5233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171D6528-BAA3-9267-FE15-152BBC59BE3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641009B-6C1E-EDFA-9BBC-31A4EE0602E5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6FAE831-2AC4-5867-2BEA-84BE03A65900}"/>
                </a:ext>
              </a:extLst>
            </p:cNvPr>
            <p:cNvGrpSpPr/>
            <p:nvPr/>
          </p:nvGrpSpPr>
          <p:grpSpPr>
            <a:xfrm>
              <a:off x="2095500" y="1765892"/>
              <a:ext cx="776558" cy="799888"/>
              <a:chOff x="1000256" y="3453676"/>
              <a:chExt cx="647132" cy="666573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0734E52C-9D4C-6869-944F-AE866E994C4E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C3D6ED2-6F56-54CB-9651-CD5B3EBD89A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D8AA3370-0CD1-F2DA-B169-22FF9AA299FE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D08467FF-CBCF-4084-9B83-ECF19603A178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FC19156F-A49D-3216-361B-3A288F950AF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A927EB1-FE05-A8B0-660B-66BE42BDEB52}"/>
                </a:ext>
              </a:extLst>
            </p:cNvPr>
            <p:cNvSpPr/>
            <p:nvPr/>
          </p:nvSpPr>
          <p:spPr>
            <a:xfrm>
              <a:off x="8216674" y="175668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7AD1082-0D2F-4108-BE7F-83B463C99D03}"/>
                </a:ext>
              </a:extLst>
            </p:cNvPr>
            <p:cNvSpPr/>
            <p:nvPr/>
          </p:nvSpPr>
          <p:spPr>
            <a:xfrm>
              <a:off x="5636814" y="180524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B9152ECC-C14B-C0A8-50E0-E497D924D0E7}"/>
                </a:ext>
              </a:extLst>
            </p:cNvPr>
            <p:cNvSpPr/>
            <p:nvPr/>
          </p:nvSpPr>
          <p:spPr>
            <a:xfrm>
              <a:off x="5481511" y="175668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FA9FDA6-4C80-1040-32EE-17CC8FCB9E57}"/>
                </a:ext>
              </a:extLst>
            </p:cNvPr>
            <p:cNvSpPr/>
            <p:nvPr/>
          </p:nvSpPr>
          <p:spPr>
            <a:xfrm flipH="1">
              <a:off x="8421957" y="1705531"/>
              <a:ext cx="45719" cy="87883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0C4A3CE-7854-9027-6599-CFA5CB1CC938}"/>
                </a:ext>
              </a:extLst>
            </p:cNvPr>
            <p:cNvSpPr/>
            <p:nvPr/>
          </p:nvSpPr>
          <p:spPr>
            <a:xfrm>
              <a:off x="5532765" y="1944000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F5D940B-0D31-CEFE-E1FD-CEEA75DF0B41}"/>
                    </a:ext>
                  </a:extLst>
                </p:cNvPr>
                <p:cNvSpPr txBox="1"/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4BAEA66-22E6-0655-1C9A-209AC0BF7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DE3A15F-F6A6-D737-74C0-9BD3F606909A}"/>
                </a:ext>
              </a:extLst>
            </p:cNvPr>
            <p:cNvSpPr/>
            <p:nvPr/>
          </p:nvSpPr>
          <p:spPr>
            <a:xfrm>
              <a:off x="6331939" y="1798469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3953F94-C233-4D45-1773-327FCF7E9A46}"/>
                </a:ext>
              </a:extLst>
            </p:cNvPr>
            <p:cNvSpPr/>
            <p:nvPr/>
          </p:nvSpPr>
          <p:spPr>
            <a:xfrm>
              <a:off x="6227890" y="1937221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0703062-398A-9375-87DE-715F52E3A005}"/>
                </a:ext>
              </a:extLst>
            </p:cNvPr>
            <p:cNvSpPr/>
            <p:nvPr/>
          </p:nvSpPr>
          <p:spPr>
            <a:xfrm>
              <a:off x="6781768" y="178586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51EDF78E-D313-1C05-3C12-E98D2622861F}"/>
                </a:ext>
              </a:extLst>
            </p:cNvPr>
            <p:cNvSpPr/>
            <p:nvPr/>
          </p:nvSpPr>
          <p:spPr>
            <a:xfrm>
              <a:off x="6677719" y="1924619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87FACDED-A405-9222-252B-977093EB8706}"/>
                    </a:ext>
                  </a:extLst>
                </p:cNvPr>
                <p:cNvSpPr txBox="1"/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DCEB64E-C8BB-3592-23CE-50B3A1146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46BBB68-C6D9-9073-0E18-4CCDD0DD9020}"/>
                </a:ext>
              </a:extLst>
            </p:cNvPr>
            <p:cNvSpPr/>
            <p:nvPr/>
          </p:nvSpPr>
          <p:spPr>
            <a:xfrm>
              <a:off x="7352049" y="1778493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74ECCCD-99DC-ECD2-9744-8C2EF577887F}"/>
                </a:ext>
              </a:extLst>
            </p:cNvPr>
            <p:cNvSpPr/>
            <p:nvPr/>
          </p:nvSpPr>
          <p:spPr>
            <a:xfrm>
              <a:off x="7248000" y="1917246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11F58F2-A007-C2C6-861F-001927ED432B}"/>
                </a:ext>
              </a:extLst>
            </p:cNvPr>
            <p:cNvSpPr/>
            <p:nvPr/>
          </p:nvSpPr>
          <p:spPr>
            <a:xfrm>
              <a:off x="7801878" y="1765891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5212E11F-1720-4033-DB42-6B80840F2BA5}"/>
                </a:ext>
              </a:extLst>
            </p:cNvPr>
            <p:cNvSpPr/>
            <p:nvPr/>
          </p:nvSpPr>
          <p:spPr>
            <a:xfrm>
              <a:off x="7697829" y="1904644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D7D21F4-9067-0BA8-BB32-80BDEA1720EC}"/>
                    </a:ext>
                  </a:extLst>
                </p:cNvPr>
                <p:cNvSpPr txBox="1"/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FBFECCB-304A-2988-C5BA-6028357DD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blipFill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07DF2BAB-8D6E-D587-0B6C-4D97CFA3FBE8}"/>
                </a:ext>
              </a:extLst>
            </p:cNvPr>
            <p:cNvSpPr/>
            <p:nvPr/>
          </p:nvSpPr>
          <p:spPr>
            <a:xfrm>
              <a:off x="8146875" y="1922011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A5B8BC02-855A-7930-46A9-9B2C94F01D89}"/>
                </a:ext>
              </a:extLst>
            </p:cNvPr>
            <p:cNvSpPr/>
            <p:nvPr/>
          </p:nvSpPr>
          <p:spPr>
            <a:xfrm>
              <a:off x="8837915" y="1721221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BA064B3-75A2-2311-F801-CE54D967775E}"/>
                </a:ext>
              </a:extLst>
            </p:cNvPr>
            <p:cNvSpPr txBox="1"/>
            <p:nvPr/>
          </p:nvSpPr>
          <p:spPr>
            <a:xfrm>
              <a:off x="8736485" y="154178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D14A2A5-F107-89F0-8BA4-4014DA878E13}"/>
                    </a:ext>
                  </a:extLst>
                </p:cNvPr>
                <p:cNvSpPr txBox="1"/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BBB3631-B5D5-6257-0FFF-4C2CCB173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blipFill>
                  <a:blip r:embed="rId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96595B69-1959-BE1D-B82F-3B745412DCEC}"/>
                    </a:ext>
                  </a:extLst>
                </p:cNvPr>
                <p:cNvSpPr txBox="1"/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AA31061-F7A5-FB2F-2FEB-437E3C124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ECBE6FEC-5632-55B9-DD23-18C352F54178}"/>
                    </a:ext>
                  </a:extLst>
                </p:cNvPr>
                <p:cNvSpPr txBox="1"/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3DFB590-3F18-8BDB-F6C5-FB617B6A1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349C09EE-F162-020D-D5E2-F331884F1DAA}"/>
                    </a:ext>
                  </a:extLst>
                </p:cNvPr>
                <p:cNvSpPr/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F8AF566A-BF07-8870-94C2-4D3D4002FA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0F2EFBD5-6FF2-8EAA-1A4D-69FE729BAE44}"/>
                    </a:ext>
                  </a:extLst>
                </p:cNvPr>
                <p:cNvSpPr/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9B96D638-BD14-502C-A70C-2B14F3AB8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0866F9C9-228F-EEE3-DCA1-8F86E1E2BB59}"/>
                    </a:ext>
                  </a:extLst>
                </p:cNvPr>
                <p:cNvSpPr/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BA5D54B7-BE52-6932-C3A0-17CEF44D2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CCC8F14-E861-D2EE-50D7-1C1BEDE139FF}"/>
              </a:ext>
            </a:extLst>
          </p:cNvPr>
          <p:cNvGrpSpPr/>
          <p:nvPr/>
        </p:nvGrpSpPr>
        <p:grpSpPr>
          <a:xfrm>
            <a:off x="2073758" y="2893281"/>
            <a:ext cx="7324126" cy="1019708"/>
            <a:chOff x="2073758" y="2893281"/>
            <a:chExt cx="7324126" cy="1019708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BB878A3-A8FB-B1E4-100F-901247ACD63D}"/>
                </a:ext>
              </a:extLst>
            </p:cNvPr>
            <p:cNvSpPr/>
            <p:nvPr/>
          </p:nvSpPr>
          <p:spPr>
            <a:xfrm>
              <a:off x="3951886" y="33419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C8641401-9F40-4E7C-348F-28CE31A23302}"/>
                </a:ext>
              </a:extLst>
            </p:cNvPr>
            <p:cNvSpPr/>
            <p:nvPr/>
          </p:nvSpPr>
          <p:spPr>
            <a:xfrm>
              <a:off x="3867338" y="324118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840DA176-AAE2-3D94-5A69-DC0C3E33F74F}"/>
                </a:ext>
              </a:extLst>
            </p:cNvPr>
            <p:cNvSpPr/>
            <p:nvPr/>
          </p:nvSpPr>
          <p:spPr>
            <a:xfrm flipH="1">
              <a:off x="4442355" y="324118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1FF4F34B-C48A-4817-7DCD-DD38C7464BAB}"/>
                </a:ext>
              </a:extLst>
            </p:cNvPr>
            <p:cNvSpPr/>
            <p:nvPr/>
          </p:nvSpPr>
          <p:spPr>
            <a:xfrm>
              <a:off x="4160320" y="354313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BF0C4DE-F64D-67D6-1A22-CA38F99A2C04}"/>
                </a:ext>
              </a:extLst>
            </p:cNvPr>
            <p:cNvSpPr/>
            <p:nvPr/>
          </p:nvSpPr>
          <p:spPr>
            <a:xfrm>
              <a:off x="4358103" y="374429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B2E517A-29AE-1D48-C7F1-070292E37696}"/>
                </a:ext>
              </a:extLst>
            </p:cNvPr>
            <p:cNvGrpSpPr/>
            <p:nvPr/>
          </p:nvGrpSpPr>
          <p:grpSpPr>
            <a:xfrm>
              <a:off x="3110356" y="3244085"/>
              <a:ext cx="647132" cy="666573"/>
              <a:chOff x="1000256" y="3453676"/>
              <a:chExt cx="647132" cy="666573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73A69434-35C5-89F3-22B7-5607EA52DDE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B04A5F6B-9D4F-1AB7-8775-8E9D168606F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F41D43A5-0F43-0AB3-DC5D-05E6E363C12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0" name="左大かっこ 59">
                <a:extLst>
                  <a:ext uri="{FF2B5EF4-FFF2-40B4-BE49-F238E27FC236}">
                    <a16:creationId xmlns:a16="http://schemas.microsoft.com/office/drawing/2014/main" id="{7CEF0320-5287-63BC-FAF2-EE2774E664E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73A9B194-ABA7-3544-CFBA-ADAD0960423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D1AEF99-8107-A9D8-1F84-24C241FF99B5}"/>
                    </a:ext>
                  </a:extLst>
                </p:cNvPr>
                <p:cNvSpPr txBox="1"/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065BEDA-ED2E-1A0E-B1E9-9160E1731558}"/>
                </a:ext>
              </a:extLst>
            </p:cNvPr>
            <p:cNvSpPr/>
            <p:nvPr/>
          </p:nvSpPr>
          <p:spPr>
            <a:xfrm>
              <a:off x="4623663" y="323569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EF5FD94E-4122-5DC6-5AA7-FFB9026EECB8}"/>
                </a:ext>
              </a:extLst>
            </p:cNvPr>
            <p:cNvSpPr/>
            <p:nvPr/>
          </p:nvSpPr>
          <p:spPr>
            <a:xfrm flipH="1">
              <a:off x="5214902" y="323569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4445C2-170F-1B0A-448B-C734C030CC47}"/>
                    </a:ext>
                  </a:extLst>
                </p:cNvPr>
                <p:cNvSpPr txBox="1"/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4C43E6C-79F0-4C47-4CE2-877957725DA2}"/>
                    </a:ext>
                  </a:extLst>
                </p:cNvPr>
                <p:cNvSpPr txBox="1"/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8330B0C-533C-991A-A9F0-4DDADFA2CF9C}"/>
                </a:ext>
              </a:extLst>
            </p:cNvPr>
            <p:cNvGrpSpPr/>
            <p:nvPr/>
          </p:nvGrpSpPr>
          <p:grpSpPr>
            <a:xfrm>
              <a:off x="2073758" y="3235691"/>
              <a:ext cx="674453" cy="666573"/>
              <a:chOff x="972457" y="2663064"/>
              <a:chExt cx="674453" cy="666573"/>
            </a:xfrm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1708A47-DCEA-5453-6973-CA9B29AC583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AE17BC11-5D50-4312-0FCC-DDFD872083E9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5BEF2171-8881-7163-044B-80BFC4C9A7D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6" name="左大かっこ 55">
                  <a:extLst>
                    <a:ext uri="{FF2B5EF4-FFF2-40B4-BE49-F238E27FC236}">
                      <a16:creationId xmlns:a16="http://schemas.microsoft.com/office/drawing/2014/main" id="{52A73DF5-2FB6-80DA-D398-41554C3A91D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F2327E4-14EE-F07E-9181-08CCD275A74D}"/>
                    </a:ext>
                  </a:extLst>
                </p:cNvPr>
                <p:cNvSpPr txBox="1"/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0EFF032-03E9-C170-3D66-21B17BF8A8ED}"/>
                </a:ext>
              </a:extLst>
            </p:cNvPr>
            <p:cNvSpPr/>
            <p:nvPr/>
          </p:nvSpPr>
          <p:spPr>
            <a:xfrm>
              <a:off x="4657423" y="331132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BFDC1C6-B94E-15F0-F0B9-3C3DD10A517C}"/>
                </a:ext>
              </a:extLst>
            </p:cNvPr>
            <p:cNvSpPr/>
            <p:nvPr/>
          </p:nvSpPr>
          <p:spPr>
            <a:xfrm>
              <a:off x="4660527" y="3510377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50EAB5-05FB-1213-F549-B2D8291E675B}"/>
                </a:ext>
              </a:extLst>
            </p:cNvPr>
            <p:cNvSpPr/>
            <p:nvPr/>
          </p:nvSpPr>
          <p:spPr>
            <a:xfrm>
              <a:off x="4655082" y="371906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C331694-139F-1E4E-720D-928C94EF2AD3}"/>
                </a:ext>
              </a:extLst>
            </p:cNvPr>
            <p:cNvGrpSpPr/>
            <p:nvPr/>
          </p:nvGrpSpPr>
          <p:grpSpPr>
            <a:xfrm>
              <a:off x="5700507" y="3244085"/>
              <a:ext cx="762933" cy="666573"/>
              <a:chOff x="4609280" y="1673723"/>
              <a:chExt cx="762933" cy="666573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DBF21C3-41AD-C0BA-281C-1A4C8E3A475B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7991BFB5-02FD-21C3-83CD-17564D6F943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D37F340-4A6C-A36D-6E69-01BED8238C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1EEA84C1-7C9A-8439-3092-6360A10E548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FCB7B1DA-B24C-930A-E016-86747BB12976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F8E509-9E9E-5266-E972-FC04BDEE3BD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FC39673-3C54-E22E-C776-2FEB3DD22123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61ED1D76-5509-9BB6-9325-16DD8BB1B7AB}"/>
                </a:ext>
              </a:extLst>
            </p:cNvPr>
            <p:cNvGrpSpPr/>
            <p:nvPr/>
          </p:nvGrpSpPr>
          <p:grpSpPr>
            <a:xfrm>
              <a:off x="6807588" y="3244085"/>
              <a:ext cx="762933" cy="666573"/>
              <a:chOff x="4609280" y="1673723"/>
              <a:chExt cx="762933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2317CE-A19D-2084-9105-F47B1C1157B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B7A8BA41-561F-BCBF-7397-04F732356C0B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44" name="左大かっこ 43">
                  <a:extLst>
                    <a:ext uri="{FF2B5EF4-FFF2-40B4-BE49-F238E27FC236}">
                      <a16:creationId xmlns:a16="http://schemas.microsoft.com/office/drawing/2014/main" id="{65B1FA79-30BE-CC61-A439-9BD9365500D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9574B79F-F96E-153E-E5A0-5C69F55A0A8B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42AC0BD6-5ECB-D8D7-FFEB-36BF9CB2EE1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D30FD53-5E31-7509-7F7E-51BC254E45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09A4332-4FA9-D36B-E220-9E33B379C241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62C6D17-EC24-A881-A693-850679C66B6E}"/>
                </a:ext>
              </a:extLst>
            </p:cNvPr>
            <p:cNvGrpSpPr/>
            <p:nvPr/>
          </p:nvGrpSpPr>
          <p:grpSpPr>
            <a:xfrm>
              <a:off x="7879580" y="3246416"/>
              <a:ext cx="762933" cy="666573"/>
              <a:chOff x="4609280" y="1673723"/>
              <a:chExt cx="762933" cy="66657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EB442C76-1EFC-CFA7-986E-CB5649828D64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37B57F53-AB01-3DEB-9FF6-E6BAFA7A656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3D9FE3E0-7BC9-8890-B7D3-AA2DDE6B440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ADAF7B3B-0EE7-9569-6352-04138793BE1F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20F4596F-3F8F-8372-F7B2-0B1492971271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283FE9-9D48-C38B-6FAA-6C40A5A10FED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54FE08D-E795-53FC-A514-932C0AE3B78B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30606869-55A4-8AF6-A35F-B6CAA83F7B84}"/>
                </a:ext>
              </a:extLst>
            </p:cNvPr>
            <p:cNvSpPr/>
            <p:nvPr/>
          </p:nvSpPr>
          <p:spPr>
            <a:xfrm>
              <a:off x="8918906" y="315160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2CFE583-6EE6-8315-0095-F37C5E876F14}"/>
                </a:ext>
              </a:extLst>
            </p:cNvPr>
            <p:cNvSpPr txBox="1"/>
            <p:nvPr/>
          </p:nvSpPr>
          <p:spPr>
            <a:xfrm>
              <a:off x="8826894" y="3002071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94DA8E3D-CF1F-FFD3-E8CE-68627A676ACD}"/>
                    </a:ext>
                  </a:extLst>
                </p:cNvPr>
                <p:cNvSpPr txBox="1"/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48E0D07B-27DC-01AA-CDC9-9F5F782FCBAC}"/>
                    </a:ext>
                  </a:extLst>
                </p:cNvPr>
                <p:cNvSpPr txBox="1"/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15235968-D096-D609-8A22-D4309B59DBC3}"/>
                    </a:ext>
                  </a:extLst>
                </p:cNvPr>
                <p:cNvSpPr txBox="1"/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8F39AA38-A9A6-81D7-A896-6462311B2217}"/>
                    </a:ext>
                  </a:extLst>
                </p:cNvPr>
                <p:cNvSpPr txBox="1"/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597E9727-D461-D716-8DC2-DAA76A8F087B}"/>
                    </a:ext>
                  </a:extLst>
                </p:cNvPr>
                <p:cNvSpPr/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67055416-DF66-6C95-916E-8EE2498CBD8B}"/>
                    </a:ext>
                  </a:extLst>
                </p:cNvPr>
                <p:cNvSpPr/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8B1BAE74-191F-364B-94D4-02A58746257F}"/>
                    </a:ext>
                  </a:extLst>
                </p:cNvPr>
                <p:cNvSpPr/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6738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BACF568-99A4-F7EE-6A1A-1A9DC2281252}"/>
              </a:ext>
            </a:extLst>
          </p:cNvPr>
          <p:cNvGrpSpPr/>
          <p:nvPr/>
        </p:nvGrpSpPr>
        <p:grpSpPr>
          <a:xfrm>
            <a:off x="2238131" y="1520728"/>
            <a:ext cx="6419846" cy="1231441"/>
            <a:chOff x="2238131" y="1520728"/>
            <a:chExt cx="6419846" cy="1231441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171081BB-B49E-FC64-562C-BDC9B744FBAE}"/>
                </a:ext>
              </a:extLst>
            </p:cNvPr>
            <p:cNvSpPr/>
            <p:nvPr/>
          </p:nvSpPr>
          <p:spPr>
            <a:xfrm>
              <a:off x="8111473" y="180751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EE54974-A4D0-6AED-AC0E-EE6BF8436D2C}"/>
                </a:ext>
              </a:extLst>
            </p:cNvPr>
            <p:cNvSpPr txBox="1"/>
            <p:nvPr/>
          </p:nvSpPr>
          <p:spPr>
            <a:xfrm>
              <a:off x="8010043" y="1628074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A7098B80-D759-302D-3AED-39EC301AA4EA}"/>
                    </a:ext>
                  </a:extLst>
                </p:cNvPr>
                <p:cNvSpPr txBox="1"/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067B8E3-2961-D550-C883-3F696D7753FB}"/>
                    </a:ext>
                  </a:extLst>
                </p:cNvPr>
                <p:cNvSpPr txBox="1"/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CD4AC37-E120-911C-B64C-41814C0F0C82}"/>
                </a:ext>
              </a:extLst>
            </p:cNvPr>
            <p:cNvGrpSpPr/>
            <p:nvPr/>
          </p:nvGrpSpPr>
          <p:grpSpPr>
            <a:xfrm>
              <a:off x="2238131" y="1952279"/>
              <a:ext cx="540005" cy="799888"/>
              <a:chOff x="972452" y="2663064"/>
              <a:chExt cx="450004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A7254E9-244E-809E-1752-9F4D60BFE57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379693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BCC4DD12-34E7-F846-3DF9-CF824FDC97D0}"/>
                  </a:ext>
                </a:extLst>
              </p:cNvPr>
              <p:cNvGrpSpPr/>
              <p:nvPr/>
            </p:nvGrpSpPr>
            <p:grpSpPr>
              <a:xfrm>
                <a:off x="972452" y="2663064"/>
                <a:ext cx="450004" cy="666573"/>
                <a:chOff x="1462419" y="107793"/>
                <a:chExt cx="240948" cy="356903"/>
              </a:xfrm>
            </p:grpSpPr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2C7366BA-762B-1DF1-C0BE-8EC9FC4E814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793DEF0D-5CC6-070E-D7F8-1C1E857B9BFC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A65795F9-B689-9FCD-665A-FAE221D3EB34}"/>
                    </a:ext>
                  </a:extLst>
                </p:cNvPr>
                <p:cNvSpPr txBox="1"/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DB424ED-A976-81E7-8555-D49924D8879B}"/>
                </a:ext>
              </a:extLst>
            </p:cNvPr>
            <p:cNvGrpSpPr/>
            <p:nvPr/>
          </p:nvGrpSpPr>
          <p:grpSpPr>
            <a:xfrm>
              <a:off x="5925587" y="1891733"/>
              <a:ext cx="646175" cy="799888"/>
              <a:chOff x="4609280" y="1673723"/>
              <a:chExt cx="538479" cy="666573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6364BDE-5C6C-341C-7C7A-738B0D4D00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E58195F6-4D3A-5BE9-C269-375D2540EFA9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44A95F9C-FDAA-F3F4-386E-968221A66E9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7" name="左大かっこ 46">
                  <a:extLst>
                    <a:ext uri="{FF2B5EF4-FFF2-40B4-BE49-F238E27FC236}">
                      <a16:creationId xmlns:a16="http://schemas.microsoft.com/office/drawing/2014/main" id="{44344520-AC5E-65BC-1196-F8390F06E812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35A5833E-32BF-068C-1536-4F0A08912A2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F6C6A7C-3A76-1047-5EBB-42439C18D847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E86A16B-711B-A052-B494-53309B2F9556}"/>
                </a:ext>
              </a:extLst>
            </p:cNvPr>
            <p:cNvSpPr/>
            <p:nvPr/>
          </p:nvSpPr>
          <p:spPr>
            <a:xfrm>
              <a:off x="6069654" y="1964378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F3F3583-3977-D214-E0FC-D61CF0691311}"/>
                </a:ext>
              </a:extLst>
            </p:cNvPr>
            <p:cNvGrpSpPr/>
            <p:nvPr/>
          </p:nvGrpSpPr>
          <p:grpSpPr>
            <a:xfrm>
              <a:off x="7156105" y="1891731"/>
              <a:ext cx="646175" cy="799888"/>
              <a:chOff x="4609280" y="1673723"/>
              <a:chExt cx="538479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E196EBD-FCB7-A4A0-9DAA-26121588CAC1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72589471-0FC4-A1E3-729C-AA9F4F723D3A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9EA87ED2-2571-6561-B189-F9C3579D5F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1" name="左大かっこ 40">
                  <a:extLst>
                    <a:ext uri="{FF2B5EF4-FFF2-40B4-BE49-F238E27FC236}">
                      <a16:creationId xmlns:a16="http://schemas.microsoft.com/office/drawing/2014/main" id="{54CFB8F4-1B3C-49F0-F90F-A29B2CC8E7B3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246AF01D-E953-2649-4296-90237998BAEC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B461DBC-2D4F-9A22-250A-B109813190A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75CC6A0-6903-B216-2666-F8BD615715F4}"/>
                </a:ext>
              </a:extLst>
            </p:cNvPr>
            <p:cNvSpPr/>
            <p:nvPr/>
          </p:nvSpPr>
          <p:spPr>
            <a:xfrm>
              <a:off x="7289539" y="1966586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593868-FC3D-1171-E217-F6003087CB46}"/>
                </a:ext>
              </a:extLst>
            </p:cNvPr>
            <p:cNvGrpSpPr/>
            <p:nvPr/>
          </p:nvGrpSpPr>
          <p:grpSpPr>
            <a:xfrm>
              <a:off x="3271824" y="1939163"/>
              <a:ext cx="2125901" cy="813006"/>
              <a:chOff x="2218520" y="1615969"/>
              <a:chExt cx="1771584" cy="677505"/>
            </a:xfrm>
          </p:grpSpPr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C3FBA3A-4B1A-79BA-E218-7E7EA0FD4C2D}"/>
                  </a:ext>
                </a:extLst>
              </p:cNvPr>
              <p:cNvSpPr/>
              <p:nvPr/>
            </p:nvSpPr>
            <p:spPr>
              <a:xfrm>
                <a:off x="3060050" y="172479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84697247-47EB-51C5-F8B2-727BC3329197}"/>
                  </a:ext>
                </a:extLst>
              </p:cNvPr>
              <p:cNvSpPr/>
              <p:nvPr/>
            </p:nvSpPr>
            <p:spPr>
              <a:xfrm>
                <a:off x="3260171" y="191764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E9A22B1A-8A33-8C63-BDC3-499E9ACD2660}"/>
                  </a:ext>
                </a:extLst>
              </p:cNvPr>
              <p:cNvGrpSpPr/>
              <p:nvPr/>
            </p:nvGrpSpPr>
            <p:grpSpPr>
              <a:xfrm>
                <a:off x="2218520" y="1626901"/>
                <a:ext cx="647132" cy="666573"/>
                <a:chOff x="1000256" y="3453676"/>
                <a:chExt cx="647132" cy="666573"/>
              </a:xfrm>
            </p:grpSpPr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B816F2A5-660F-4921-3EF9-05F1C114B7C0}"/>
                    </a:ext>
                  </a:extLst>
                </p:cNvPr>
                <p:cNvSpPr/>
                <p:nvPr/>
              </p:nvSpPr>
              <p:spPr>
                <a:xfrm>
                  <a:off x="1250118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2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A22BE35-B957-5DB3-6564-B4E2B444988D}"/>
                    </a:ext>
                  </a:extLst>
                </p:cNvPr>
                <p:cNvSpPr/>
                <p:nvPr/>
              </p:nvSpPr>
              <p:spPr>
                <a:xfrm>
                  <a:off x="1438122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3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3" name="左大かっこ 32">
                  <a:extLst>
                    <a:ext uri="{FF2B5EF4-FFF2-40B4-BE49-F238E27FC236}">
                      <a16:creationId xmlns:a16="http://schemas.microsoft.com/office/drawing/2014/main" id="{57C2357E-9847-1F05-EF9B-0DD7CE5FC0E2}"/>
                    </a:ext>
                  </a:extLst>
                </p:cNvPr>
                <p:cNvSpPr/>
                <p:nvPr/>
              </p:nvSpPr>
              <p:spPr>
                <a:xfrm>
                  <a:off x="1000256" y="3453676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5C94165-7A1E-64BF-1449-295957DCCDBE}"/>
                    </a:ext>
                  </a:extLst>
                </p:cNvPr>
                <p:cNvSpPr/>
                <p:nvPr/>
              </p:nvSpPr>
              <p:spPr>
                <a:xfrm flipH="1">
                  <a:off x="1562000" y="345367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E365BC83-78C1-1DF1-24D0-303F94AA4D37}"/>
                    </a:ext>
                  </a:extLst>
                </p:cNvPr>
                <p:cNvSpPr/>
                <p:nvPr/>
              </p:nvSpPr>
              <p:spPr>
                <a:xfrm>
                  <a:off x="1060106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1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2427E6D8-6123-0271-F7D0-61B4F0B39BCB}"/>
                  </a:ext>
                </a:extLst>
              </p:cNvPr>
              <p:cNvSpPr/>
              <p:nvPr/>
            </p:nvSpPr>
            <p:spPr>
              <a:xfrm>
                <a:off x="3545252" y="1618508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E262361D-5974-2A5F-DC2C-DB8C38EE06E6}"/>
                  </a:ext>
                </a:extLst>
              </p:cNvPr>
              <p:cNvSpPr/>
              <p:nvPr/>
            </p:nvSpPr>
            <p:spPr>
              <a:xfrm flipH="1">
                <a:off x="3904716" y="1618510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699DF7F-2644-30DB-6617-7C8E24C4C247}"/>
                  </a:ext>
                </a:extLst>
              </p:cNvPr>
              <p:cNvSpPr/>
              <p:nvPr/>
            </p:nvSpPr>
            <p:spPr>
              <a:xfrm>
                <a:off x="3579012" y="1694138"/>
                <a:ext cx="371313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906B9EF7-B106-8456-8247-23BF2A891926}"/>
                  </a:ext>
                </a:extLst>
              </p:cNvPr>
              <p:cNvSpPr/>
              <p:nvPr/>
            </p:nvSpPr>
            <p:spPr>
              <a:xfrm>
                <a:off x="3582116" y="1893193"/>
                <a:ext cx="368209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B647164B-6615-F295-46EE-6683F3175953}"/>
                  </a:ext>
                </a:extLst>
              </p:cNvPr>
              <p:cNvSpPr/>
              <p:nvPr/>
            </p:nvSpPr>
            <p:spPr>
              <a:xfrm>
                <a:off x="2995945" y="1615969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059649B4-D647-1C87-13AE-8D8CDB835CA2}"/>
                  </a:ext>
                </a:extLst>
              </p:cNvPr>
              <p:cNvSpPr/>
              <p:nvPr/>
            </p:nvSpPr>
            <p:spPr>
              <a:xfrm flipH="1">
                <a:off x="3360562" y="1615971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997B0D7-F682-9D0F-3B67-A84DFF5E1726}"/>
                    </a:ext>
                  </a:extLst>
                </p:cNvPr>
                <p:cNvSpPr txBox="1"/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BFBBBE1-BCBF-D236-D854-F1C247300822}"/>
                    </a:ext>
                  </a:extLst>
                </p:cNvPr>
                <p:cNvSpPr txBox="1"/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ja-JP" sz="1680" i="1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D5E5330-BAC4-CC4B-37C0-8E55F59B8766}"/>
                    </a:ext>
                  </a:extLst>
                </p:cNvPr>
                <p:cNvSpPr txBox="1"/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C981144-93F5-DCC7-902E-C966D120FDFC}"/>
                    </a:ext>
                  </a:extLst>
                </p:cNvPr>
                <p:cNvSpPr txBox="1"/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ECCCACBB-F7A8-D28A-9DA6-29E9BA821B1B}"/>
                    </a:ext>
                  </a:extLst>
                </p:cNvPr>
                <p:cNvSpPr/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  <a:blipFill>
                  <a:blip r:embed="rId9"/>
                  <a:stretch>
                    <a:fillRect r="-9524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7752FA8-5665-C2BC-A0D6-8BA6F53669CB}"/>
                    </a:ext>
                  </a:extLst>
                </p:cNvPr>
                <p:cNvSpPr/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  <a:blipFill>
                  <a:blip r:embed="rId10"/>
                  <a:stretch>
                    <a:fillRect r="-9375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1995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endCxn id="36" idx="4"/>
          </p:cNvCxnSpPr>
          <p:nvPr/>
        </p:nvCxnSpPr>
        <p:spPr>
          <a:xfrm>
            <a:off x="5781691" y="1024220"/>
            <a:ext cx="13345" cy="5159860"/>
          </a:xfrm>
          <a:prstGeom prst="line">
            <a:avLst/>
          </a:prstGeom>
          <a:ln w="63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72B50F7B-D10A-C76B-6490-3820E3069CD7}"/>
              </a:ext>
            </a:extLst>
          </p:cNvPr>
          <p:cNvSpPr/>
          <p:nvPr/>
        </p:nvSpPr>
        <p:spPr>
          <a:xfrm rot="4721341">
            <a:off x="5875471" y="3023986"/>
            <a:ext cx="851142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4788304" y="2985960"/>
            <a:ext cx="2511043" cy="2196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41038" y="3892160"/>
            <a:ext cx="2816164" cy="674010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4789508" y="2713606"/>
            <a:ext cx="3760468" cy="2698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780748" y="3343361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105665" y="2673024"/>
            <a:ext cx="1029449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Symmetric</a:t>
            </a:r>
            <a:endParaRPr lang="ja-JP" altLang="en-US" sz="1259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098159" y="3460250"/>
            <a:ext cx="1070678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Orthogonal</a:t>
            </a:r>
            <a:endParaRPr lang="ja-JP" altLang="en-US" sz="1259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21440" y="2967939"/>
            <a:ext cx="121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dirty="0"/>
              <a:t>Positive</a:t>
            </a:r>
            <a:br>
              <a:rPr lang="en-US" altLang="ja-JP" dirty="0"/>
            </a:br>
            <a:r>
              <a:rPr lang="en-US" altLang="ja-JP" dirty="0"/>
              <a:t>Semidefinite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573316" y="4227173"/>
            <a:ext cx="874214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Diagonal</a:t>
            </a:r>
            <a:endParaRPr lang="ja-JP" altLang="en-US" sz="1259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72345"/>
            <a:ext cx="6367277" cy="3183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982877" y="2511221"/>
            <a:ext cx="758541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Normal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4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088016" y="4511688"/>
            <a:ext cx="909740" cy="4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Positive</a:t>
            </a:r>
          </a:p>
          <a:p>
            <a:r>
              <a:rPr lang="en-US" altLang="ja-JP" sz="1259" dirty="0"/>
              <a:t>Definite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blipFill>
                <a:blip r:embed="rId5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blipFill>
                <a:blip r:embed="rId6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sz="990"/>
                  <a:t>,</a:t>
                </a:r>
                <a:r>
                  <a:rPr lang="en-US" altLang="ja-JP" sz="108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08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08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blipFill>
                <a:blip r:embed="rId7"/>
                <a:stretch>
                  <a:fillRect l="-4878" t="-7692" r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blipFill>
                <a:blip r:embed="rId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3367756" y="2756615"/>
                <a:ext cx="1889741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𝑑𝑖𝑎𝑔𝑜𝑛</m:t>
                      </m:r>
                      <m:r>
                        <a:rPr lang="en-US" altLang="ja-JP" sz="990" b="0" i="1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𝑖𝑧𝑎𝑏𝑙𝑒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𝑜𝑟𝑡h𝑜𝑔𝑜𝑛𝑎𝑙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altLang="ja-JP" sz="99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756" y="2756615"/>
                <a:ext cx="1889741" cy="307392"/>
              </a:xfrm>
              <a:prstGeom prst="rect">
                <a:avLst/>
              </a:prstGeom>
              <a:blipFill>
                <a:blip r:embed="rId9"/>
                <a:stretch>
                  <a:fillRect l="-2667" r="-14000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blipFill>
                <a:blip r:embed="rId10"/>
                <a:stretch>
                  <a:fillRect l="-7018" t="-11765" r="-526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1972280"/>
            <a:ext cx="1402742" cy="28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59" dirty="0">
                <a:latin typeface="Arial Rounded MT Bold" panose="020F0704030504030204" pitchFamily="34" charset="0"/>
              </a:rPr>
              <a:t>Diagonalizable</a:t>
            </a:r>
            <a:endParaRPr lang="ja-JP" altLang="en-US" sz="1259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blipFill>
                <a:blip r:embed="rId11"/>
                <a:stretch>
                  <a:fillRect l="-1449"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951213"/>
            <a:ext cx="8122994" cy="5232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Square 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blipFill>
                <a:blip r:embed="rId14"/>
                <a:stretch>
                  <a:fillRect l="-645"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blipFill>
                <a:blip r:embed="rId1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/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327852" y="263975"/>
            <a:ext cx="8781114" cy="6229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blipFill>
                <a:blip r:embed="rId17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798672" y="1145739"/>
            <a:ext cx="973631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Invertible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5961683" y="1143795"/>
            <a:ext cx="747320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Singular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ja-JP" sz="99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en-US" altLang="ja-JP" sz="990" dirty="0"/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blipFill>
                <a:blip r:embed="rId19"/>
                <a:stretch>
                  <a:fillRect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blipFill>
                <a:blip r:embed="rId21"/>
                <a:stretch>
                  <a:fillRect l="-5172" t="-12500" r="-34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617615" y="1270391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blipFill>
                <a:blip r:embed="rId2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04953" y="4581658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blipFill>
                <a:blip r:embed="rId23"/>
                <a:stretch>
                  <a:fillRect l="-3846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182593" y="3495277"/>
            <a:ext cx="1392335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Projection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blipFill>
                <a:blip r:embed="rId2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ja-JP" sz="990" dirty="0"/>
                  <a:t> 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blipFill>
                <a:blip r:embed="rId25"/>
                <a:stretch>
                  <a:fillRect l="-6250" t="-15385" r="-2187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blipFill>
                <a:blip r:embed="rId2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blipFill>
                <a:blip r:embed="rId27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blipFill>
                <a:blip r:embed="rId28"/>
                <a:stretch>
                  <a:fillRect l="-5172" t="-11765" r="-3448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blipFill>
                <a:blip r:embed="rId29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92837" y="1675738"/>
            <a:ext cx="190364" cy="380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106123" y="1674920"/>
            <a:ext cx="115847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/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𝐷𝑖𝑎𝑔𝑜𝑛𝑎𝑙𝑖𝑧𝑒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blipFill>
                <a:blip r:embed="rId30"/>
                <a:stretch>
                  <a:fillRect l="-1587" r="-1587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807999" y="2343407"/>
            <a:ext cx="100003" cy="309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687809" y="2346498"/>
            <a:ext cx="455206" cy="1901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blipFill>
                <a:blip r:embed="rId31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551040" y="5889893"/>
            <a:ext cx="895857" cy="1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blipFill>
                <a:blip r:embed="rId32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𝑜𝑟𝑡h𝑜𝑛𝑜𝑟𝑚𝑎𝑙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blipFill>
                <a:blip r:embed="rId33"/>
                <a:stretch>
                  <a:fillRect l="-3390" t="-15385" r="-13559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blipFill>
                <a:blip r:embed="rId34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777359" y="1864326"/>
            <a:ext cx="475164" cy="446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841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blipFill>
                <a:blip r:embed="rId35"/>
                <a:stretch>
                  <a:fillRect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066DD3F-B757-1C46-AF69-582D2F26AA42}"/>
              </a:ext>
            </a:extLst>
          </p:cNvPr>
          <p:cNvSpPr txBox="1"/>
          <p:nvPr/>
        </p:nvSpPr>
        <p:spPr>
          <a:xfrm rot="10800000" flipV="1">
            <a:off x="4174252" y="1757034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8FD507-6469-F44A-A8FC-018BF2D445A4}"/>
              </a:ext>
            </a:extLst>
          </p:cNvPr>
          <p:cNvSpPr txBox="1"/>
          <p:nvPr/>
        </p:nvSpPr>
        <p:spPr>
          <a:xfrm>
            <a:off x="5847167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E08DDBC5-3B23-D241-B66B-74B548C63489}"/>
              </a:ext>
            </a:extLst>
          </p:cNvPr>
          <p:cNvSpPr/>
          <p:nvPr/>
        </p:nvSpPr>
        <p:spPr>
          <a:xfrm rot="16200000">
            <a:off x="4482216" y="3214095"/>
            <a:ext cx="763594" cy="1680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976787-29DB-AD42-ABC7-6686393431A6}"/>
              </a:ext>
            </a:extLst>
          </p:cNvPr>
          <p:cNvSpPr/>
          <p:nvPr/>
        </p:nvSpPr>
        <p:spPr>
          <a:xfrm>
            <a:off x="4728049" y="3751124"/>
            <a:ext cx="226925" cy="62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FADFD2-F70A-E74F-B411-5047D6660D70}"/>
              </a:ext>
            </a:extLst>
          </p:cNvPr>
          <p:cNvSpPr txBox="1"/>
          <p:nvPr/>
        </p:nvSpPr>
        <p:spPr>
          <a:xfrm>
            <a:off x="4196225" y="3685362"/>
            <a:ext cx="113736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Permutation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/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𝑝𝑒𝑟𝑚𝑢𝑡𝑎</m:t>
                      </m:r>
                      <m:r>
                        <a:rPr lang="en-US" altLang="ja-JP" sz="99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𝑖𝑜𝑛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altLang="ja-JP" sz="99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blipFill>
                <a:blip r:embed="rId36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F5E6EC3-087D-1848-8582-CFA8540AD2F7}"/>
              </a:ext>
            </a:extLst>
          </p:cNvPr>
          <p:cNvSpPr txBox="1"/>
          <p:nvPr/>
        </p:nvSpPr>
        <p:spPr>
          <a:xfrm>
            <a:off x="4270565" y="57041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1.4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4972E05-1B91-9642-9898-49BC73231F14}"/>
              </a:ext>
            </a:extLst>
          </p:cNvPr>
          <p:cNvSpPr txBox="1"/>
          <p:nvPr/>
        </p:nvSpPr>
        <p:spPr>
          <a:xfrm>
            <a:off x="6927694" y="1583191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C2106D9-F9C8-F846-B8AA-A676EF08D68B}"/>
              </a:ext>
            </a:extLst>
          </p:cNvPr>
          <p:cNvSpPr txBox="1"/>
          <p:nvPr/>
        </p:nvSpPr>
        <p:spPr>
          <a:xfrm>
            <a:off x="5010992" y="356536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F547B75-78E7-EF45-9534-BB6F0E235B0E}"/>
              </a:ext>
            </a:extLst>
          </p:cNvPr>
          <p:cNvSpPr txBox="1"/>
          <p:nvPr/>
        </p:nvSpPr>
        <p:spPr>
          <a:xfrm>
            <a:off x="5798750" y="272578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C01F989-90D4-4B44-B506-FB6D2AFB2F46}"/>
              </a:ext>
            </a:extLst>
          </p:cNvPr>
          <p:cNvSpPr txBox="1"/>
          <p:nvPr/>
        </p:nvSpPr>
        <p:spPr>
          <a:xfrm>
            <a:off x="6615661" y="340293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04BACE5-A727-E447-A13C-764DF8B624BA}"/>
              </a:ext>
            </a:extLst>
          </p:cNvPr>
          <p:cNvSpPr txBox="1"/>
          <p:nvPr/>
        </p:nvSpPr>
        <p:spPr>
          <a:xfrm>
            <a:off x="3916738" y="157245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358D054-2847-B847-A86D-8A2D85558923}"/>
              </a:ext>
            </a:extLst>
          </p:cNvPr>
          <p:cNvSpPr txBox="1"/>
          <p:nvPr/>
        </p:nvSpPr>
        <p:spPr>
          <a:xfrm>
            <a:off x="4128485" y="3478648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4D7FEAF3-D4A5-7843-9CF5-368CDF9D4752}"/>
              </a:ext>
            </a:extLst>
          </p:cNvPr>
          <p:cNvSpPr txBox="1"/>
          <p:nvPr/>
        </p:nvSpPr>
        <p:spPr>
          <a:xfrm>
            <a:off x="5619227" y="224858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813A672-5081-B54F-8C45-37BCF47847FB}"/>
              </a:ext>
            </a:extLst>
          </p:cNvPr>
          <p:cNvSpPr txBox="1"/>
          <p:nvPr/>
        </p:nvSpPr>
        <p:spPr>
          <a:xfrm>
            <a:off x="5850876" y="462387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6BB8208-7D93-6E4C-BDA6-16B45CDEC7FE}"/>
              </a:ext>
            </a:extLst>
          </p:cNvPr>
          <p:cNvSpPr txBox="1"/>
          <p:nvPr/>
        </p:nvSpPr>
        <p:spPr>
          <a:xfrm>
            <a:off x="5324041" y="3101396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45D6487-AD41-874E-A43F-A6DA852A4774}"/>
              </a:ext>
            </a:extLst>
          </p:cNvPr>
          <p:cNvSpPr txBox="1"/>
          <p:nvPr/>
        </p:nvSpPr>
        <p:spPr>
          <a:xfrm>
            <a:off x="8454022" y="263975"/>
            <a:ext cx="1637647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en-US" altLang="ja-JP" sz="1259" dirty="0"/>
              <a:t>Matrix Factorization</a:t>
            </a:r>
            <a:endParaRPr lang="ja-JP" altLang="en-US" sz="1259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B976046-A5E4-4241-BB66-CE10D099F755}"/>
              </a:ext>
            </a:extLst>
          </p:cNvPr>
          <p:cNvSpPr txBox="1"/>
          <p:nvPr/>
        </p:nvSpPr>
        <p:spPr>
          <a:xfrm>
            <a:off x="8454022" y="520316"/>
            <a:ext cx="163764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Appearing section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2EA018D-DDC3-AA4C-91A3-3F1C9F0D8FCC}"/>
              </a:ext>
            </a:extLst>
          </p:cNvPr>
          <p:cNvSpPr txBox="1"/>
          <p:nvPr/>
        </p:nvSpPr>
        <p:spPr>
          <a:xfrm>
            <a:off x="7718653" y="3138382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DE4E0A9-766E-384E-8EE1-727E2A4B1967}"/>
              </a:ext>
            </a:extLst>
          </p:cNvPr>
          <p:cNvSpPr txBox="1"/>
          <p:nvPr/>
        </p:nvSpPr>
        <p:spPr>
          <a:xfrm>
            <a:off x="6932232" y="547484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7.1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BE7CDF2-3D56-B449-B14C-6CC86F6C7DA8}"/>
              </a:ext>
            </a:extLst>
          </p:cNvPr>
          <p:cNvSpPr txBox="1"/>
          <p:nvPr/>
        </p:nvSpPr>
        <p:spPr>
          <a:xfrm>
            <a:off x="7696789" y="5790339"/>
            <a:ext cx="560412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3.5, 7.4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A60F75-ED45-A44C-8DBB-8444AAB54E10}"/>
              </a:ext>
            </a:extLst>
          </p:cNvPr>
          <p:cNvSpPr txBox="1"/>
          <p:nvPr/>
        </p:nvSpPr>
        <p:spPr>
          <a:xfrm>
            <a:off x="8431289" y="727235"/>
            <a:ext cx="1771639" cy="22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40" dirty="0"/>
              <a:t>(in Linear Algebra for Everyone)</a:t>
            </a:r>
            <a:endParaRPr lang="ja-JP" altLang="en-US" sz="840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83035" y="1979878"/>
            <a:ext cx="7010807" cy="3765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AB6C43B-03B3-6DB4-444A-AF8284454DAE}"/>
              </a:ext>
            </a:extLst>
          </p:cNvPr>
          <p:cNvSpPr txBox="1"/>
          <p:nvPr/>
        </p:nvSpPr>
        <p:spPr>
          <a:xfrm>
            <a:off x="9067614" y="226387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A7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/>
              <p:nvPr/>
            </p:nvSpPr>
            <p:spPr>
              <a:xfrm>
                <a:off x="8326926" y="2440266"/>
                <a:ext cx="110325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𝐽𝑜𝑟𝑑𝑎𝑛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26" y="2440266"/>
                <a:ext cx="1103251" cy="152349"/>
              </a:xfrm>
              <a:prstGeom prst="rect">
                <a:avLst/>
              </a:prstGeom>
              <a:blipFill>
                <a:blip r:embed="rId37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6BA815B-6576-0606-3AC9-3E0C83CEAF99}"/>
              </a:ext>
            </a:extLst>
          </p:cNvPr>
          <p:cNvSpPr txBox="1"/>
          <p:nvPr/>
        </p:nvSpPr>
        <p:spPr>
          <a:xfrm>
            <a:off x="4682816" y="256156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A5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𝑇𝑟𝑖𝑎𝑛𝑔𝑢𝑙𝑎𝑟𝑖𝑧𝑒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blipFill>
                <a:blip r:embed="rId39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/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blipFill>
                <a:blip r:embed="rId4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/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blipFill>
                <a:blip r:embed="rId4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966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1053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670122-7194-D256-5B80-B16917AFB58C}"/>
              </a:ext>
            </a:extLst>
          </p:cNvPr>
          <p:cNvGrpSpPr/>
          <p:nvPr/>
        </p:nvGrpSpPr>
        <p:grpSpPr>
          <a:xfrm>
            <a:off x="4661436" y="1531904"/>
            <a:ext cx="4184587" cy="747256"/>
            <a:chOff x="4661436" y="1531904"/>
            <a:chExt cx="4184587" cy="74725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F9C2665-20E0-398F-DFEF-0296DDDD759B}"/>
                </a:ext>
              </a:extLst>
            </p:cNvPr>
            <p:cNvGrpSpPr/>
            <p:nvPr/>
          </p:nvGrpSpPr>
          <p:grpSpPr>
            <a:xfrm>
              <a:off x="6227078" y="1599218"/>
              <a:ext cx="481952" cy="666573"/>
              <a:chOff x="6582673" y="1895026"/>
              <a:chExt cx="481952" cy="66657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FF41A42-A341-CB5B-DE7E-34A28A5475D6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AC5531B1-0B9E-0280-1E8C-AB1BC5F8644C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C431373C-7BA7-E116-03FA-E878D8CF7379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D6C6F73B-F0BD-DE1A-0A4C-4C21C97F5325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17F0B436-C27A-CD27-27FB-079D2A686ED4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9" name="左大かっこ 28">
                    <a:extLst>
                      <a:ext uri="{FF2B5EF4-FFF2-40B4-BE49-F238E27FC236}">
                        <a16:creationId xmlns:a16="http://schemas.microsoft.com/office/drawing/2014/main" id="{BEBADB35-D79D-AE4D-CB40-BA9BCFCD0780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0" name="左大かっこ 29">
                    <a:extLst>
                      <a:ext uri="{FF2B5EF4-FFF2-40B4-BE49-F238E27FC236}">
                        <a16:creationId xmlns:a16="http://schemas.microsoft.com/office/drawing/2014/main" id="{8120897D-29DE-5CFD-E441-E21BB5D4A23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D247B1-BA69-101E-BA57-142A5D1859F2}"/>
                </a:ext>
              </a:extLst>
            </p:cNvPr>
            <p:cNvSpPr/>
            <p:nvPr/>
          </p:nvSpPr>
          <p:spPr>
            <a:xfrm>
              <a:off x="5253796" y="166442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47358A-47F0-9FFA-1BFB-1689DBA5AF18}"/>
                </a:ext>
              </a:extLst>
            </p:cNvPr>
            <p:cNvGrpSpPr/>
            <p:nvPr/>
          </p:nvGrpSpPr>
          <p:grpSpPr>
            <a:xfrm>
              <a:off x="5449562" y="1606146"/>
              <a:ext cx="447338" cy="219730"/>
              <a:chOff x="5010117" y="1088163"/>
              <a:chExt cx="447338" cy="21973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227F570-A252-6499-11B3-B54D0B3EA33C}"/>
                  </a:ext>
                </a:extLst>
              </p:cNvPr>
              <p:cNvSpPr/>
              <p:nvPr/>
            </p:nvSpPr>
            <p:spPr>
              <a:xfrm rot="5400000">
                <a:off x="5162795" y="99803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1FB8DD44-0838-B853-CB4D-6E7FD8067CA7}"/>
                  </a:ext>
                </a:extLst>
              </p:cNvPr>
              <p:cNvSpPr/>
              <p:nvPr/>
            </p:nvSpPr>
            <p:spPr>
              <a:xfrm flipH="1">
                <a:off x="5384325" y="1088163"/>
                <a:ext cx="73130" cy="21973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4E4FA47A-17EE-E078-930A-3CBD45464DF9}"/>
                  </a:ext>
                </a:extLst>
              </p:cNvPr>
              <p:cNvSpPr/>
              <p:nvPr/>
            </p:nvSpPr>
            <p:spPr>
              <a:xfrm>
                <a:off x="5010117" y="1097073"/>
                <a:ext cx="73130" cy="2108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4EEE002-5E47-56CC-76CD-3D6CD15693EB}"/>
                </a:ext>
              </a:extLst>
            </p:cNvPr>
            <p:cNvSpPr/>
            <p:nvPr/>
          </p:nvSpPr>
          <p:spPr>
            <a:xfrm>
              <a:off x="5209205" y="161258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6DECF5CF-58A4-FB92-B59C-342823EAB485}"/>
                </a:ext>
              </a:extLst>
            </p:cNvPr>
            <p:cNvSpPr/>
            <p:nvPr/>
          </p:nvSpPr>
          <p:spPr>
            <a:xfrm flipH="1">
              <a:off x="5338763" y="161258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/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42B4AA4-A1AB-002E-553C-75B877F53ED3}"/>
                </a:ext>
              </a:extLst>
            </p:cNvPr>
            <p:cNvSpPr txBox="1"/>
            <p:nvPr/>
          </p:nvSpPr>
          <p:spPr>
            <a:xfrm>
              <a:off x="7603119" y="1548877"/>
              <a:ext cx="1242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Rank 1 </a:t>
              </a:r>
              <a:r>
                <a:rPr kumimoji="1"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Matrix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253F8FC-CD28-858C-E58F-893423DB82C7}"/>
                </a:ext>
              </a:extLst>
            </p:cNvPr>
            <p:cNvSpPr/>
            <p:nvPr/>
          </p:nvSpPr>
          <p:spPr>
            <a:xfrm>
              <a:off x="7106027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6BDEE23-B37A-D348-953C-8A4BD6D575DC}"/>
                </a:ext>
              </a:extLst>
            </p:cNvPr>
            <p:cNvGrpSpPr/>
            <p:nvPr/>
          </p:nvGrpSpPr>
          <p:grpSpPr>
            <a:xfrm>
              <a:off x="7021479" y="1608252"/>
              <a:ext cx="481952" cy="666573"/>
              <a:chOff x="2993085" y="107794"/>
              <a:chExt cx="258051" cy="356903"/>
            </a:xfrm>
          </p:grpSpPr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AC6C53FE-16A3-910C-8B87-6E6F670DC1AC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324D3A9A-D6CB-5BF1-2F30-9876942FB9AF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44BCF54-0DEE-C4F8-9F62-2FACDE98299B}"/>
                </a:ext>
              </a:extLst>
            </p:cNvPr>
            <p:cNvSpPr/>
            <p:nvPr/>
          </p:nvSpPr>
          <p:spPr>
            <a:xfrm>
              <a:off x="7106027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BA49552-A6EC-3B1B-6E4C-9B69B2002978}"/>
                </a:ext>
              </a:extLst>
            </p:cNvPr>
            <p:cNvSpPr/>
            <p:nvPr/>
          </p:nvSpPr>
          <p:spPr>
            <a:xfrm>
              <a:off x="7106027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58D5B6-2145-AD3B-253A-D864BDE1ECE5}"/>
                </a:ext>
              </a:extLst>
            </p:cNvPr>
            <p:cNvSpPr/>
            <p:nvPr/>
          </p:nvSpPr>
          <p:spPr>
            <a:xfrm>
              <a:off x="7314461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B34B3BC-5017-9526-1D66-10B9264990B4}"/>
                </a:ext>
              </a:extLst>
            </p:cNvPr>
            <p:cNvSpPr/>
            <p:nvPr/>
          </p:nvSpPr>
          <p:spPr>
            <a:xfrm>
              <a:off x="7314461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9103B83-DC8C-C03C-58C5-461030167FD4}"/>
                </a:ext>
              </a:extLst>
            </p:cNvPr>
            <p:cNvSpPr/>
            <p:nvPr/>
          </p:nvSpPr>
          <p:spPr>
            <a:xfrm>
              <a:off x="7314461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/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35BB451-5907-6F01-52DF-1F4C47A20D1B}"/>
                </a:ext>
              </a:extLst>
            </p:cNvPr>
            <p:cNvSpPr/>
            <p:nvPr/>
          </p:nvSpPr>
          <p:spPr>
            <a:xfrm>
              <a:off x="4661436" y="160819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v2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5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8755F4BA-0AE3-7E60-4606-265C8DB243FC}"/>
              </a:ext>
            </a:extLst>
          </p:cNvPr>
          <p:cNvGrpSpPr/>
          <p:nvPr/>
        </p:nvGrpSpPr>
        <p:grpSpPr>
          <a:xfrm>
            <a:off x="4602778" y="1989671"/>
            <a:ext cx="235915" cy="233212"/>
            <a:chOff x="4163876" y="2548857"/>
            <a:chExt cx="196596" cy="194343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D0DF3325-6E41-8315-ADB1-551AFD2478D9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F0D116D-3C44-2180-10D5-77C2C9A60AD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7E67D59-D074-63BE-BFC4-8C076FA32F60}"/>
              </a:ext>
            </a:extLst>
          </p:cNvPr>
          <p:cNvGrpSpPr/>
          <p:nvPr/>
        </p:nvGrpSpPr>
        <p:grpSpPr>
          <a:xfrm>
            <a:off x="2889931" y="1958933"/>
            <a:ext cx="578342" cy="799888"/>
            <a:chOff x="1462419" y="107793"/>
            <a:chExt cx="258051" cy="356903"/>
          </a:xfrm>
        </p:grpSpPr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7F31D78-A7B7-BCAA-9BDB-998A1A3F6BC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左大かっこ 105">
              <a:extLst>
                <a:ext uri="{FF2B5EF4-FFF2-40B4-BE49-F238E27FC236}">
                  <a16:creationId xmlns:a16="http://schemas.microsoft.com/office/drawing/2014/main" id="{DF86B00D-D2E0-9C7A-BDFF-BC72C43A22B4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23FF647-4DA0-B172-8186-CD575813BC84}"/>
              </a:ext>
            </a:extLst>
          </p:cNvPr>
          <p:cNvSpPr/>
          <p:nvPr/>
        </p:nvSpPr>
        <p:spPr>
          <a:xfrm rot="5400000">
            <a:off x="3095254" y="186362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CF882B8-E1DB-ADBD-8455-DFC7A3E17200}"/>
              </a:ext>
            </a:extLst>
          </p:cNvPr>
          <p:cNvSpPr/>
          <p:nvPr/>
        </p:nvSpPr>
        <p:spPr>
          <a:xfrm rot="5400000">
            <a:off x="3087851" y="212221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A677757E-6410-5200-9E4B-C9A9EB9501A3}"/>
              </a:ext>
            </a:extLst>
          </p:cNvPr>
          <p:cNvSpPr/>
          <p:nvPr/>
        </p:nvSpPr>
        <p:spPr>
          <a:xfrm rot="5400000">
            <a:off x="3093694" y="2382360"/>
            <a:ext cx="164160" cy="47020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78DFFC-1C25-0505-14EE-5F20FD96DFBC}"/>
              </a:ext>
            </a:extLst>
          </p:cNvPr>
          <p:cNvSpPr/>
          <p:nvPr/>
        </p:nvSpPr>
        <p:spPr>
          <a:xfrm>
            <a:off x="3631309" y="1975836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EBFCFF79-AFEC-9806-5C7F-B5189BB187B9}"/>
              </a:ext>
            </a:extLst>
          </p:cNvPr>
          <p:cNvSpPr/>
          <p:nvPr/>
        </p:nvSpPr>
        <p:spPr>
          <a:xfrm>
            <a:off x="3551247" y="1946903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98379B7-6AA1-DD79-F263-8D6A9E08180E}"/>
              </a:ext>
            </a:extLst>
          </p:cNvPr>
          <p:cNvSpPr/>
          <p:nvPr/>
        </p:nvSpPr>
        <p:spPr>
          <a:xfrm flipH="1">
            <a:off x="3773363" y="1946906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/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C4E29157-0329-9120-D0B8-CA27C0A9DB38}"/>
              </a:ext>
            </a:extLst>
          </p:cNvPr>
          <p:cNvGrpSpPr/>
          <p:nvPr/>
        </p:nvGrpSpPr>
        <p:grpSpPr>
          <a:xfrm>
            <a:off x="4608984" y="2246531"/>
            <a:ext cx="235915" cy="233212"/>
            <a:chOff x="4163876" y="2548857"/>
            <a:chExt cx="196596" cy="19434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524FC8F0-5F84-028A-E26F-E68127B4117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3AA95CC-C97B-8DA7-C881-B89E113F762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0C5B7A43-6E24-99EE-E983-9AED1D10D05F}"/>
              </a:ext>
            </a:extLst>
          </p:cNvPr>
          <p:cNvGrpSpPr/>
          <p:nvPr/>
        </p:nvGrpSpPr>
        <p:grpSpPr>
          <a:xfrm>
            <a:off x="4615191" y="2503391"/>
            <a:ext cx="235915" cy="233212"/>
            <a:chOff x="4163876" y="2548857"/>
            <a:chExt cx="196596" cy="194343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0E5C9F92-CB35-F076-BCA4-3F812739245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CCFD4D59-DCD2-8ECA-4D68-69083672990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AFA93B23-1ADF-E6D8-5774-9EB15FC29CC6}"/>
              </a:ext>
            </a:extLst>
          </p:cNvPr>
          <p:cNvSpPr/>
          <p:nvPr/>
        </p:nvSpPr>
        <p:spPr>
          <a:xfrm>
            <a:off x="4552273" y="193671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7005BDDA-3C4B-EF12-062C-5287138A2DFD}"/>
              </a:ext>
            </a:extLst>
          </p:cNvPr>
          <p:cNvSpPr/>
          <p:nvPr/>
        </p:nvSpPr>
        <p:spPr>
          <a:xfrm flipH="1">
            <a:off x="4796502" y="193671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7A3EC1D0-D6DC-7C43-DE62-C4DEB25776DF}"/>
              </a:ext>
            </a:extLst>
          </p:cNvPr>
          <p:cNvSpPr/>
          <p:nvPr/>
        </p:nvSpPr>
        <p:spPr>
          <a:xfrm>
            <a:off x="7936599" y="197507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BE6BAFA9-AF31-9C60-E954-1329CE7D585E}"/>
              </a:ext>
            </a:extLst>
          </p:cNvPr>
          <p:cNvSpPr/>
          <p:nvPr/>
        </p:nvSpPr>
        <p:spPr>
          <a:xfrm flipH="1">
            <a:off x="8158715" y="197507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/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25403AD4-68C0-2F53-11FA-31C456A4AD22}"/>
              </a:ext>
            </a:extLst>
          </p:cNvPr>
          <p:cNvSpPr/>
          <p:nvPr/>
        </p:nvSpPr>
        <p:spPr>
          <a:xfrm>
            <a:off x="8966676" y="195725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24B3DB37-35D8-132C-6793-162E7DF24383}"/>
              </a:ext>
            </a:extLst>
          </p:cNvPr>
          <p:cNvSpPr/>
          <p:nvPr/>
        </p:nvSpPr>
        <p:spPr>
          <a:xfrm flipH="1">
            <a:off x="9162137" y="195725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4DD3E438-364B-131F-D6C7-087797BF9A98}"/>
              </a:ext>
            </a:extLst>
          </p:cNvPr>
          <p:cNvSpPr/>
          <p:nvPr/>
        </p:nvSpPr>
        <p:spPr>
          <a:xfrm>
            <a:off x="8048591" y="20489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6E1DAC5-82A7-9543-24A0-A888C74ED996}"/>
              </a:ext>
            </a:extLst>
          </p:cNvPr>
          <p:cNvSpPr/>
          <p:nvPr/>
        </p:nvSpPr>
        <p:spPr>
          <a:xfrm>
            <a:off x="8048591" y="229034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0B820CD3-1357-33C5-EEE6-3CC620339B0D}"/>
              </a:ext>
            </a:extLst>
          </p:cNvPr>
          <p:cNvGrpSpPr/>
          <p:nvPr/>
        </p:nvGrpSpPr>
        <p:grpSpPr>
          <a:xfrm>
            <a:off x="7275279" y="1987100"/>
            <a:ext cx="554486" cy="799888"/>
            <a:chOff x="1462419" y="107793"/>
            <a:chExt cx="247407" cy="356903"/>
          </a:xfrm>
        </p:grpSpPr>
        <p:sp>
          <p:nvSpPr>
            <p:cNvPr id="130" name="左大かっこ 129">
              <a:extLst>
                <a:ext uri="{FF2B5EF4-FFF2-40B4-BE49-F238E27FC236}">
                  <a16:creationId xmlns:a16="http://schemas.microsoft.com/office/drawing/2014/main" id="{4D2D7077-ACC2-131F-BC90-0EA8DABF73B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DCBD000B-F648-FF9A-FAB1-836491E2CCC9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D02DC94-5947-99BE-DBB4-2BC12D05FFE5}"/>
              </a:ext>
            </a:extLst>
          </p:cNvPr>
          <p:cNvSpPr/>
          <p:nvPr/>
        </p:nvSpPr>
        <p:spPr>
          <a:xfrm>
            <a:off x="7347985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114A0025-8381-EA06-AC1C-F5A265DA829E}"/>
              </a:ext>
            </a:extLst>
          </p:cNvPr>
          <p:cNvSpPr/>
          <p:nvPr/>
        </p:nvSpPr>
        <p:spPr>
          <a:xfrm>
            <a:off x="7594579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3686A5CE-E43B-04F5-99C4-74D9C21F6E82}"/>
              </a:ext>
            </a:extLst>
          </p:cNvPr>
          <p:cNvSpPr/>
          <p:nvPr/>
        </p:nvSpPr>
        <p:spPr>
          <a:xfrm>
            <a:off x="9036768" y="201507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40A32C72-BA2F-6ECE-3E74-5D368F85307B}"/>
              </a:ext>
            </a:extLst>
          </p:cNvPr>
          <p:cNvSpPr/>
          <p:nvPr/>
        </p:nvSpPr>
        <p:spPr>
          <a:xfrm>
            <a:off x="8810855" y="205013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14AA85F0-C907-4238-5682-B84CEDC585F4}"/>
              </a:ext>
            </a:extLst>
          </p:cNvPr>
          <p:cNvSpPr/>
          <p:nvPr/>
        </p:nvSpPr>
        <p:spPr>
          <a:xfrm>
            <a:off x="9773822" y="1951099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10CC98BB-7E07-4B46-FA4C-8D74F7A7F8B4}"/>
              </a:ext>
            </a:extLst>
          </p:cNvPr>
          <p:cNvSpPr/>
          <p:nvPr/>
        </p:nvSpPr>
        <p:spPr>
          <a:xfrm flipH="1">
            <a:off x="9969283" y="195110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66B4F61-8FEE-6B32-F96C-A527C6E3D3F1}"/>
              </a:ext>
            </a:extLst>
          </p:cNvPr>
          <p:cNvSpPr/>
          <p:nvPr/>
        </p:nvSpPr>
        <p:spPr>
          <a:xfrm>
            <a:off x="9843914" y="200892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6C411AF-4B1D-192D-49FF-5EEEF78E4384}"/>
              </a:ext>
            </a:extLst>
          </p:cNvPr>
          <p:cNvSpPr/>
          <p:nvPr/>
        </p:nvSpPr>
        <p:spPr>
          <a:xfrm>
            <a:off x="9618002" y="204398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/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/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blipFill>
                <a:blip r:embed="rId5"/>
                <a:stretch>
                  <a:fillRect l="-518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/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blipFill>
                <a:blip r:embed="rId6"/>
                <a:stretch>
                  <a:fillRect l="-309"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/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blipFill>
                <a:blip r:embed="rId7"/>
                <a:stretch>
                  <a:fillRect l="-2000"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/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blipFill>
                <a:blip r:embed="rId8"/>
                <a:stretch>
                  <a:fillRect l="-217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F7A7DC51-6B7F-F620-6C03-90930F725AAC}"/>
              </a:ext>
            </a:extLst>
          </p:cNvPr>
          <p:cNvSpPr/>
          <p:nvPr/>
        </p:nvSpPr>
        <p:spPr>
          <a:xfrm>
            <a:off x="2047119" y="1980019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A6B0A3E5-4AD7-C804-4D8D-92D2F70BF6E2}"/>
              </a:ext>
            </a:extLst>
          </p:cNvPr>
          <p:cNvSpPr/>
          <p:nvPr/>
        </p:nvSpPr>
        <p:spPr>
          <a:xfrm>
            <a:off x="6266838" y="200609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195CE8-4C31-774E-E651-F817D4072CD1}"/>
              </a:ext>
            </a:extLst>
          </p:cNvPr>
          <p:cNvGrpSpPr/>
          <p:nvPr/>
        </p:nvGrpSpPr>
        <p:grpSpPr>
          <a:xfrm>
            <a:off x="1722308" y="1407492"/>
            <a:ext cx="2197402" cy="714245"/>
            <a:chOff x="1722308" y="1407492"/>
            <a:chExt cx="2197402" cy="71424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5F0F94A-D4C0-BAF3-A5DA-7A90E5453C3D}"/>
                </a:ext>
              </a:extLst>
            </p:cNvPr>
            <p:cNvGrpSpPr/>
            <p:nvPr/>
          </p:nvGrpSpPr>
          <p:grpSpPr>
            <a:xfrm>
              <a:off x="3672885" y="1480779"/>
              <a:ext cx="196596" cy="194343"/>
              <a:chOff x="4163876" y="2548857"/>
              <a:chExt cx="196596" cy="19434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0086C00-5E11-8460-AD68-AFB9BE2D86A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2E612F9-7ADA-446C-778C-C38EA395BD80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174636D-21FC-74C4-7A15-4C47CD6805F9}"/>
                </a:ext>
              </a:extLst>
            </p:cNvPr>
            <p:cNvGrpSpPr/>
            <p:nvPr/>
          </p:nvGrpSpPr>
          <p:grpSpPr>
            <a:xfrm>
              <a:off x="2245513" y="1455164"/>
              <a:ext cx="481952" cy="666573"/>
              <a:chOff x="1462419" y="107793"/>
              <a:chExt cx="258051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83BA7AF-9785-C065-2C37-DBBDEE3B8351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7AAAE995-3B33-7EEE-17EC-8FC69EF08B34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6859F56-413B-AD21-A959-B2F4E825248B}"/>
                </a:ext>
              </a:extLst>
            </p:cNvPr>
            <p:cNvSpPr/>
            <p:nvPr/>
          </p:nvSpPr>
          <p:spPr>
            <a:xfrm rot="5400000">
              <a:off x="2416615" y="1375742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7350E27-1280-D07E-5DE2-658ECC07679E}"/>
                </a:ext>
              </a:extLst>
            </p:cNvPr>
            <p:cNvSpPr/>
            <p:nvPr/>
          </p:nvSpPr>
          <p:spPr>
            <a:xfrm rot="5400000">
              <a:off x="2410446" y="159123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F975FA9-7971-C3A6-EDE0-CE06D6809155}"/>
                </a:ext>
              </a:extLst>
            </p:cNvPr>
            <p:cNvSpPr/>
            <p:nvPr/>
          </p:nvSpPr>
          <p:spPr>
            <a:xfrm rot="5400000">
              <a:off x="2415315" y="1808019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E4E48BD-96D4-DBDD-018F-DD7FEABD94C0}"/>
                </a:ext>
              </a:extLst>
            </p:cNvPr>
            <p:cNvSpPr/>
            <p:nvPr/>
          </p:nvSpPr>
          <p:spPr>
            <a:xfrm>
              <a:off x="2863328" y="1469249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72A87B0B-3C9C-12DC-F8E7-B3C002FD10D4}"/>
                </a:ext>
              </a:extLst>
            </p:cNvPr>
            <p:cNvSpPr/>
            <p:nvPr/>
          </p:nvSpPr>
          <p:spPr>
            <a:xfrm>
              <a:off x="2796610" y="1445139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DDFF439-9A5B-598A-9DDB-D6AD36F53D19}"/>
                </a:ext>
              </a:extLst>
            </p:cNvPr>
            <p:cNvSpPr/>
            <p:nvPr/>
          </p:nvSpPr>
          <p:spPr>
            <a:xfrm flipH="1">
              <a:off x="2981706" y="1445141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/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A766C73-9CC9-F508-B695-08F1F67887CF}"/>
                </a:ext>
              </a:extLst>
            </p:cNvPr>
            <p:cNvGrpSpPr/>
            <p:nvPr/>
          </p:nvGrpSpPr>
          <p:grpSpPr>
            <a:xfrm>
              <a:off x="3678057" y="1694829"/>
              <a:ext cx="196596" cy="194343"/>
              <a:chOff x="4163876" y="2548857"/>
              <a:chExt cx="196596" cy="194343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05FAF7-ACC4-0DD0-6B38-FCFC2B86CBD4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199FA89-DC50-C86B-BAC9-7E2E96C5DFEF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2C4AEF4-A12E-12A0-4FEF-F930B0851C12}"/>
                </a:ext>
              </a:extLst>
            </p:cNvPr>
            <p:cNvGrpSpPr/>
            <p:nvPr/>
          </p:nvGrpSpPr>
          <p:grpSpPr>
            <a:xfrm>
              <a:off x="3683229" y="1908879"/>
              <a:ext cx="196596" cy="194343"/>
              <a:chOff x="4163876" y="2548857"/>
              <a:chExt cx="196596" cy="194343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82F54DB-7D21-4EAF-529C-A17D232621A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9C7A4C1-8386-4E69-9E35-C53D7F247D2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1C492BB9-E5CC-71C4-FFA7-E4F250C6390D}"/>
                </a:ext>
              </a:extLst>
            </p:cNvPr>
            <p:cNvSpPr/>
            <p:nvPr/>
          </p:nvSpPr>
          <p:spPr>
            <a:xfrm>
              <a:off x="3630798" y="143664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76892948-67CD-EEA2-4F16-FEF3CDA41DD3}"/>
                </a:ext>
              </a:extLst>
            </p:cNvPr>
            <p:cNvSpPr/>
            <p:nvPr/>
          </p:nvSpPr>
          <p:spPr>
            <a:xfrm flipH="1">
              <a:off x="3834322" y="143665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0A3D70E-634F-5817-5DDB-CC63794370EF}"/>
                </a:ext>
              </a:extLst>
            </p:cNvPr>
            <p:cNvSpPr/>
            <p:nvPr/>
          </p:nvSpPr>
          <p:spPr>
            <a:xfrm>
              <a:off x="1722308" y="147273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7334B-AC81-0553-7856-59DDA127E18E}"/>
              </a:ext>
            </a:extLst>
          </p:cNvPr>
          <p:cNvGrpSpPr/>
          <p:nvPr/>
        </p:nvGrpSpPr>
        <p:grpSpPr>
          <a:xfrm>
            <a:off x="5296074" y="1407492"/>
            <a:ext cx="2840977" cy="737717"/>
            <a:chOff x="5296074" y="1407492"/>
            <a:chExt cx="2840977" cy="737717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B796ABCF-87B4-25F0-167F-739264C2444D}"/>
                </a:ext>
              </a:extLst>
            </p:cNvPr>
            <p:cNvSpPr/>
            <p:nvPr/>
          </p:nvSpPr>
          <p:spPr>
            <a:xfrm>
              <a:off x="6357760" y="146861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9078A8-BBFA-4FB7-30F3-B00048C1C565}"/>
                </a:ext>
              </a:extLst>
            </p:cNvPr>
            <p:cNvSpPr/>
            <p:nvPr/>
          </p:nvSpPr>
          <p:spPr>
            <a:xfrm flipH="1">
              <a:off x="6542856" y="146861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/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6580A1A-6AAC-76D1-3EDB-54986F7C3655}"/>
                </a:ext>
              </a:extLst>
            </p:cNvPr>
            <p:cNvSpPr/>
            <p:nvPr/>
          </p:nvSpPr>
          <p:spPr>
            <a:xfrm>
              <a:off x="7216157" y="145376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89E9BBDC-AB93-6BD4-C7BB-F03913415FB1}"/>
                </a:ext>
              </a:extLst>
            </p:cNvPr>
            <p:cNvSpPr/>
            <p:nvPr/>
          </p:nvSpPr>
          <p:spPr>
            <a:xfrm flipH="1">
              <a:off x="7379041" y="145376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0DC89CB-F66D-A6E9-3156-221E352A8C8D}"/>
                </a:ext>
              </a:extLst>
            </p:cNvPr>
            <p:cNvSpPr/>
            <p:nvPr/>
          </p:nvSpPr>
          <p:spPr>
            <a:xfrm>
              <a:off x="6451086" y="153018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E3477B6-3DA9-F765-3CD1-956779CE145C}"/>
                </a:ext>
              </a:extLst>
            </p:cNvPr>
            <p:cNvSpPr/>
            <p:nvPr/>
          </p:nvSpPr>
          <p:spPr>
            <a:xfrm>
              <a:off x="6451086" y="173134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DC238DC-3665-180A-50E9-92373016FAE0}"/>
                </a:ext>
              </a:extLst>
            </p:cNvPr>
            <p:cNvGrpSpPr/>
            <p:nvPr/>
          </p:nvGrpSpPr>
          <p:grpSpPr>
            <a:xfrm>
              <a:off x="5806659" y="1478636"/>
              <a:ext cx="462072" cy="666573"/>
              <a:chOff x="1462419" y="107793"/>
              <a:chExt cx="247407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D17411F4-F266-239F-F8AA-FB07BE4C68B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C1A1F4C8-889A-EBDF-5F81-1CD63A711B73}"/>
                  </a:ext>
                </a:extLst>
              </p:cNvPr>
              <p:cNvSpPr/>
              <p:nvPr/>
            </p:nvSpPr>
            <p:spPr>
              <a:xfrm flipH="1">
                <a:off x="1664107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23C6EC0-F1E7-11A5-1D27-69AD8AE663FB}"/>
                </a:ext>
              </a:extLst>
            </p:cNvPr>
            <p:cNvSpPr/>
            <p:nvPr/>
          </p:nvSpPr>
          <p:spPr>
            <a:xfrm>
              <a:off x="5867248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1ADBD9-AB54-B4FD-00A8-868338862119}"/>
                </a:ext>
              </a:extLst>
            </p:cNvPr>
            <p:cNvSpPr/>
            <p:nvPr/>
          </p:nvSpPr>
          <p:spPr>
            <a:xfrm>
              <a:off x="6072743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02537DB-8D23-D02F-8088-7324297CD769}"/>
                </a:ext>
              </a:extLst>
            </p:cNvPr>
            <p:cNvSpPr/>
            <p:nvPr/>
          </p:nvSpPr>
          <p:spPr>
            <a:xfrm>
              <a:off x="7274567" y="1501948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8E392BB-F137-8416-85BE-E4D60A8FCF39}"/>
                </a:ext>
              </a:extLst>
            </p:cNvPr>
            <p:cNvSpPr/>
            <p:nvPr/>
          </p:nvSpPr>
          <p:spPr>
            <a:xfrm>
              <a:off x="7086306" y="153116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BFD3C908-47BF-EB6B-0354-5B8DD73AE19A}"/>
                </a:ext>
              </a:extLst>
            </p:cNvPr>
            <p:cNvSpPr/>
            <p:nvPr/>
          </p:nvSpPr>
          <p:spPr>
            <a:xfrm>
              <a:off x="7888779" y="144863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17E6F73B-2223-ADB3-A5D0-8B21EE8DBDBC}"/>
                </a:ext>
              </a:extLst>
            </p:cNvPr>
            <p:cNvSpPr/>
            <p:nvPr/>
          </p:nvSpPr>
          <p:spPr>
            <a:xfrm flipH="1">
              <a:off x="8051663" y="14486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BB2C9C7-900C-B06F-6B6B-2D49C7DDF4AD}"/>
                </a:ext>
              </a:extLst>
            </p:cNvPr>
            <p:cNvSpPr/>
            <p:nvPr/>
          </p:nvSpPr>
          <p:spPr>
            <a:xfrm>
              <a:off x="7947189" y="149682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7C179B4-1FED-E8FF-2A08-44A75907223E}"/>
                </a:ext>
              </a:extLst>
            </p:cNvPr>
            <p:cNvSpPr/>
            <p:nvPr/>
          </p:nvSpPr>
          <p:spPr>
            <a:xfrm>
              <a:off x="7758928" y="152603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/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8C9E1CF-A366-6375-FD22-8E7ED5E592DE}"/>
                </a:ext>
              </a:extLst>
            </p:cNvPr>
            <p:cNvSpPr/>
            <p:nvPr/>
          </p:nvSpPr>
          <p:spPr>
            <a:xfrm>
              <a:off x="5296074" y="149446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0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/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blipFill>
                <a:blip r:embed="rId2"/>
                <a:stretch>
                  <a:fillRect l="-1143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円/楕円 2">
            <a:extLst>
              <a:ext uri="{FF2B5EF4-FFF2-40B4-BE49-F238E27FC236}">
                <a16:creationId xmlns:a16="http://schemas.microsoft.com/office/drawing/2014/main" id="{591E30C6-D445-BB52-534C-7CDBA5AD1247}"/>
              </a:ext>
            </a:extLst>
          </p:cNvPr>
          <p:cNvSpPr/>
          <p:nvPr/>
        </p:nvSpPr>
        <p:spPr>
          <a:xfrm>
            <a:off x="1726486" y="139424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0AF1EB19-9819-EA2E-CBE3-043724B6D0B9}"/>
              </a:ext>
            </a:extLst>
          </p:cNvPr>
          <p:cNvSpPr/>
          <p:nvPr/>
        </p:nvSpPr>
        <p:spPr>
          <a:xfrm>
            <a:off x="1722403" y="414767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81A39EA-2A87-D3DE-5377-C3E4B88B9834}"/>
              </a:ext>
            </a:extLst>
          </p:cNvPr>
          <p:cNvSpPr/>
          <p:nvPr/>
        </p:nvSpPr>
        <p:spPr>
          <a:xfrm>
            <a:off x="2730866" y="425894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7F89767-4427-8CED-20F2-B80CB305AD36}"/>
              </a:ext>
            </a:extLst>
          </p:cNvPr>
          <p:cNvSpPr/>
          <p:nvPr/>
        </p:nvSpPr>
        <p:spPr>
          <a:xfrm>
            <a:off x="2972463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BB4F8807-FAC9-AD5F-7B52-535E04779F2E}"/>
              </a:ext>
            </a:extLst>
          </p:cNvPr>
          <p:cNvSpPr/>
          <p:nvPr/>
        </p:nvSpPr>
        <p:spPr>
          <a:xfrm>
            <a:off x="3223604" y="415484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C328237B-2768-DDEC-8F7C-787C585615F2}"/>
              </a:ext>
            </a:extLst>
          </p:cNvPr>
          <p:cNvSpPr/>
          <p:nvPr/>
        </p:nvSpPr>
        <p:spPr>
          <a:xfrm flipH="1">
            <a:off x="3704520" y="415485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AE9578-94B3-0C75-93FE-73E1E56EAA52}"/>
              </a:ext>
            </a:extLst>
          </p:cNvPr>
          <p:cNvSpPr/>
          <p:nvPr/>
        </p:nvSpPr>
        <p:spPr>
          <a:xfrm>
            <a:off x="3267706" y="4238812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940076-66A7-8D76-AB04-46FE28F51A97}"/>
              </a:ext>
            </a:extLst>
          </p:cNvPr>
          <p:cNvSpPr/>
          <p:nvPr/>
        </p:nvSpPr>
        <p:spPr>
          <a:xfrm>
            <a:off x="3267706" y="4473487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11EC683-8E80-9871-8695-34909865C143}"/>
              </a:ext>
            </a:extLst>
          </p:cNvPr>
          <p:cNvSpPr/>
          <p:nvPr/>
        </p:nvSpPr>
        <p:spPr>
          <a:xfrm>
            <a:off x="3267706" y="4716574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/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blipFill>
                <a:blip r:embed="rId3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/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blipFill>
                <a:blip r:embed="rId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6CFD59B-F3A4-E704-2DEE-85D9C2FE633D}"/>
              </a:ext>
            </a:extLst>
          </p:cNvPr>
          <p:cNvSpPr/>
          <p:nvPr/>
        </p:nvSpPr>
        <p:spPr>
          <a:xfrm>
            <a:off x="4192787" y="42637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2B446FC-F179-3D79-6B70-821DBF4A6678}"/>
              </a:ext>
            </a:extLst>
          </p:cNvPr>
          <p:cNvSpPr/>
          <p:nvPr/>
        </p:nvSpPr>
        <p:spPr>
          <a:xfrm>
            <a:off x="4342235" y="4238812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A69D0E2-0236-E0CC-7BFA-BA3B0F9B0554}"/>
              </a:ext>
            </a:extLst>
          </p:cNvPr>
          <p:cNvSpPr/>
          <p:nvPr/>
        </p:nvSpPr>
        <p:spPr>
          <a:xfrm>
            <a:off x="4305946" y="4191371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031880C5-1E02-B1D9-FEA2-DB32D39FF7EC}"/>
              </a:ext>
            </a:extLst>
          </p:cNvPr>
          <p:cNvSpPr/>
          <p:nvPr/>
        </p:nvSpPr>
        <p:spPr>
          <a:xfrm flipH="1">
            <a:off x="4812056" y="4189480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38B9713-C2A3-46B2-AAD6-B2B3CADCF18A}"/>
              </a:ext>
            </a:extLst>
          </p:cNvPr>
          <p:cNvSpPr/>
          <p:nvPr/>
        </p:nvSpPr>
        <p:spPr>
          <a:xfrm>
            <a:off x="2432849" y="416111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E89AE9B4-ABCA-6516-0077-52B18D0BC8E3}"/>
              </a:ext>
            </a:extLst>
          </p:cNvPr>
          <p:cNvSpPr/>
          <p:nvPr/>
        </p:nvSpPr>
        <p:spPr>
          <a:xfrm flipH="1">
            <a:off x="3100393" y="415922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6EC95B2-3D17-611D-1F0A-D2F0606E2757}"/>
              </a:ext>
            </a:extLst>
          </p:cNvPr>
          <p:cNvGrpSpPr/>
          <p:nvPr/>
        </p:nvGrpSpPr>
        <p:grpSpPr>
          <a:xfrm>
            <a:off x="2426920" y="1346992"/>
            <a:ext cx="2640950" cy="920087"/>
            <a:chOff x="3110267" y="4405447"/>
            <a:chExt cx="2200792" cy="766739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2363854-C939-48B6-99FD-CE3A358A775A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80A6D1E8-A754-7C7F-C598-1092608B18AB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0806D195-B8FF-DF45-523E-007A179B5C1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C3B00504-F466-1595-5B7A-E54357F21CF6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D3782E1-7F69-E477-585E-5D8D679F1BE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AC01B5D-376C-D461-016B-4E60AD37980A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D0F9F43-1E75-3D12-E8C6-6280E1728FB6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7E81C18-3D33-6A7F-F92E-25C2A920867C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873991CE-72DB-67EB-C73C-A137EA884587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68E9685-1C4C-2A95-2555-9DED2BEB76E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A932092-3268-C24A-1D70-BBE9241C271F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7013FF7-3219-1722-4210-79DEA86FB17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4ADC977-8F36-6DEB-E35E-E3AE0D93598D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7077D-772C-6635-5146-B8C2CA1D9AE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FB6CB59-2D19-660C-0ABD-4CE5B30A004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6C5E7DF4-842E-FAD1-D8F7-0541E564ECD1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572904B5-7612-B79F-79DD-7C9198AF34C5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9" name="円/楕円 38">
            <a:extLst>
              <a:ext uri="{FF2B5EF4-FFF2-40B4-BE49-F238E27FC236}">
                <a16:creationId xmlns:a16="http://schemas.microsoft.com/office/drawing/2014/main" id="{E75BA1F3-36B5-4A2D-823C-6E16C6F4F089}"/>
              </a:ext>
            </a:extLst>
          </p:cNvPr>
          <p:cNvSpPr/>
          <p:nvPr/>
        </p:nvSpPr>
        <p:spPr>
          <a:xfrm>
            <a:off x="2501769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/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168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blipFill>
                <a:blip r:embed="rId6"/>
                <a:stretch>
                  <a:fillRect l="-114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/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blipFill>
                <a:blip r:embed="rId7"/>
                <a:stretch>
                  <a:fillRect l="-1042" t="-1639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/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blipFill>
                <a:blip r:embed="rId8"/>
                <a:stretch>
                  <a:fillRect l="-457" t="-1282" r="-913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/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blipFill>
                <a:blip r:embed="rId9"/>
                <a:stretch>
                  <a:fillRect l="-12000" r="-16000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/楕円 43">
            <a:extLst>
              <a:ext uri="{FF2B5EF4-FFF2-40B4-BE49-F238E27FC236}">
                <a16:creationId xmlns:a16="http://schemas.microsoft.com/office/drawing/2014/main" id="{E94A8183-6F3A-9CD1-C9A2-04D2EBD0940A}"/>
              </a:ext>
            </a:extLst>
          </p:cNvPr>
          <p:cNvSpPr/>
          <p:nvPr/>
        </p:nvSpPr>
        <p:spPr>
          <a:xfrm>
            <a:off x="5178725" y="425367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88C7F05-E578-5AF3-23C2-2B0BCD2E8EFB}"/>
              </a:ext>
            </a:extLst>
          </p:cNvPr>
          <p:cNvSpPr/>
          <p:nvPr/>
        </p:nvSpPr>
        <p:spPr>
          <a:xfrm>
            <a:off x="5328173" y="4228728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9F04A477-5393-7AC6-39B6-08A8E3128EE2}"/>
              </a:ext>
            </a:extLst>
          </p:cNvPr>
          <p:cNvSpPr/>
          <p:nvPr/>
        </p:nvSpPr>
        <p:spPr>
          <a:xfrm>
            <a:off x="5291884" y="4181287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4189F144-D9B8-8A48-EEA9-0A11F3611049}"/>
              </a:ext>
            </a:extLst>
          </p:cNvPr>
          <p:cNvSpPr/>
          <p:nvPr/>
        </p:nvSpPr>
        <p:spPr>
          <a:xfrm flipH="1">
            <a:off x="5797994" y="4179396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1183505-2526-1C92-9421-D10FFAFC7EC7}"/>
              </a:ext>
            </a:extLst>
          </p:cNvPr>
          <p:cNvSpPr/>
          <p:nvPr/>
        </p:nvSpPr>
        <p:spPr>
          <a:xfrm>
            <a:off x="6175058" y="423918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FEE94C6-2DB8-9CAE-AC20-6E0C1A19C75C}"/>
              </a:ext>
            </a:extLst>
          </p:cNvPr>
          <p:cNvSpPr/>
          <p:nvPr/>
        </p:nvSpPr>
        <p:spPr>
          <a:xfrm>
            <a:off x="6324505" y="4214236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72070A6A-89E7-F9EA-1C2E-2D9E450B9044}"/>
              </a:ext>
            </a:extLst>
          </p:cNvPr>
          <p:cNvSpPr/>
          <p:nvPr/>
        </p:nvSpPr>
        <p:spPr>
          <a:xfrm>
            <a:off x="6288217" y="4166795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2549FE57-6B4B-1D2F-11F1-CEAFC1282D1E}"/>
              </a:ext>
            </a:extLst>
          </p:cNvPr>
          <p:cNvSpPr/>
          <p:nvPr/>
        </p:nvSpPr>
        <p:spPr>
          <a:xfrm flipH="1">
            <a:off x="6794326" y="4164904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1397</Words>
  <Application>Microsoft Macintosh PowerPoint</Application>
  <PresentationFormat>ワイド画面</PresentationFormat>
  <Paragraphs>587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4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37</cp:revision>
  <cp:lastPrinted>2022-11-07T07:01:19Z</cp:lastPrinted>
  <dcterms:created xsi:type="dcterms:W3CDTF">2022-07-23T07:48:29Z</dcterms:created>
  <dcterms:modified xsi:type="dcterms:W3CDTF">2022-11-07T07:55:26Z</dcterms:modified>
</cp:coreProperties>
</file>