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4"/>
  </p:notesMasterIdLst>
  <p:sldIdLst>
    <p:sldId id="347" r:id="rId2"/>
    <p:sldId id="348" r:id="rId3"/>
  </p:sldIdLst>
  <p:sldSz cx="9144000" cy="5715000" type="screen16x1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平鍋 健児" initials="平鍋" lastIdx="1" clrIdx="0">
    <p:extLst>
      <p:ext uri="{19B8F6BF-5375-455C-9EA6-DF929625EA0E}">
        <p15:presenceInfo xmlns:p15="http://schemas.microsoft.com/office/powerpoint/2012/main" userId="97c2b159857dc17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1F5B"/>
    <a:srgbClr val="E43F3E"/>
    <a:srgbClr val="2EB77C"/>
    <a:srgbClr val="4867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00"/>
    <p:restoredTop sz="95946"/>
  </p:normalViewPr>
  <p:slideViewPr>
    <p:cSldViewPr snapToGrid="0" snapToObjects="1">
      <p:cViewPr varScale="1">
        <p:scale>
          <a:sx n="120" d="100"/>
          <a:sy n="120" d="100"/>
        </p:scale>
        <p:origin x="184" y="7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8BDBE6-3B77-FA42-B401-992CB5C9A3FB}" type="datetimeFigureOut">
              <a:rPr kumimoji="1" lang="ja-JP" altLang="en-US" smtClean="0"/>
              <a:t>2022/11/8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DE75AB-FE19-0D4A-9531-B02AAE1D47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31611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E5DB0-24ED-0647-A0FF-641EC2D8D3C0}" type="datetime1">
              <a:rPr kumimoji="1" lang="ja-JP" altLang="en-US" smtClean="0"/>
              <a:t>2022/11/8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/>
            </a:lvl1pPr>
          </a:lstStyle>
          <a:p>
            <a:r>
              <a:rPr kumimoji="1" lang="en" altLang="ja-JP"/>
              <a:t>By Kenji Hiranabe with the kindest help of Prof. Gilbert Strang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EF6B4-709F-0C4F-8D57-4E0D583B55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1634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B9B3B-4728-2147-8605-7DEB1062D5F3}" type="datetime1">
              <a:rPr kumimoji="1" lang="ja-JP" altLang="en-US" smtClean="0"/>
              <a:t>2022/11/8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/>
            </a:lvl1pPr>
          </a:lstStyle>
          <a:p>
            <a:r>
              <a:rPr kumimoji="1" lang="en" altLang="ja-JP"/>
              <a:t>By Kenji Hiranabe with the kindest help of Prof. Gilbert Strang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EF6B4-709F-0C4F-8D57-4E0D583B55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97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2A63C-F9EF-5B49-9281-1FD6DE739325}" type="datetime1">
              <a:rPr kumimoji="1" lang="ja-JP" altLang="en-US" smtClean="0"/>
              <a:t>2022/11/8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/>
            </a:lvl1pPr>
          </a:lstStyle>
          <a:p>
            <a:r>
              <a:rPr kumimoji="1" lang="en" altLang="ja-JP"/>
              <a:t>By Kenji Hiranabe with the kindest help of Prof. Gilbert Strang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EF6B4-709F-0C4F-8D57-4E0D583B55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0030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241EB-A652-2245-878D-D599B2AA2DE1}" type="datetime1">
              <a:rPr kumimoji="1" lang="ja-JP" altLang="en-US" smtClean="0"/>
              <a:t>2022/11/8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/>
            </a:lvl1pPr>
          </a:lstStyle>
          <a:p>
            <a:r>
              <a:rPr kumimoji="1" lang="en" altLang="ja-JP"/>
              <a:t>By Kenji Hiranabe with the kindest help of Prof. Gilbert Strang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EF6B4-709F-0C4F-8D57-4E0D583B55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5138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2BECD-D4D7-A04B-8B2E-7821E46C292D}" type="datetime1">
              <a:rPr kumimoji="1" lang="ja-JP" altLang="en-US" smtClean="0"/>
              <a:t>2022/11/8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/>
            </a:lvl1pPr>
          </a:lstStyle>
          <a:p>
            <a:r>
              <a:rPr kumimoji="1" lang="en" altLang="ja-JP"/>
              <a:t>By Kenji Hiranabe with the kindest help of Prof. Gilbert Strang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EF6B4-709F-0C4F-8D57-4E0D583B55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3296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4245E-8A7B-FE48-AD8A-240D35F3CE47}" type="datetime1">
              <a:rPr kumimoji="1" lang="ja-JP" altLang="en-US" smtClean="0"/>
              <a:t>2022/11/8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/>
            </a:lvl1pPr>
          </a:lstStyle>
          <a:p>
            <a:r>
              <a:rPr kumimoji="1" lang="en" altLang="ja-JP"/>
              <a:t>By Kenji Hiranabe with the kindest help of Prof. Gilbert Strang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EF6B4-709F-0C4F-8D57-4E0D583B55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4424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E2ADF-6037-A84F-BB5D-173A75F7B3B9}" type="datetime1">
              <a:rPr kumimoji="1" lang="ja-JP" altLang="en-US" smtClean="0"/>
              <a:t>2022/11/8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/>
            </a:lvl1pPr>
          </a:lstStyle>
          <a:p>
            <a:r>
              <a:rPr kumimoji="1" lang="en" altLang="ja-JP"/>
              <a:t>By Kenji Hiranabe with the kindest help of Prof. Gilbert Strang</a:t>
            </a:r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EF6B4-709F-0C4F-8D57-4E0D583B55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1004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4DA4F-6209-E24F-85D9-F1F0FD5E9DB3}" type="datetime1">
              <a:rPr kumimoji="1" lang="ja-JP" altLang="en-US" smtClean="0"/>
              <a:t>2022/11/8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/>
            </a:lvl1pPr>
          </a:lstStyle>
          <a:p>
            <a:r>
              <a:rPr kumimoji="1" lang="en" altLang="ja-JP"/>
              <a:t>By Kenji Hiranabe with the kindest help of Prof. Gilbert Strang</a:t>
            </a:r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EF6B4-709F-0C4F-8D57-4E0D583B55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1622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B5A62-A7F2-4749-89AB-14E750C5D0B3}" type="datetime1">
              <a:rPr kumimoji="1" lang="ja-JP" altLang="en-US" smtClean="0"/>
              <a:t>2022/11/8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/>
            </a:lvl1pPr>
          </a:lstStyle>
          <a:p>
            <a:r>
              <a:rPr kumimoji="1" lang="en" altLang="ja-JP"/>
              <a:t>By Kenji Hiranabe with the kindest help of Prof. Gilbert Strang</a:t>
            </a:r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EF6B4-709F-0C4F-8D57-4E0D583B55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8245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F3263-1978-F342-899D-E282F8646536}" type="datetime1">
              <a:rPr kumimoji="1" lang="ja-JP" altLang="en-US" smtClean="0"/>
              <a:t>2022/11/8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/>
            </a:lvl1pPr>
          </a:lstStyle>
          <a:p>
            <a:r>
              <a:rPr kumimoji="1" lang="en" altLang="ja-JP"/>
              <a:t>By Kenji Hiranabe with the kindest help of Prof. Gilbert Strang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EF6B4-709F-0C4F-8D57-4E0D583B55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5843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19A92-5141-7249-9135-7D8E0F076278}" type="datetime1">
              <a:rPr kumimoji="1" lang="ja-JP" altLang="en-US" smtClean="0"/>
              <a:t>2022/11/8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/>
            </a:lvl1pPr>
          </a:lstStyle>
          <a:p>
            <a:r>
              <a:rPr kumimoji="1" lang="en" altLang="ja-JP"/>
              <a:t>By Kenji Hiranabe with the kindest help of Prof. Gilbert Strang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EF6B4-709F-0C4F-8D57-4E0D583B55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7480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398555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</a:defRPr>
            </a:lvl1pPr>
          </a:lstStyle>
          <a:p>
            <a:fld id="{BC290475-D272-2848-83E8-BEB25ED3C463}" type="datetime1">
              <a:rPr kumimoji="1" lang="ja-JP" altLang="en-US" smtClean="0"/>
              <a:pPr/>
              <a:t>2022/11/8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1488" y="5398555"/>
            <a:ext cx="3630168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</a:defRPr>
            </a:lvl1pPr>
          </a:lstStyle>
          <a:p>
            <a:r>
              <a:rPr kumimoji="1" lang="en-US" altLang="ja-JP"/>
              <a:t>By Kenji Hiranabe with the kindest help of Prof. Gilbert Strang</a:t>
            </a:r>
            <a:endParaRPr kumimoji="1" lang="ja-JP" altLang="en-US" sz="8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79158" y="5398555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</a:defRPr>
            </a:lvl1pPr>
          </a:lstStyle>
          <a:p>
            <a:fld id="{C29EF6B4-709F-0C4F-8D57-4E0D583B55F6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pic>
        <p:nvPicPr>
          <p:cNvPr id="8" name="Picture 2" descr="クリエイティブ・コモンズ・ライセンス">
            <a:extLst>
              <a:ext uri="{FF2B5EF4-FFF2-40B4-BE49-F238E27FC236}">
                <a16:creationId xmlns:a16="http://schemas.microsoft.com/office/drawing/2014/main" id="{BBC93A7C-6B6F-F64D-97D3-BBD1C348A87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7858" y="5450662"/>
            <a:ext cx="567901" cy="200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2585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Meiryo" panose="020B0604030504040204" pitchFamily="34" charset="-128"/>
          <a:ea typeface="Meiryo" panose="020B0604030504040204" pitchFamily="34" charset="-128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Meiryo" panose="020B0604030504040204" pitchFamily="34" charset="-128"/>
          <a:ea typeface="Meiryo" panose="020B0604030504040204" pitchFamily="34" charset="-128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Meiryo" panose="020B0604030504040204" pitchFamily="34" charset="-128"/>
          <a:ea typeface="Meiryo" panose="020B0604030504040204" pitchFamily="34" charset="-128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Meiryo" panose="020B0604030504040204" pitchFamily="34" charset="-128"/>
          <a:ea typeface="Meiryo" panose="020B0604030504040204" pitchFamily="34" charset="-128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Meiryo" panose="020B0604030504040204" pitchFamily="34" charset="-128"/>
          <a:ea typeface="Meiryo" panose="020B0604030504040204" pitchFamily="34" charset="-128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Meiryo" panose="020B0604030504040204" pitchFamily="34" charset="-128"/>
          <a:ea typeface="Meiryo" panose="020B0604030504040204" pitchFamily="34" charset="-128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26" Type="http://schemas.openxmlformats.org/officeDocument/2006/relationships/image" Target="../media/image26.png"/><Relationship Id="rId3" Type="http://schemas.openxmlformats.org/officeDocument/2006/relationships/image" Target="../media/image3.png"/><Relationship Id="rId21" Type="http://schemas.openxmlformats.org/officeDocument/2006/relationships/image" Target="../media/image21.png"/><Relationship Id="rId34" Type="http://schemas.openxmlformats.org/officeDocument/2006/relationships/image" Target="../media/image34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5" Type="http://schemas.openxmlformats.org/officeDocument/2006/relationships/image" Target="../media/image25.png"/><Relationship Id="rId33" Type="http://schemas.openxmlformats.org/officeDocument/2006/relationships/image" Target="../media/image33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29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24" Type="http://schemas.openxmlformats.org/officeDocument/2006/relationships/image" Target="../media/image24.png"/><Relationship Id="rId32" Type="http://schemas.openxmlformats.org/officeDocument/2006/relationships/image" Target="../media/image32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23" Type="http://schemas.openxmlformats.org/officeDocument/2006/relationships/image" Target="../media/image23.png"/><Relationship Id="rId28" Type="http://schemas.openxmlformats.org/officeDocument/2006/relationships/image" Target="../media/image28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31" Type="http://schemas.openxmlformats.org/officeDocument/2006/relationships/image" Target="../media/image31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Relationship Id="rId22" Type="http://schemas.openxmlformats.org/officeDocument/2006/relationships/image" Target="../media/image22.png"/><Relationship Id="rId27" Type="http://schemas.openxmlformats.org/officeDocument/2006/relationships/image" Target="../media/image27.png"/><Relationship Id="rId30" Type="http://schemas.openxmlformats.org/officeDocument/2006/relationships/image" Target="../media/image30.png"/><Relationship Id="rId8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5.png"/><Relationship Id="rId18" Type="http://schemas.openxmlformats.org/officeDocument/2006/relationships/image" Target="../media/image18.png"/><Relationship Id="rId26" Type="http://schemas.openxmlformats.org/officeDocument/2006/relationships/image" Target="../media/image26.png"/><Relationship Id="rId3" Type="http://schemas.openxmlformats.org/officeDocument/2006/relationships/image" Target="../media/image3.png"/><Relationship Id="rId21" Type="http://schemas.openxmlformats.org/officeDocument/2006/relationships/image" Target="../media/image21.png"/><Relationship Id="rId34" Type="http://schemas.openxmlformats.org/officeDocument/2006/relationships/image" Target="../media/image36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5" Type="http://schemas.openxmlformats.org/officeDocument/2006/relationships/image" Target="../media/image25.png"/><Relationship Id="rId33" Type="http://schemas.openxmlformats.org/officeDocument/2006/relationships/image" Target="../media/image33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29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24" Type="http://schemas.openxmlformats.org/officeDocument/2006/relationships/image" Target="../media/image24.png"/><Relationship Id="rId32" Type="http://schemas.openxmlformats.org/officeDocument/2006/relationships/image" Target="../media/image32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23" Type="http://schemas.openxmlformats.org/officeDocument/2006/relationships/image" Target="../media/image23.png"/><Relationship Id="rId28" Type="http://schemas.openxmlformats.org/officeDocument/2006/relationships/image" Target="../media/image28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31" Type="http://schemas.openxmlformats.org/officeDocument/2006/relationships/image" Target="../media/image31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Relationship Id="rId22" Type="http://schemas.openxmlformats.org/officeDocument/2006/relationships/image" Target="../media/image22.png"/><Relationship Id="rId27" Type="http://schemas.openxmlformats.org/officeDocument/2006/relationships/image" Target="../media/image27.png"/><Relationship Id="rId30" Type="http://schemas.openxmlformats.org/officeDocument/2006/relationships/image" Target="../media/image30.png"/><Relationship Id="rId8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ッター プレースホルダー 1">
            <a:extLst>
              <a:ext uri="{FF2B5EF4-FFF2-40B4-BE49-F238E27FC236}">
                <a16:creationId xmlns:a16="http://schemas.microsoft.com/office/drawing/2014/main" id="{ECE02996-8A1A-2948-A0D2-505FA82FB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 dirty="0"/>
              <a:t>By Kenji Hiranabe with the kindest help of Prof. Gilbert Strang</a:t>
            </a:r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AD1F2BC-EC35-3E46-B979-EB8F286B872C}"/>
              </a:ext>
            </a:extLst>
          </p:cNvPr>
          <p:cNvSpPr txBox="1"/>
          <p:nvPr/>
        </p:nvSpPr>
        <p:spPr>
          <a:xfrm>
            <a:off x="2244588" y="261887"/>
            <a:ext cx="497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Map of Eigenvalues for real 𝑛×𝑛 square matrices</a:t>
            </a:r>
          </a:p>
        </p:txBody>
      </p:sp>
      <p:grpSp>
        <p:nvGrpSpPr>
          <p:cNvPr id="36" name="グループ化 35">
            <a:extLst>
              <a:ext uri="{FF2B5EF4-FFF2-40B4-BE49-F238E27FC236}">
                <a16:creationId xmlns:a16="http://schemas.microsoft.com/office/drawing/2014/main" id="{76F7FF59-3F43-D346-A416-335207C0313B}"/>
              </a:ext>
            </a:extLst>
          </p:cNvPr>
          <p:cNvGrpSpPr/>
          <p:nvPr/>
        </p:nvGrpSpPr>
        <p:grpSpPr>
          <a:xfrm>
            <a:off x="220978" y="1404777"/>
            <a:ext cx="1349472" cy="1265695"/>
            <a:chOff x="220978" y="1404777"/>
            <a:chExt cx="1349472" cy="1265695"/>
          </a:xfrm>
        </p:grpSpPr>
        <p:grpSp>
          <p:nvGrpSpPr>
            <p:cNvPr id="11" name="グループ化 10">
              <a:extLst>
                <a:ext uri="{FF2B5EF4-FFF2-40B4-BE49-F238E27FC236}">
                  <a16:creationId xmlns:a16="http://schemas.microsoft.com/office/drawing/2014/main" id="{BD737D7A-C143-CB41-99BD-83D54DBAD737}"/>
                </a:ext>
              </a:extLst>
            </p:cNvPr>
            <p:cNvGrpSpPr/>
            <p:nvPr/>
          </p:nvGrpSpPr>
          <p:grpSpPr>
            <a:xfrm>
              <a:off x="220978" y="1482472"/>
              <a:ext cx="1188000" cy="1188000"/>
              <a:chOff x="704626" y="1482472"/>
              <a:chExt cx="1188000" cy="1188000"/>
            </a:xfrm>
          </p:grpSpPr>
          <p:cxnSp>
            <p:nvCxnSpPr>
              <p:cNvPr id="7" name="直線矢印コネクタ 6">
                <a:extLst>
                  <a:ext uri="{FF2B5EF4-FFF2-40B4-BE49-F238E27FC236}">
                    <a16:creationId xmlns:a16="http://schemas.microsoft.com/office/drawing/2014/main" id="{49D6E3C9-DD58-6C40-B75D-90471095FE1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4626" y="2090057"/>
                <a:ext cx="1188000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直線矢印コネクタ 7">
                <a:extLst>
                  <a:ext uri="{FF2B5EF4-FFF2-40B4-BE49-F238E27FC236}">
                    <a16:creationId xmlns:a16="http://schemas.microsoft.com/office/drawing/2014/main" id="{14987282-3766-B843-8A12-CB50A5EF1A7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275250" y="1482472"/>
                <a:ext cx="1122" cy="1188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6B830E71-60A3-3647-95EE-BFB406E5E03E}"/>
                </a:ext>
              </a:extLst>
            </p:cNvPr>
            <p:cNvSpPr txBox="1"/>
            <p:nvPr/>
          </p:nvSpPr>
          <p:spPr>
            <a:xfrm>
              <a:off x="839331" y="1404777"/>
              <a:ext cx="43633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O</a:t>
              </a:r>
            </a:p>
            <a:p>
              <a:r>
                <a:rPr kumimoji="1" lang="en-US" altLang="ja-JP" sz="1000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Zero</a:t>
              </a:r>
              <a:endParaRPr kumimoji="1" lang="ja-JP" altLang="en-US" sz="1000" i="1">
                <a:latin typeface="Cambria Math" panose="02040503050406030204" pitchFamily="18" charset="0"/>
              </a:endParaRPr>
            </a:p>
          </p:txBody>
        </p:sp>
        <p:sp>
          <p:nvSpPr>
            <p:cNvPr id="20" name="円/楕円 19">
              <a:extLst>
                <a:ext uri="{FF2B5EF4-FFF2-40B4-BE49-F238E27FC236}">
                  <a16:creationId xmlns:a16="http://schemas.microsoft.com/office/drawing/2014/main" id="{46464D0F-6069-F044-97A7-0F9747A78F00}"/>
                </a:ext>
              </a:extLst>
            </p:cNvPr>
            <p:cNvSpPr/>
            <p:nvPr/>
          </p:nvSpPr>
          <p:spPr>
            <a:xfrm>
              <a:off x="791602" y="2021496"/>
              <a:ext cx="72000" cy="72000"/>
            </a:xfrm>
            <a:prstGeom prst="ellipse">
              <a:avLst/>
            </a:prstGeom>
            <a:solidFill>
              <a:schemeClr val="accent2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円/楕円 20">
              <a:extLst>
                <a:ext uri="{FF2B5EF4-FFF2-40B4-BE49-F238E27FC236}">
                  <a16:creationId xmlns:a16="http://schemas.microsoft.com/office/drawing/2014/main" id="{A0228D6F-EB66-9042-862F-DF1361568546}"/>
                </a:ext>
              </a:extLst>
            </p:cNvPr>
            <p:cNvSpPr/>
            <p:nvPr/>
          </p:nvSpPr>
          <p:spPr>
            <a:xfrm>
              <a:off x="771565" y="2042982"/>
              <a:ext cx="72000" cy="72000"/>
            </a:xfrm>
            <a:prstGeom prst="ellipse">
              <a:avLst/>
            </a:prstGeom>
            <a:solidFill>
              <a:schemeClr val="accent2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円/楕円 21">
              <a:extLst>
                <a:ext uri="{FF2B5EF4-FFF2-40B4-BE49-F238E27FC236}">
                  <a16:creationId xmlns:a16="http://schemas.microsoft.com/office/drawing/2014/main" id="{420A8B19-865B-3F4E-B8E4-FCB52D498342}"/>
                </a:ext>
              </a:extLst>
            </p:cNvPr>
            <p:cNvSpPr/>
            <p:nvPr/>
          </p:nvSpPr>
          <p:spPr>
            <a:xfrm>
              <a:off x="749315" y="2064262"/>
              <a:ext cx="72000" cy="72000"/>
            </a:xfrm>
            <a:prstGeom prst="ellipse">
              <a:avLst/>
            </a:prstGeom>
            <a:solidFill>
              <a:schemeClr val="accent2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3" name="テキスト ボックス 72">
              <a:extLst>
                <a:ext uri="{FF2B5EF4-FFF2-40B4-BE49-F238E27FC236}">
                  <a16:creationId xmlns:a16="http://schemas.microsoft.com/office/drawing/2014/main" id="{B27B9798-F27E-EB46-8508-8656259CC118}"/>
                </a:ext>
              </a:extLst>
            </p:cNvPr>
            <p:cNvSpPr txBox="1"/>
            <p:nvPr/>
          </p:nvSpPr>
          <p:spPr>
            <a:xfrm>
              <a:off x="574249" y="2072195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900" dirty="0"/>
                <a:t>0</a:t>
              </a:r>
              <a:endParaRPr kumimoji="1" lang="ja-JP" altLang="en-US" sz="9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0" name="テキスト ボックス 149">
                  <a:extLst>
                    <a:ext uri="{FF2B5EF4-FFF2-40B4-BE49-F238E27FC236}">
                      <a16:creationId xmlns:a16="http://schemas.microsoft.com/office/drawing/2014/main" id="{7618D206-97B3-E04C-B173-3BFDE711CD73}"/>
                    </a:ext>
                  </a:extLst>
                </p:cNvPr>
                <p:cNvSpPr txBox="1"/>
                <p:nvPr/>
              </p:nvSpPr>
              <p:spPr>
                <a:xfrm>
                  <a:off x="813009" y="2254445"/>
                  <a:ext cx="515847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r>
                          <a:rPr kumimoji="1" lang="en-US" altLang="ja-JP" sz="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kumimoji="1" lang="en-US" altLang="ja-JP" sz="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kumimoji="1" lang="ja-JP" altLang="en-US" sz="800"/>
                </a:p>
              </p:txBody>
            </p:sp>
          </mc:Choice>
          <mc:Fallback xmlns="">
            <p:sp>
              <p:nvSpPr>
                <p:cNvPr id="150" name="テキスト ボックス 149">
                  <a:extLst>
                    <a:ext uri="{FF2B5EF4-FFF2-40B4-BE49-F238E27FC236}">
                      <a16:creationId xmlns:a16="http://schemas.microsoft.com/office/drawing/2014/main" id="{7618D206-97B3-E04C-B173-3BFDE711CD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3009" y="2254445"/>
                  <a:ext cx="515847" cy="215444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9" name="正方形/長方形 168">
                  <a:extLst>
                    <a:ext uri="{FF2B5EF4-FFF2-40B4-BE49-F238E27FC236}">
                      <a16:creationId xmlns:a16="http://schemas.microsoft.com/office/drawing/2014/main" id="{633AE3CB-8455-BC40-99A2-6091EB141A83}"/>
                    </a:ext>
                  </a:extLst>
                </p:cNvPr>
                <p:cNvSpPr/>
                <p:nvPr/>
              </p:nvSpPr>
              <p:spPr>
                <a:xfrm>
                  <a:off x="1022992" y="1439494"/>
                  <a:ext cx="547458" cy="33656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kumimoji="1" lang="en-US" altLang="ja-JP" sz="6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kumimoji="1" lang="en-US" altLang="ja-JP" sz="6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ja-JP" altLang="en-US" sz="600" i="1"/>
                </a:p>
              </p:txBody>
            </p:sp>
          </mc:Choice>
          <mc:Fallback xmlns="">
            <p:sp>
              <p:nvSpPr>
                <p:cNvPr id="169" name="正方形/長方形 168">
                  <a:extLst>
                    <a:ext uri="{FF2B5EF4-FFF2-40B4-BE49-F238E27FC236}">
                      <a16:creationId xmlns:a16="http://schemas.microsoft.com/office/drawing/2014/main" id="{633AE3CB-8455-BC40-99A2-6091EB141A8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2992" y="1439494"/>
                  <a:ext cx="547458" cy="33656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5" name="グループ化 34">
            <a:extLst>
              <a:ext uri="{FF2B5EF4-FFF2-40B4-BE49-F238E27FC236}">
                <a16:creationId xmlns:a16="http://schemas.microsoft.com/office/drawing/2014/main" id="{026E84CC-BC83-DB41-A6EE-95CADF46B7A8}"/>
              </a:ext>
            </a:extLst>
          </p:cNvPr>
          <p:cNvGrpSpPr/>
          <p:nvPr/>
        </p:nvGrpSpPr>
        <p:grpSpPr>
          <a:xfrm>
            <a:off x="1452025" y="1377686"/>
            <a:ext cx="1258703" cy="1299677"/>
            <a:chOff x="1563785" y="1377686"/>
            <a:chExt cx="1258703" cy="1299677"/>
          </a:xfrm>
        </p:grpSpPr>
        <p:sp>
          <p:nvSpPr>
            <p:cNvPr id="26" name="テキスト ボックス 25">
              <a:extLst>
                <a:ext uri="{FF2B5EF4-FFF2-40B4-BE49-F238E27FC236}">
                  <a16:creationId xmlns:a16="http://schemas.microsoft.com/office/drawing/2014/main" id="{6E1668E9-5327-1543-ABE5-7F8327706D82}"/>
                </a:ext>
              </a:extLst>
            </p:cNvPr>
            <p:cNvSpPr txBox="1"/>
            <p:nvPr/>
          </p:nvSpPr>
          <p:spPr>
            <a:xfrm>
              <a:off x="2154716" y="1377686"/>
              <a:ext cx="61747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I</a:t>
              </a:r>
            </a:p>
            <a:p>
              <a:r>
                <a:rPr kumimoji="1" lang="en-US" altLang="ja-JP" sz="1000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Identity</a:t>
              </a:r>
            </a:p>
          </p:txBody>
        </p:sp>
        <p:sp>
          <p:nvSpPr>
            <p:cNvPr id="30" name="テキスト ボックス 29">
              <a:extLst>
                <a:ext uri="{FF2B5EF4-FFF2-40B4-BE49-F238E27FC236}">
                  <a16:creationId xmlns:a16="http://schemas.microsoft.com/office/drawing/2014/main" id="{053A527B-493C-A945-832C-D40DE7439C57}"/>
                </a:ext>
              </a:extLst>
            </p:cNvPr>
            <p:cNvSpPr txBox="1"/>
            <p:nvPr/>
          </p:nvSpPr>
          <p:spPr>
            <a:xfrm>
              <a:off x="2416087" y="2070583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900" dirty="0"/>
                <a:t>1</a:t>
              </a:r>
              <a:endParaRPr kumimoji="1" lang="ja-JP" altLang="en-US" sz="900"/>
            </a:p>
          </p:txBody>
        </p:sp>
        <p:grpSp>
          <p:nvGrpSpPr>
            <p:cNvPr id="38" name="グループ化 37">
              <a:extLst>
                <a:ext uri="{FF2B5EF4-FFF2-40B4-BE49-F238E27FC236}">
                  <a16:creationId xmlns:a16="http://schemas.microsoft.com/office/drawing/2014/main" id="{6C33EBDD-D812-8440-8F30-F0109A5B2C9C}"/>
                </a:ext>
              </a:extLst>
            </p:cNvPr>
            <p:cNvGrpSpPr/>
            <p:nvPr/>
          </p:nvGrpSpPr>
          <p:grpSpPr>
            <a:xfrm>
              <a:off x="1563785" y="1489363"/>
              <a:ext cx="1188000" cy="1188000"/>
              <a:chOff x="704626" y="1482472"/>
              <a:chExt cx="1188000" cy="1188000"/>
            </a:xfrm>
          </p:grpSpPr>
          <p:cxnSp>
            <p:nvCxnSpPr>
              <p:cNvPr id="39" name="直線矢印コネクタ 38">
                <a:extLst>
                  <a:ext uri="{FF2B5EF4-FFF2-40B4-BE49-F238E27FC236}">
                    <a16:creationId xmlns:a16="http://schemas.microsoft.com/office/drawing/2014/main" id="{0F278626-C929-8744-B28A-3C90B29494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4626" y="2090057"/>
                <a:ext cx="1188000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線矢印コネクタ 39">
                <a:extLst>
                  <a:ext uri="{FF2B5EF4-FFF2-40B4-BE49-F238E27FC236}">
                    <a16:creationId xmlns:a16="http://schemas.microsoft.com/office/drawing/2014/main" id="{5F26EB6E-CCA6-764D-B7A1-416AAEA64BF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275250" y="1482472"/>
                <a:ext cx="1122" cy="1188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グループ化 45">
              <a:extLst>
                <a:ext uri="{FF2B5EF4-FFF2-40B4-BE49-F238E27FC236}">
                  <a16:creationId xmlns:a16="http://schemas.microsoft.com/office/drawing/2014/main" id="{C5AA1845-5B9B-2B4B-A5ED-636E2CE901CD}"/>
                </a:ext>
              </a:extLst>
            </p:cNvPr>
            <p:cNvGrpSpPr/>
            <p:nvPr/>
          </p:nvGrpSpPr>
          <p:grpSpPr>
            <a:xfrm>
              <a:off x="2437386" y="2028387"/>
              <a:ext cx="114287" cy="114766"/>
              <a:chOff x="3384002" y="2021496"/>
              <a:chExt cx="114287" cy="114766"/>
            </a:xfrm>
          </p:grpSpPr>
          <p:sp>
            <p:nvSpPr>
              <p:cNvPr id="27" name="円/楕円 26">
                <a:extLst>
                  <a:ext uri="{FF2B5EF4-FFF2-40B4-BE49-F238E27FC236}">
                    <a16:creationId xmlns:a16="http://schemas.microsoft.com/office/drawing/2014/main" id="{9CB231E5-99F2-A64A-A144-98B85B20A1F1}"/>
                  </a:ext>
                </a:extLst>
              </p:cNvPr>
              <p:cNvSpPr/>
              <p:nvPr/>
            </p:nvSpPr>
            <p:spPr>
              <a:xfrm>
                <a:off x="3426289" y="2021496"/>
                <a:ext cx="72000" cy="72000"/>
              </a:xfrm>
              <a:prstGeom prst="ellipse">
                <a:avLst/>
              </a:prstGeom>
              <a:solidFill>
                <a:schemeClr val="accent2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8" name="円/楕円 27">
                <a:extLst>
                  <a:ext uri="{FF2B5EF4-FFF2-40B4-BE49-F238E27FC236}">
                    <a16:creationId xmlns:a16="http://schemas.microsoft.com/office/drawing/2014/main" id="{051CEEB7-38E2-A943-9AF6-DFCF6695935E}"/>
                  </a:ext>
                </a:extLst>
              </p:cNvPr>
              <p:cNvSpPr/>
              <p:nvPr/>
            </p:nvSpPr>
            <p:spPr>
              <a:xfrm>
                <a:off x="3406252" y="2042982"/>
                <a:ext cx="72000" cy="72000"/>
              </a:xfrm>
              <a:prstGeom prst="ellipse">
                <a:avLst/>
              </a:prstGeom>
              <a:solidFill>
                <a:schemeClr val="accent2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9" name="円/楕円 28">
                <a:extLst>
                  <a:ext uri="{FF2B5EF4-FFF2-40B4-BE49-F238E27FC236}">
                    <a16:creationId xmlns:a16="http://schemas.microsoft.com/office/drawing/2014/main" id="{17F6D2EB-9435-D943-9FF3-B1CE7186DF0D}"/>
                  </a:ext>
                </a:extLst>
              </p:cNvPr>
              <p:cNvSpPr/>
              <p:nvPr/>
            </p:nvSpPr>
            <p:spPr>
              <a:xfrm>
                <a:off x="3384002" y="2064262"/>
                <a:ext cx="72000" cy="72000"/>
              </a:xfrm>
              <a:prstGeom prst="ellipse">
                <a:avLst/>
              </a:prstGeom>
              <a:solidFill>
                <a:schemeClr val="accent2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1" name="テキスト ボックス 150">
                  <a:extLst>
                    <a:ext uri="{FF2B5EF4-FFF2-40B4-BE49-F238E27FC236}">
                      <a16:creationId xmlns:a16="http://schemas.microsoft.com/office/drawing/2014/main" id="{C6EB152E-BBEF-034C-A1DA-6AC34671E207}"/>
                    </a:ext>
                  </a:extLst>
                </p:cNvPr>
                <p:cNvSpPr txBox="1"/>
                <p:nvPr/>
              </p:nvSpPr>
              <p:spPr>
                <a:xfrm>
                  <a:off x="2150596" y="2257853"/>
                  <a:ext cx="515847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r>
                          <a:rPr kumimoji="1" lang="en-US" altLang="ja-JP" sz="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kumimoji="1" lang="en-US" altLang="ja-JP" sz="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kumimoji="1" lang="ja-JP" altLang="en-US" sz="800"/>
                </a:p>
              </p:txBody>
            </p:sp>
          </mc:Choice>
          <mc:Fallback xmlns="">
            <p:sp>
              <p:nvSpPr>
                <p:cNvPr id="151" name="テキスト ボックス 150">
                  <a:extLst>
                    <a:ext uri="{FF2B5EF4-FFF2-40B4-BE49-F238E27FC236}">
                      <a16:creationId xmlns:a16="http://schemas.microsoft.com/office/drawing/2014/main" id="{C6EB152E-BBEF-034C-A1DA-6AC34671E20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50596" y="2257853"/>
                  <a:ext cx="515847" cy="21544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8" name="正方形/長方形 217">
                  <a:extLst>
                    <a:ext uri="{FF2B5EF4-FFF2-40B4-BE49-F238E27FC236}">
                      <a16:creationId xmlns:a16="http://schemas.microsoft.com/office/drawing/2014/main" id="{D14452FB-870A-A945-AE1D-160F18259CB6}"/>
                    </a:ext>
                  </a:extLst>
                </p:cNvPr>
                <p:cNvSpPr/>
                <p:nvPr/>
              </p:nvSpPr>
              <p:spPr>
                <a:xfrm>
                  <a:off x="2275030" y="1383507"/>
                  <a:ext cx="547458" cy="33656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kumimoji="1" lang="en-US" altLang="ja-JP" sz="6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kumimoji="1" lang="en-US" altLang="ja-JP" sz="6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ja-JP" altLang="en-US" sz="600" i="1"/>
                </a:p>
              </p:txBody>
            </p:sp>
          </mc:Choice>
          <mc:Fallback xmlns="">
            <p:sp>
              <p:nvSpPr>
                <p:cNvPr id="218" name="正方形/長方形 217">
                  <a:extLst>
                    <a:ext uri="{FF2B5EF4-FFF2-40B4-BE49-F238E27FC236}">
                      <a16:creationId xmlns:a16="http://schemas.microsoft.com/office/drawing/2014/main" id="{D14452FB-870A-A945-AE1D-160F18259CB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75030" y="1383507"/>
                  <a:ext cx="547458" cy="33656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1" name="グループ化 30">
            <a:extLst>
              <a:ext uri="{FF2B5EF4-FFF2-40B4-BE49-F238E27FC236}">
                <a16:creationId xmlns:a16="http://schemas.microsoft.com/office/drawing/2014/main" id="{AB961EC0-9A7F-CD43-9812-17435496F34E}"/>
              </a:ext>
            </a:extLst>
          </p:cNvPr>
          <p:cNvGrpSpPr/>
          <p:nvPr/>
        </p:nvGrpSpPr>
        <p:grpSpPr>
          <a:xfrm>
            <a:off x="5506791" y="1360806"/>
            <a:ext cx="1626792" cy="1314247"/>
            <a:chOff x="6767661" y="1329380"/>
            <a:chExt cx="1626792" cy="1314247"/>
          </a:xfrm>
        </p:grpSpPr>
        <p:sp>
          <p:nvSpPr>
            <p:cNvPr id="175" name="テキスト ボックス 174">
              <a:extLst>
                <a:ext uri="{FF2B5EF4-FFF2-40B4-BE49-F238E27FC236}">
                  <a16:creationId xmlns:a16="http://schemas.microsoft.com/office/drawing/2014/main" id="{277166A9-4DC0-AA49-989E-715A10B13ED5}"/>
                </a:ext>
              </a:extLst>
            </p:cNvPr>
            <p:cNvSpPr txBox="1"/>
            <p:nvPr/>
          </p:nvSpPr>
          <p:spPr>
            <a:xfrm>
              <a:off x="7358592" y="1343950"/>
              <a:ext cx="103586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i="1" dirty="0" err="1">
                  <a:latin typeface="Times" pitchFamily="2" charset="0"/>
                  <a:ea typeface="Cambria Math" panose="02040503050406030204" pitchFamily="18" charset="0"/>
                </a:rPr>
                <a:t>z</a:t>
              </a:r>
              <a:r>
                <a:rPr kumimoji="1" lang="en-US" altLang="ja-JP" i="1" dirty="0" err="1">
                  <a:latin typeface="Cambria Math" panose="02040503050406030204" pitchFamily="18" charset="0"/>
                  <a:ea typeface="Cambria Math" panose="02040503050406030204" pitchFamily="18" charset="0"/>
                </a:rPr>
                <a:t>I</a:t>
              </a:r>
              <a:endParaRPr kumimoji="1" lang="en-US" altLang="ja-JP" i="1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  <a:p>
              <a:r>
                <a:rPr kumimoji="1" lang="en-US" altLang="ja-JP" sz="1000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z times Identity</a:t>
              </a:r>
            </a:p>
          </p:txBody>
        </p:sp>
        <p:grpSp>
          <p:nvGrpSpPr>
            <p:cNvPr id="177" name="グループ化 176">
              <a:extLst>
                <a:ext uri="{FF2B5EF4-FFF2-40B4-BE49-F238E27FC236}">
                  <a16:creationId xmlns:a16="http://schemas.microsoft.com/office/drawing/2014/main" id="{B5ABBEC8-80E1-0140-B19B-4EBD91238F37}"/>
                </a:ext>
              </a:extLst>
            </p:cNvPr>
            <p:cNvGrpSpPr/>
            <p:nvPr/>
          </p:nvGrpSpPr>
          <p:grpSpPr>
            <a:xfrm>
              <a:off x="6767661" y="1455627"/>
              <a:ext cx="1188000" cy="1188000"/>
              <a:chOff x="704626" y="1482472"/>
              <a:chExt cx="1188000" cy="1188000"/>
            </a:xfrm>
          </p:grpSpPr>
          <p:cxnSp>
            <p:nvCxnSpPr>
              <p:cNvPr id="178" name="直線矢印コネクタ 177">
                <a:extLst>
                  <a:ext uri="{FF2B5EF4-FFF2-40B4-BE49-F238E27FC236}">
                    <a16:creationId xmlns:a16="http://schemas.microsoft.com/office/drawing/2014/main" id="{2BC1D138-1450-124A-8B1D-BF02D953E9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4626" y="2090057"/>
                <a:ext cx="1188000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直線矢印コネクタ 178">
                <a:extLst>
                  <a:ext uri="{FF2B5EF4-FFF2-40B4-BE49-F238E27FC236}">
                    <a16:creationId xmlns:a16="http://schemas.microsoft.com/office/drawing/2014/main" id="{ACD52D68-B504-0340-87D3-2F7211645E3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275250" y="1482472"/>
                <a:ext cx="1122" cy="1188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0" name="グループ化 179">
              <a:extLst>
                <a:ext uri="{FF2B5EF4-FFF2-40B4-BE49-F238E27FC236}">
                  <a16:creationId xmlns:a16="http://schemas.microsoft.com/office/drawing/2014/main" id="{C4F3315F-C88C-714C-8EA5-3323D8CF27E7}"/>
                </a:ext>
              </a:extLst>
            </p:cNvPr>
            <p:cNvGrpSpPr/>
            <p:nvPr/>
          </p:nvGrpSpPr>
          <p:grpSpPr>
            <a:xfrm>
              <a:off x="7517278" y="1847420"/>
              <a:ext cx="114287" cy="114766"/>
              <a:chOff x="3384002" y="2021496"/>
              <a:chExt cx="114287" cy="114766"/>
            </a:xfrm>
          </p:grpSpPr>
          <p:sp>
            <p:nvSpPr>
              <p:cNvPr id="181" name="円/楕円 180">
                <a:extLst>
                  <a:ext uri="{FF2B5EF4-FFF2-40B4-BE49-F238E27FC236}">
                    <a16:creationId xmlns:a16="http://schemas.microsoft.com/office/drawing/2014/main" id="{62C1E4FD-8A7C-4E43-B12E-CC6844A07875}"/>
                  </a:ext>
                </a:extLst>
              </p:cNvPr>
              <p:cNvSpPr/>
              <p:nvPr/>
            </p:nvSpPr>
            <p:spPr>
              <a:xfrm>
                <a:off x="3426289" y="2021496"/>
                <a:ext cx="72000" cy="72000"/>
              </a:xfrm>
              <a:prstGeom prst="ellipse">
                <a:avLst/>
              </a:prstGeom>
              <a:solidFill>
                <a:schemeClr val="accent2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2" name="円/楕円 181">
                <a:extLst>
                  <a:ext uri="{FF2B5EF4-FFF2-40B4-BE49-F238E27FC236}">
                    <a16:creationId xmlns:a16="http://schemas.microsoft.com/office/drawing/2014/main" id="{4C0C1B62-4420-A34F-8901-94CEFAD50952}"/>
                  </a:ext>
                </a:extLst>
              </p:cNvPr>
              <p:cNvSpPr/>
              <p:nvPr/>
            </p:nvSpPr>
            <p:spPr>
              <a:xfrm>
                <a:off x="3406252" y="2042982"/>
                <a:ext cx="72000" cy="72000"/>
              </a:xfrm>
              <a:prstGeom prst="ellipse">
                <a:avLst/>
              </a:prstGeom>
              <a:solidFill>
                <a:schemeClr val="accent2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3" name="円/楕円 182">
                <a:extLst>
                  <a:ext uri="{FF2B5EF4-FFF2-40B4-BE49-F238E27FC236}">
                    <a16:creationId xmlns:a16="http://schemas.microsoft.com/office/drawing/2014/main" id="{2120130B-F5C0-A14E-8295-47132BFB913E}"/>
                  </a:ext>
                </a:extLst>
              </p:cNvPr>
              <p:cNvSpPr/>
              <p:nvPr/>
            </p:nvSpPr>
            <p:spPr>
              <a:xfrm>
                <a:off x="3384002" y="2064262"/>
                <a:ext cx="72000" cy="72000"/>
              </a:xfrm>
              <a:prstGeom prst="ellipse">
                <a:avLst/>
              </a:prstGeom>
              <a:solidFill>
                <a:schemeClr val="accent2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4" name="テキスト ボックス 183">
                  <a:extLst>
                    <a:ext uri="{FF2B5EF4-FFF2-40B4-BE49-F238E27FC236}">
                      <a16:creationId xmlns:a16="http://schemas.microsoft.com/office/drawing/2014/main" id="{EA137340-362E-2740-AB4A-8CD9F6956241}"/>
                    </a:ext>
                  </a:extLst>
                </p:cNvPr>
                <p:cNvSpPr txBox="1"/>
                <p:nvPr/>
              </p:nvSpPr>
              <p:spPr>
                <a:xfrm>
                  <a:off x="7354472" y="2233949"/>
                  <a:ext cx="511166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r>
                          <a:rPr kumimoji="1" lang="en-US" altLang="ja-JP" sz="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kumimoji="1" lang="en-US" altLang="ja-JP" sz="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kumimoji="1" lang="en-US" altLang="ja-JP" sz="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kumimoji="1" lang="ja-JP" altLang="en-US" sz="800"/>
                </a:p>
              </p:txBody>
            </p:sp>
          </mc:Choice>
          <mc:Fallback xmlns="">
            <p:sp>
              <p:nvSpPr>
                <p:cNvPr id="184" name="テキスト ボックス 183">
                  <a:extLst>
                    <a:ext uri="{FF2B5EF4-FFF2-40B4-BE49-F238E27FC236}">
                      <a16:creationId xmlns:a16="http://schemas.microsoft.com/office/drawing/2014/main" id="{EA137340-362E-2740-AB4A-8CD9F695624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54472" y="2233949"/>
                  <a:ext cx="511166" cy="215444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6" name="テキスト ボックス 185">
              <a:extLst>
                <a:ext uri="{FF2B5EF4-FFF2-40B4-BE49-F238E27FC236}">
                  <a16:creationId xmlns:a16="http://schemas.microsoft.com/office/drawing/2014/main" id="{AE8327BE-3ADB-7D45-B5D1-B698DA622ADA}"/>
                </a:ext>
              </a:extLst>
            </p:cNvPr>
            <p:cNvSpPr txBox="1"/>
            <p:nvPr/>
          </p:nvSpPr>
          <p:spPr>
            <a:xfrm>
              <a:off x="7496016" y="1841746"/>
              <a:ext cx="23756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900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z</a:t>
              </a:r>
              <a:endParaRPr kumimoji="1" lang="ja-JP" altLang="en-US" sz="900" i="1">
                <a:latin typeface="Cambria Math" panose="020405030504060302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2" name="正方形/長方形 221">
                  <a:extLst>
                    <a:ext uri="{FF2B5EF4-FFF2-40B4-BE49-F238E27FC236}">
                      <a16:creationId xmlns:a16="http://schemas.microsoft.com/office/drawing/2014/main" id="{05A022E6-808D-584D-A780-1746ADBC819F}"/>
                    </a:ext>
                  </a:extLst>
                </p:cNvPr>
                <p:cNvSpPr/>
                <p:nvPr/>
              </p:nvSpPr>
              <p:spPr>
                <a:xfrm>
                  <a:off x="7601048" y="1329380"/>
                  <a:ext cx="547458" cy="33656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kumimoji="1" lang="en-US" altLang="ja-JP" sz="6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kumimoji="1" lang="en-US" altLang="ja-JP" sz="6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ja-JP" altLang="en-US" sz="600" i="1"/>
                </a:p>
              </p:txBody>
            </p:sp>
          </mc:Choice>
          <mc:Fallback xmlns="">
            <p:sp>
              <p:nvSpPr>
                <p:cNvPr id="222" name="正方形/長方形 221">
                  <a:extLst>
                    <a:ext uri="{FF2B5EF4-FFF2-40B4-BE49-F238E27FC236}">
                      <a16:creationId xmlns:a16="http://schemas.microsoft.com/office/drawing/2014/main" id="{05A022E6-808D-584D-A780-1746ADBC819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01048" y="1329380"/>
                  <a:ext cx="547458" cy="33656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1CA35E5F-8F49-8446-B551-1024D2A32E72}"/>
              </a:ext>
            </a:extLst>
          </p:cNvPr>
          <p:cNvGrpSpPr/>
          <p:nvPr/>
        </p:nvGrpSpPr>
        <p:grpSpPr>
          <a:xfrm>
            <a:off x="1458623" y="2944206"/>
            <a:ext cx="1616309" cy="1308205"/>
            <a:chOff x="1550241" y="2934799"/>
            <a:chExt cx="1616309" cy="1308205"/>
          </a:xfrm>
        </p:grpSpPr>
        <p:sp>
          <p:nvSpPr>
            <p:cNvPr id="108" name="テキスト ボックス 107">
              <a:extLst>
                <a:ext uri="{FF2B5EF4-FFF2-40B4-BE49-F238E27FC236}">
                  <a16:creationId xmlns:a16="http://schemas.microsoft.com/office/drawing/2014/main" id="{0CD3EA4A-E8FC-2143-98D5-DEE79483C9E4}"/>
                </a:ext>
              </a:extLst>
            </p:cNvPr>
            <p:cNvSpPr txBox="1"/>
            <p:nvPr/>
          </p:nvSpPr>
          <p:spPr>
            <a:xfrm>
              <a:off x="2098629" y="2934799"/>
              <a:ext cx="106792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S</a:t>
              </a:r>
              <a:r>
                <a:rPr kumimoji="1" lang="en-US" altLang="ja-JP" baseline="-25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+</a:t>
              </a:r>
            </a:p>
            <a:p>
              <a:r>
                <a:rPr kumimoji="1" lang="en-US" altLang="ja-JP" sz="1000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Positive definite</a:t>
              </a:r>
              <a:endParaRPr kumimoji="1" lang="ja-JP" altLang="en-US" sz="1000" i="1">
                <a:latin typeface="Cambria Math" panose="02040503050406030204" pitchFamily="18" charset="0"/>
              </a:endParaRPr>
            </a:p>
          </p:txBody>
        </p:sp>
        <p:grpSp>
          <p:nvGrpSpPr>
            <p:cNvPr id="109" name="グループ化 108">
              <a:extLst>
                <a:ext uri="{FF2B5EF4-FFF2-40B4-BE49-F238E27FC236}">
                  <a16:creationId xmlns:a16="http://schemas.microsoft.com/office/drawing/2014/main" id="{5C55187B-F6E1-324A-9D9B-CC39EA82B9BC}"/>
                </a:ext>
              </a:extLst>
            </p:cNvPr>
            <p:cNvGrpSpPr/>
            <p:nvPr/>
          </p:nvGrpSpPr>
          <p:grpSpPr>
            <a:xfrm>
              <a:off x="1550241" y="3055004"/>
              <a:ext cx="1188000" cy="1188000"/>
              <a:chOff x="704626" y="1482472"/>
              <a:chExt cx="1188000" cy="1188000"/>
            </a:xfrm>
          </p:grpSpPr>
          <p:cxnSp>
            <p:nvCxnSpPr>
              <p:cNvPr id="110" name="直線矢印コネクタ 109">
                <a:extLst>
                  <a:ext uri="{FF2B5EF4-FFF2-40B4-BE49-F238E27FC236}">
                    <a16:creationId xmlns:a16="http://schemas.microsoft.com/office/drawing/2014/main" id="{00A9A6CC-020D-BB4D-9C7C-CEC52FCE80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4626" y="2090057"/>
                <a:ext cx="1188000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直線矢印コネクタ 110">
                <a:extLst>
                  <a:ext uri="{FF2B5EF4-FFF2-40B4-BE49-F238E27FC236}">
                    <a16:creationId xmlns:a16="http://schemas.microsoft.com/office/drawing/2014/main" id="{68D575A1-743A-5347-9598-995974959A8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275250" y="1482472"/>
                <a:ext cx="1122" cy="1188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2" name="テキスト ボックス 111">
              <a:extLst>
                <a:ext uri="{FF2B5EF4-FFF2-40B4-BE49-F238E27FC236}">
                  <a16:creationId xmlns:a16="http://schemas.microsoft.com/office/drawing/2014/main" id="{26837757-BD37-404C-9844-4770C24E6C06}"/>
                </a:ext>
              </a:extLst>
            </p:cNvPr>
            <p:cNvSpPr txBox="1"/>
            <p:nvPr/>
          </p:nvSpPr>
          <p:spPr>
            <a:xfrm>
              <a:off x="2069806" y="3642238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900" dirty="0"/>
                <a:t>0</a:t>
              </a:r>
              <a:endParaRPr kumimoji="1" lang="ja-JP" altLang="en-US" sz="900"/>
            </a:p>
          </p:txBody>
        </p:sp>
        <p:grpSp>
          <p:nvGrpSpPr>
            <p:cNvPr id="116" name="グループ化 115">
              <a:extLst>
                <a:ext uri="{FF2B5EF4-FFF2-40B4-BE49-F238E27FC236}">
                  <a16:creationId xmlns:a16="http://schemas.microsoft.com/office/drawing/2014/main" id="{C2DA9BAE-F04D-2841-84DD-3D29E386FAC7}"/>
                </a:ext>
              </a:extLst>
            </p:cNvPr>
            <p:cNvGrpSpPr/>
            <p:nvPr/>
          </p:nvGrpSpPr>
          <p:grpSpPr>
            <a:xfrm>
              <a:off x="2130012" y="3603141"/>
              <a:ext cx="610719" cy="103238"/>
              <a:chOff x="2121395" y="3611510"/>
              <a:chExt cx="610719" cy="103238"/>
            </a:xfrm>
          </p:grpSpPr>
          <p:sp>
            <p:nvSpPr>
              <p:cNvPr id="107" name="正方形/長方形 106">
                <a:extLst>
                  <a:ext uri="{FF2B5EF4-FFF2-40B4-BE49-F238E27FC236}">
                    <a16:creationId xmlns:a16="http://schemas.microsoft.com/office/drawing/2014/main" id="{7DE16740-30F4-9F49-8CA7-EC924242F101}"/>
                  </a:ext>
                </a:extLst>
              </p:cNvPr>
              <p:cNvSpPr/>
              <p:nvPr/>
            </p:nvSpPr>
            <p:spPr>
              <a:xfrm>
                <a:off x="2121395" y="3611510"/>
                <a:ext cx="610719" cy="103238"/>
              </a:xfrm>
              <a:prstGeom prst="rect">
                <a:avLst/>
              </a:prstGeom>
              <a:solidFill>
                <a:schemeClr val="accent2">
                  <a:alpha val="28851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3" name="円/楕円 112">
                <a:extLst>
                  <a:ext uri="{FF2B5EF4-FFF2-40B4-BE49-F238E27FC236}">
                    <a16:creationId xmlns:a16="http://schemas.microsoft.com/office/drawing/2014/main" id="{66F9FE9C-F570-0945-97BF-8AE11A3F9D1C}"/>
                  </a:ext>
                </a:extLst>
              </p:cNvPr>
              <p:cNvSpPr/>
              <p:nvPr/>
            </p:nvSpPr>
            <p:spPr>
              <a:xfrm>
                <a:off x="2578907" y="3626589"/>
                <a:ext cx="72000" cy="720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4" name="円/楕円 113">
                <a:extLst>
                  <a:ext uri="{FF2B5EF4-FFF2-40B4-BE49-F238E27FC236}">
                    <a16:creationId xmlns:a16="http://schemas.microsoft.com/office/drawing/2014/main" id="{E4ED2EB6-A5F0-2D47-8102-B5B800290EB1}"/>
                  </a:ext>
                </a:extLst>
              </p:cNvPr>
              <p:cNvSpPr/>
              <p:nvPr/>
            </p:nvSpPr>
            <p:spPr>
              <a:xfrm>
                <a:off x="2326550" y="3626589"/>
                <a:ext cx="72000" cy="720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5" name="円/楕円 114">
                <a:extLst>
                  <a:ext uri="{FF2B5EF4-FFF2-40B4-BE49-F238E27FC236}">
                    <a16:creationId xmlns:a16="http://schemas.microsoft.com/office/drawing/2014/main" id="{88FBCD36-D1CC-574D-9F88-BC88FCD7E9B8}"/>
                  </a:ext>
                </a:extLst>
              </p:cNvPr>
              <p:cNvSpPr/>
              <p:nvPr/>
            </p:nvSpPr>
            <p:spPr>
              <a:xfrm>
                <a:off x="2187904" y="3626589"/>
                <a:ext cx="72000" cy="720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7" name="テキスト ボックス 146">
                  <a:extLst>
                    <a:ext uri="{FF2B5EF4-FFF2-40B4-BE49-F238E27FC236}">
                      <a16:creationId xmlns:a16="http://schemas.microsoft.com/office/drawing/2014/main" id="{67EE7D3A-79D3-3441-A401-CDD407E7C739}"/>
                    </a:ext>
                  </a:extLst>
                </p:cNvPr>
                <p:cNvSpPr txBox="1"/>
                <p:nvPr/>
              </p:nvSpPr>
              <p:spPr>
                <a:xfrm>
                  <a:off x="2212787" y="3780348"/>
                  <a:ext cx="538288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r>
                          <a:rPr kumimoji="1" lang="en-US" altLang="ja-JP" sz="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kumimoji="1" lang="en-US" altLang="ja-JP" sz="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&gt;0</m:t>
                        </m:r>
                      </m:oMath>
                    </m:oMathPara>
                  </a14:m>
                  <a:endParaRPr kumimoji="1" lang="ja-JP" altLang="en-US" sz="800"/>
                </a:p>
              </p:txBody>
            </p:sp>
          </mc:Choice>
          <mc:Fallback xmlns="">
            <p:sp>
              <p:nvSpPr>
                <p:cNvPr id="147" name="テキスト ボックス 146">
                  <a:extLst>
                    <a:ext uri="{FF2B5EF4-FFF2-40B4-BE49-F238E27FC236}">
                      <a16:creationId xmlns:a16="http://schemas.microsoft.com/office/drawing/2014/main" id="{67EE7D3A-79D3-3441-A401-CDD407E7C7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12787" y="3780348"/>
                  <a:ext cx="538288" cy="215444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4" name="正方形/長方形 223">
                  <a:extLst>
                    <a:ext uri="{FF2B5EF4-FFF2-40B4-BE49-F238E27FC236}">
                      <a16:creationId xmlns:a16="http://schemas.microsoft.com/office/drawing/2014/main" id="{EDA19219-C45F-E04A-B15B-B6BE1587DD8B}"/>
                    </a:ext>
                  </a:extLst>
                </p:cNvPr>
                <p:cNvSpPr/>
                <p:nvPr/>
              </p:nvSpPr>
              <p:spPr>
                <a:xfrm>
                  <a:off x="2330270" y="2939059"/>
                  <a:ext cx="547458" cy="33656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kumimoji="1" lang="en-US" altLang="ja-JP" sz="6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kumimoji="1" lang="en-US" altLang="ja-JP" sz="6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ja-JP" altLang="en-US" sz="600" i="1"/>
                </a:p>
              </p:txBody>
            </p:sp>
          </mc:Choice>
          <mc:Fallback xmlns="">
            <p:sp>
              <p:nvSpPr>
                <p:cNvPr id="224" name="正方形/長方形 223">
                  <a:extLst>
                    <a:ext uri="{FF2B5EF4-FFF2-40B4-BE49-F238E27FC236}">
                      <a16:creationId xmlns:a16="http://schemas.microsoft.com/office/drawing/2014/main" id="{EDA19219-C45F-E04A-B15B-B6BE1587DD8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30270" y="2939059"/>
                  <a:ext cx="547458" cy="336567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E18FC7CB-F27E-7B4B-853C-0988D90041D8}"/>
              </a:ext>
            </a:extLst>
          </p:cNvPr>
          <p:cNvGrpSpPr/>
          <p:nvPr/>
        </p:nvGrpSpPr>
        <p:grpSpPr>
          <a:xfrm>
            <a:off x="223658" y="2940063"/>
            <a:ext cx="1442403" cy="1288517"/>
            <a:chOff x="223658" y="2940063"/>
            <a:chExt cx="1442403" cy="1288517"/>
          </a:xfrm>
        </p:grpSpPr>
        <p:sp>
          <p:nvSpPr>
            <p:cNvPr id="94" name="テキスト ボックス 93">
              <a:extLst>
                <a:ext uri="{FF2B5EF4-FFF2-40B4-BE49-F238E27FC236}">
                  <a16:creationId xmlns:a16="http://schemas.microsoft.com/office/drawing/2014/main" id="{0685671C-5F67-654A-83F1-43BA3FA4C559}"/>
                </a:ext>
              </a:extLst>
            </p:cNvPr>
            <p:cNvSpPr txBox="1"/>
            <p:nvPr/>
          </p:nvSpPr>
          <p:spPr>
            <a:xfrm>
              <a:off x="888284" y="2948368"/>
              <a:ext cx="77777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S</a:t>
              </a:r>
            </a:p>
            <a:p>
              <a:r>
                <a:rPr kumimoji="1" lang="en-US" altLang="ja-JP" sz="1000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Symmetric</a:t>
              </a:r>
              <a:endParaRPr kumimoji="1" lang="ja-JP" altLang="en-US" sz="1000" i="1">
                <a:latin typeface="Cambria Math" panose="02040503050406030204" pitchFamily="18" charset="0"/>
              </a:endParaRPr>
            </a:p>
          </p:txBody>
        </p:sp>
        <p:grpSp>
          <p:nvGrpSpPr>
            <p:cNvPr id="95" name="グループ化 94">
              <a:extLst>
                <a:ext uri="{FF2B5EF4-FFF2-40B4-BE49-F238E27FC236}">
                  <a16:creationId xmlns:a16="http://schemas.microsoft.com/office/drawing/2014/main" id="{7E01EAFF-5945-0D42-A59B-9F7C71E0CE1A}"/>
                </a:ext>
              </a:extLst>
            </p:cNvPr>
            <p:cNvGrpSpPr/>
            <p:nvPr/>
          </p:nvGrpSpPr>
          <p:grpSpPr>
            <a:xfrm>
              <a:off x="223658" y="3040580"/>
              <a:ext cx="1188000" cy="1188000"/>
              <a:chOff x="704626" y="1482472"/>
              <a:chExt cx="1188000" cy="1188000"/>
            </a:xfrm>
          </p:grpSpPr>
          <p:cxnSp>
            <p:nvCxnSpPr>
              <p:cNvPr id="96" name="直線矢印コネクタ 95">
                <a:extLst>
                  <a:ext uri="{FF2B5EF4-FFF2-40B4-BE49-F238E27FC236}">
                    <a16:creationId xmlns:a16="http://schemas.microsoft.com/office/drawing/2014/main" id="{3CE4AA74-C08D-D941-8062-9D24287496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4626" y="2090057"/>
                <a:ext cx="1188000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直線矢印コネクタ 96">
                <a:extLst>
                  <a:ext uri="{FF2B5EF4-FFF2-40B4-BE49-F238E27FC236}">
                    <a16:creationId xmlns:a16="http://schemas.microsoft.com/office/drawing/2014/main" id="{61843BF7-E396-CB46-A410-6825C7220E5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275250" y="1482472"/>
                <a:ext cx="1122" cy="1188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9" name="グループ化 198">
              <a:extLst>
                <a:ext uri="{FF2B5EF4-FFF2-40B4-BE49-F238E27FC236}">
                  <a16:creationId xmlns:a16="http://schemas.microsoft.com/office/drawing/2014/main" id="{316B2336-7320-EC46-9A4B-77E3BE64E081}"/>
                </a:ext>
              </a:extLst>
            </p:cNvPr>
            <p:cNvGrpSpPr/>
            <p:nvPr/>
          </p:nvGrpSpPr>
          <p:grpSpPr>
            <a:xfrm>
              <a:off x="276893" y="3593514"/>
              <a:ext cx="1111697" cy="108000"/>
              <a:chOff x="276893" y="3593514"/>
              <a:chExt cx="1111697" cy="108000"/>
            </a:xfrm>
          </p:grpSpPr>
          <p:sp>
            <p:nvSpPr>
              <p:cNvPr id="18" name="正方形/長方形 17">
                <a:extLst>
                  <a:ext uri="{FF2B5EF4-FFF2-40B4-BE49-F238E27FC236}">
                    <a16:creationId xmlns:a16="http://schemas.microsoft.com/office/drawing/2014/main" id="{47B808BC-5209-D941-967A-87FA2BA3F3BE}"/>
                  </a:ext>
                </a:extLst>
              </p:cNvPr>
              <p:cNvSpPr/>
              <p:nvPr/>
            </p:nvSpPr>
            <p:spPr>
              <a:xfrm>
                <a:off x="276893" y="3593514"/>
                <a:ext cx="1111697" cy="108000"/>
              </a:xfrm>
              <a:prstGeom prst="rect">
                <a:avLst/>
              </a:prstGeom>
              <a:solidFill>
                <a:schemeClr val="accent2">
                  <a:alpha val="29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4" name="円/楕円 103">
                <a:extLst>
                  <a:ext uri="{FF2B5EF4-FFF2-40B4-BE49-F238E27FC236}">
                    <a16:creationId xmlns:a16="http://schemas.microsoft.com/office/drawing/2014/main" id="{687B2C31-D293-6244-A2A3-EFAB2256740B}"/>
                  </a:ext>
                </a:extLst>
              </p:cNvPr>
              <p:cNvSpPr/>
              <p:nvPr/>
            </p:nvSpPr>
            <p:spPr>
              <a:xfrm>
                <a:off x="1229077" y="3612165"/>
                <a:ext cx="72000" cy="720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5" name="円/楕円 104">
                <a:extLst>
                  <a:ext uri="{FF2B5EF4-FFF2-40B4-BE49-F238E27FC236}">
                    <a16:creationId xmlns:a16="http://schemas.microsoft.com/office/drawing/2014/main" id="{51E86AFE-FDF8-854F-B62D-18446FC36065}"/>
                  </a:ext>
                </a:extLst>
              </p:cNvPr>
              <p:cNvSpPr/>
              <p:nvPr/>
            </p:nvSpPr>
            <p:spPr>
              <a:xfrm>
                <a:off x="621640" y="3612165"/>
                <a:ext cx="72000" cy="720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8" name="円/楕円 127">
                <a:extLst>
                  <a:ext uri="{FF2B5EF4-FFF2-40B4-BE49-F238E27FC236}">
                    <a16:creationId xmlns:a16="http://schemas.microsoft.com/office/drawing/2014/main" id="{6D2B8023-31E3-3A41-B2CB-972E444D7494}"/>
                  </a:ext>
                </a:extLst>
              </p:cNvPr>
              <p:cNvSpPr/>
              <p:nvPr/>
            </p:nvSpPr>
            <p:spPr>
              <a:xfrm>
                <a:off x="506341" y="3613221"/>
                <a:ext cx="72000" cy="720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8" name="テキスト ボックス 147">
                  <a:extLst>
                    <a:ext uri="{FF2B5EF4-FFF2-40B4-BE49-F238E27FC236}">
                      <a16:creationId xmlns:a16="http://schemas.microsoft.com/office/drawing/2014/main" id="{54818CD2-6A42-F144-A628-E2DDD0FEE272}"/>
                    </a:ext>
                  </a:extLst>
                </p:cNvPr>
                <p:cNvSpPr txBox="1"/>
                <p:nvPr/>
              </p:nvSpPr>
              <p:spPr>
                <a:xfrm>
                  <a:off x="926383" y="3785224"/>
                  <a:ext cx="523861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r>
                          <a:rPr kumimoji="1" lang="en-US" altLang="ja-JP" sz="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kumimoji="1" lang="en-US" altLang="ja-JP" sz="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kumimoji="1" lang="en-US" altLang="ja-JP" sz="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oMath>
                    </m:oMathPara>
                  </a14:m>
                  <a:endParaRPr kumimoji="1" lang="ja-JP" altLang="en-US" sz="800"/>
                </a:p>
              </p:txBody>
            </p:sp>
          </mc:Choice>
          <mc:Fallback xmlns="">
            <p:sp>
              <p:nvSpPr>
                <p:cNvPr id="148" name="テキスト ボックス 147">
                  <a:extLst>
                    <a:ext uri="{FF2B5EF4-FFF2-40B4-BE49-F238E27FC236}">
                      <a16:creationId xmlns:a16="http://schemas.microsoft.com/office/drawing/2014/main" id="{54818CD2-6A42-F144-A628-E2DDD0FEE2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6383" y="3785224"/>
                  <a:ext cx="523861" cy="215444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3" name="正方形/長方形 222">
                  <a:extLst>
                    <a:ext uri="{FF2B5EF4-FFF2-40B4-BE49-F238E27FC236}">
                      <a16:creationId xmlns:a16="http://schemas.microsoft.com/office/drawing/2014/main" id="{2CB3B15B-3850-1E4A-8A94-45C001A138B9}"/>
                    </a:ext>
                  </a:extLst>
                </p:cNvPr>
                <p:cNvSpPr/>
                <p:nvPr/>
              </p:nvSpPr>
              <p:spPr>
                <a:xfrm>
                  <a:off x="1075778" y="2940063"/>
                  <a:ext cx="547458" cy="33656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kumimoji="1" lang="en-US" altLang="ja-JP" sz="6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kumimoji="1" lang="en-US" altLang="ja-JP" sz="6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ja-JP" altLang="en-US" sz="600" i="1"/>
                </a:p>
              </p:txBody>
            </p:sp>
          </mc:Choice>
          <mc:Fallback xmlns="">
            <p:sp>
              <p:nvSpPr>
                <p:cNvPr id="223" name="正方形/長方形 222">
                  <a:extLst>
                    <a:ext uri="{FF2B5EF4-FFF2-40B4-BE49-F238E27FC236}">
                      <a16:creationId xmlns:a16="http://schemas.microsoft.com/office/drawing/2014/main" id="{2CB3B15B-3850-1E4A-8A94-45C001A138B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5778" y="2940063"/>
                  <a:ext cx="547458" cy="336567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テキスト ボックス 5">
                  <a:extLst>
                    <a:ext uri="{FF2B5EF4-FFF2-40B4-BE49-F238E27FC236}">
                      <a16:creationId xmlns:a16="http://schemas.microsoft.com/office/drawing/2014/main" id="{99D911F9-D83E-CA49-9406-EE8EFABF9ECF}"/>
                    </a:ext>
                  </a:extLst>
                </p:cNvPr>
                <p:cNvSpPr txBox="1"/>
                <p:nvPr/>
              </p:nvSpPr>
              <p:spPr>
                <a:xfrm>
                  <a:off x="891335" y="3369039"/>
                  <a:ext cx="509563" cy="21756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altLang="ja-JP" sz="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l-GR" altLang="ja-JP" sz="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ja-JP" sz="8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T</m:t>
                            </m:r>
                          </m:sup>
                        </m:sSup>
                      </m:oMath>
                    </m:oMathPara>
                  </a14:m>
                  <a:endParaRPr kumimoji="1" lang="ja-JP" altLang="en-US" sz="800"/>
                </a:p>
              </p:txBody>
            </p:sp>
          </mc:Choice>
          <mc:Fallback xmlns="">
            <p:sp>
              <p:nvSpPr>
                <p:cNvPr id="6" name="テキスト ボックス 5">
                  <a:extLst>
                    <a:ext uri="{FF2B5EF4-FFF2-40B4-BE49-F238E27FC236}">
                      <a16:creationId xmlns:a16="http://schemas.microsoft.com/office/drawing/2014/main" id="{99D911F9-D83E-CA49-9406-EE8EFABF9E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1335" y="3369039"/>
                  <a:ext cx="509563" cy="217560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0" name="テキスト ボックス 169">
                <a:extLst>
                  <a:ext uri="{FF2B5EF4-FFF2-40B4-BE49-F238E27FC236}">
                    <a16:creationId xmlns:a16="http://schemas.microsoft.com/office/drawing/2014/main" id="{CC254ABE-6EB5-DF40-9DB1-848683F25D25}"/>
                  </a:ext>
                </a:extLst>
              </p:cNvPr>
              <p:cNvSpPr txBox="1"/>
              <p:nvPr/>
            </p:nvSpPr>
            <p:spPr>
              <a:xfrm>
                <a:off x="2058065" y="3352649"/>
                <a:ext cx="1193340" cy="2175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8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ja-JP" sz="8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l-GR" altLang="ja-JP" sz="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ja-JP" sz="8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  <m:r>
                        <a:rPr lang="en-US" altLang="ja-JP" sz="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US" altLang="ja-JP" sz="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ja-JP" sz="800" b="0" i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  <m:r>
                        <a:rPr lang="en-US" altLang="ja-JP" sz="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𝑆𝑥</m:t>
                      </m:r>
                      <m:r>
                        <a:rPr lang="en-US" altLang="ja-JP" sz="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&gt;0 (∀</m:t>
                      </m:r>
                      <m:r>
                        <a:rPr lang="en-US" altLang="ja-JP" sz="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ja-JP" sz="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800"/>
              </a:p>
            </p:txBody>
          </p:sp>
        </mc:Choice>
        <mc:Fallback xmlns="">
          <p:sp>
            <p:nvSpPr>
              <p:cNvPr id="170" name="テキスト ボックス 169">
                <a:extLst>
                  <a:ext uri="{FF2B5EF4-FFF2-40B4-BE49-F238E27FC236}">
                    <a16:creationId xmlns:a16="http://schemas.microsoft.com/office/drawing/2014/main" id="{CC254ABE-6EB5-DF40-9DB1-848683F25D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8065" y="3352649"/>
                <a:ext cx="1193340" cy="21756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4" name="グループ化 33">
            <a:extLst>
              <a:ext uri="{FF2B5EF4-FFF2-40B4-BE49-F238E27FC236}">
                <a16:creationId xmlns:a16="http://schemas.microsoft.com/office/drawing/2014/main" id="{5EC1D50E-1A45-954B-B9A9-B58C60D02D27}"/>
              </a:ext>
            </a:extLst>
          </p:cNvPr>
          <p:cNvGrpSpPr/>
          <p:nvPr/>
        </p:nvGrpSpPr>
        <p:grpSpPr>
          <a:xfrm>
            <a:off x="2789428" y="1351877"/>
            <a:ext cx="1383295" cy="1318595"/>
            <a:chOff x="2789428" y="1351877"/>
            <a:chExt cx="1383295" cy="1318595"/>
          </a:xfrm>
        </p:grpSpPr>
        <p:sp>
          <p:nvSpPr>
            <p:cNvPr id="63" name="テキスト ボックス 62">
              <a:extLst>
                <a:ext uri="{FF2B5EF4-FFF2-40B4-BE49-F238E27FC236}">
                  <a16:creationId xmlns:a16="http://schemas.microsoft.com/office/drawing/2014/main" id="{EDDCA082-41F4-174D-8BC0-11BF6CB82C97}"/>
                </a:ext>
              </a:extLst>
            </p:cNvPr>
            <p:cNvSpPr txBox="1"/>
            <p:nvPr/>
          </p:nvSpPr>
          <p:spPr>
            <a:xfrm>
              <a:off x="3392062" y="1351877"/>
              <a:ext cx="74732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P</a:t>
              </a:r>
            </a:p>
            <a:p>
              <a:r>
                <a:rPr kumimoji="1" lang="en-US" altLang="ja-JP" sz="1000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Projection</a:t>
              </a:r>
              <a:endParaRPr kumimoji="1" lang="ja-JP" altLang="en-US" sz="1000" i="1">
                <a:latin typeface="Cambria Math" panose="02040503050406030204" pitchFamily="18" charset="0"/>
              </a:endParaRPr>
            </a:p>
          </p:txBody>
        </p:sp>
        <p:sp>
          <p:nvSpPr>
            <p:cNvPr id="64" name="テキスト ボックス 63">
              <a:extLst>
                <a:ext uri="{FF2B5EF4-FFF2-40B4-BE49-F238E27FC236}">
                  <a16:creationId xmlns:a16="http://schemas.microsoft.com/office/drawing/2014/main" id="{D1151E0D-A344-864E-9771-31620D26B791}"/>
                </a:ext>
              </a:extLst>
            </p:cNvPr>
            <p:cNvSpPr txBox="1"/>
            <p:nvPr/>
          </p:nvSpPr>
          <p:spPr>
            <a:xfrm>
              <a:off x="3641730" y="2063692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900" dirty="0"/>
                <a:t>1</a:t>
              </a:r>
              <a:endParaRPr kumimoji="1" lang="ja-JP" altLang="en-US" sz="900"/>
            </a:p>
          </p:txBody>
        </p:sp>
        <p:grpSp>
          <p:nvGrpSpPr>
            <p:cNvPr id="65" name="グループ化 64">
              <a:extLst>
                <a:ext uri="{FF2B5EF4-FFF2-40B4-BE49-F238E27FC236}">
                  <a16:creationId xmlns:a16="http://schemas.microsoft.com/office/drawing/2014/main" id="{7917F9DF-4376-454D-A6DC-8D2CD5FB3C07}"/>
                </a:ext>
              </a:extLst>
            </p:cNvPr>
            <p:cNvGrpSpPr/>
            <p:nvPr/>
          </p:nvGrpSpPr>
          <p:grpSpPr>
            <a:xfrm>
              <a:off x="2789428" y="1482472"/>
              <a:ext cx="1188000" cy="1188000"/>
              <a:chOff x="704626" y="1482472"/>
              <a:chExt cx="1188000" cy="1188000"/>
            </a:xfrm>
          </p:grpSpPr>
          <p:cxnSp>
            <p:nvCxnSpPr>
              <p:cNvPr id="66" name="直線矢印コネクタ 65">
                <a:extLst>
                  <a:ext uri="{FF2B5EF4-FFF2-40B4-BE49-F238E27FC236}">
                    <a16:creationId xmlns:a16="http://schemas.microsoft.com/office/drawing/2014/main" id="{5172F664-DF4D-524B-A123-C6EE582CBFA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4626" y="2090057"/>
                <a:ext cx="1188000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直線矢印コネクタ 66">
                <a:extLst>
                  <a:ext uri="{FF2B5EF4-FFF2-40B4-BE49-F238E27FC236}">
                    <a16:creationId xmlns:a16="http://schemas.microsoft.com/office/drawing/2014/main" id="{6F70E1E7-3B59-4544-9A1D-7462E2E8CB1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275250" y="1482472"/>
                <a:ext cx="1122" cy="1188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0" name="円/楕円 69">
              <a:extLst>
                <a:ext uri="{FF2B5EF4-FFF2-40B4-BE49-F238E27FC236}">
                  <a16:creationId xmlns:a16="http://schemas.microsoft.com/office/drawing/2014/main" id="{FF7D630D-BD0A-D946-8F10-44B0B276E0C0}"/>
                </a:ext>
              </a:extLst>
            </p:cNvPr>
            <p:cNvSpPr/>
            <p:nvPr/>
          </p:nvSpPr>
          <p:spPr>
            <a:xfrm>
              <a:off x="3705316" y="2021496"/>
              <a:ext cx="72000" cy="72000"/>
            </a:xfrm>
            <a:prstGeom prst="ellipse">
              <a:avLst/>
            </a:prstGeom>
            <a:solidFill>
              <a:schemeClr val="accent2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1" name="円/楕円 70">
              <a:extLst>
                <a:ext uri="{FF2B5EF4-FFF2-40B4-BE49-F238E27FC236}">
                  <a16:creationId xmlns:a16="http://schemas.microsoft.com/office/drawing/2014/main" id="{84AF55F1-C067-3F47-AAA8-CE5C62A43D12}"/>
                </a:ext>
              </a:extLst>
            </p:cNvPr>
            <p:cNvSpPr/>
            <p:nvPr/>
          </p:nvSpPr>
          <p:spPr>
            <a:xfrm>
              <a:off x="3685279" y="2042982"/>
              <a:ext cx="72000" cy="72000"/>
            </a:xfrm>
            <a:prstGeom prst="ellipse">
              <a:avLst/>
            </a:prstGeom>
            <a:solidFill>
              <a:schemeClr val="accent2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4" name="テキスト ボックス 73">
              <a:extLst>
                <a:ext uri="{FF2B5EF4-FFF2-40B4-BE49-F238E27FC236}">
                  <a16:creationId xmlns:a16="http://schemas.microsoft.com/office/drawing/2014/main" id="{54DEA27D-5CF2-FC46-AA1F-F8A5C04BBCD0}"/>
                </a:ext>
              </a:extLst>
            </p:cNvPr>
            <p:cNvSpPr txBox="1"/>
            <p:nvPr/>
          </p:nvSpPr>
          <p:spPr>
            <a:xfrm>
              <a:off x="3308993" y="2069706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900" dirty="0"/>
                <a:t>0</a:t>
              </a:r>
              <a:endParaRPr kumimoji="1" lang="ja-JP" altLang="en-US" sz="900"/>
            </a:p>
          </p:txBody>
        </p:sp>
        <p:sp>
          <p:nvSpPr>
            <p:cNvPr id="76" name="円/楕円 75">
              <a:extLst>
                <a:ext uri="{FF2B5EF4-FFF2-40B4-BE49-F238E27FC236}">
                  <a16:creationId xmlns:a16="http://schemas.microsoft.com/office/drawing/2014/main" id="{60B38119-C37E-E14C-A3F0-198DD53CD359}"/>
                </a:ext>
              </a:extLst>
            </p:cNvPr>
            <p:cNvSpPr/>
            <p:nvPr/>
          </p:nvSpPr>
          <p:spPr>
            <a:xfrm>
              <a:off x="3331969" y="2050992"/>
              <a:ext cx="72000" cy="72000"/>
            </a:xfrm>
            <a:prstGeom prst="ellipse">
              <a:avLst/>
            </a:prstGeom>
            <a:solidFill>
              <a:schemeClr val="accent2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2" name="テキスト ボックス 151">
                  <a:extLst>
                    <a:ext uri="{FF2B5EF4-FFF2-40B4-BE49-F238E27FC236}">
                      <a16:creationId xmlns:a16="http://schemas.microsoft.com/office/drawing/2014/main" id="{879A2FA0-F108-8E45-8FEE-8E72C252E319}"/>
                    </a:ext>
                  </a:extLst>
                </p:cNvPr>
                <p:cNvSpPr txBox="1"/>
                <p:nvPr/>
              </p:nvSpPr>
              <p:spPr>
                <a:xfrm>
                  <a:off x="3451052" y="2255825"/>
                  <a:ext cx="721671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r>
                          <a:rPr kumimoji="1" lang="en-US" altLang="ja-JP" sz="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kumimoji="1" lang="en-US" altLang="ja-JP" sz="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 </m:t>
                        </m:r>
                        <m:r>
                          <a:rPr kumimoji="1" lang="en-US" altLang="ja-JP" sz="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𝑜𝑟</m:t>
                        </m:r>
                        <m:r>
                          <a:rPr kumimoji="1" lang="en-US" altLang="ja-JP" sz="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1</m:t>
                        </m:r>
                      </m:oMath>
                    </m:oMathPara>
                  </a14:m>
                  <a:endParaRPr kumimoji="1" lang="ja-JP" altLang="en-US" sz="800"/>
                </a:p>
              </p:txBody>
            </p:sp>
          </mc:Choice>
          <mc:Fallback xmlns="">
            <p:sp>
              <p:nvSpPr>
                <p:cNvPr id="152" name="テキスト ボックス 151">
                  <a:extLst>
                    <a:ext uri="{FF2B5EF4-FFF2-40B4-BE49-F238E27FC236}">
                      <a16:creationId xmlns:a16="http://schemas.microsoft.com/office/drawing/2014/main" id="{879A2FA0-F108-8E45-8FEE-8E72C252E3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51052" y="2255825"/>
                  <a:ext cx="721671" cy="215444"/>
                </a:xfrm>
                <a:prstGeom prst="rect">
                  <a:avLst/>
                </a:prstGeom>
                <a:blipFill>
                  <a:blip r:embed="rId14"/>
                  <a:stretch>
                    <a:fillRect b="-555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9" name="正方形/長方形 218">
                  <a:extLst>
                    <a:ext uri="{FF2B5EF4-FFF2-40B4-BE49-F238E27FC236}">
                      <a16:creationId xmlns:a16="http://schemas.microsoft.com/office/drawing/2014/main" id="{B077325E-F712-BD46-BBA7-829B3FD066CB}"/>
                    </a:ext>
                  </a:extLst>
                </p:cNvPr>
                <p:cNvSpPr/>
                <p:nvPr/>
              </p:nvSpPr>
              <p:spPr>
                <a:xfrm>
                  <a:off x="3589087" y="1357325"/>
                  <a:ext cx="547458" cy="33656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kumimoji="1" lang="en-US" altLang="ja-JP" sz="6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kumimoji="1" lang="en-US" altLang="ja-JP" sz="6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ja-JP" altLang="en-US" sz="600" i="1"/>
                </a:p>
              </p:txBody>
            </p:sp>
          </mc:Choice>
          <mc:Fallback xmlns="">
            <p:sp>
              <p:nvSpPr>
                <p:cNvPr id="219" name="正方形/長方形 218">
                  <a:extLst>
                    <a:ext uri="{FF2B5EF4-FFF2-40B4-BE49-F238E27FC236}">
                      <a16:creationId xmlns:a16="http://schemas.microsoft.com/office/drawing/2014/main" id="{B077325E-F712-BD46-BBA7-829B3FD066C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89087" y="1357325"/>
                  <a:ext cx="547458" cy="336567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1" name="テキスト ボックス 170">
                  <a:extLst>
                    <a:ext uri="{FF2B5EF4-FFF2-40B4-BE49-F238E27FC236}">
                      <a16:creationId xmlns:a16="http://schemas.microsoft.com/office/drawing/2014/main" id="{9C5482B4-52F0-5249-B1C6-86C9B28E0F25}"/>
                    </a:ext>
                  </a:extLst>
                </p:cNvPr>
                <p:cNvSpPr txBox="1"/>
                <p:nvPr/>
              </p:nvSpPr>
              <p:spPr>
                <a:xfrm>
                  <a:off x="3387032" y="1796929"/>
                  <a:ext cx="779381" cy="21756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ja-JP" sz="8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l-GR" altLang="ja-JP" sz="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  <m:sup>
                            <m:r>
                              <a:rPr lang="en-US" altLang="ja-JP" sz="800" b="0" i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ja-JP" sz="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l-GR" altLang="ja-JP" sz="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ja-JP" sz="8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T</m:t>
                            </m:r>
                          </m:sup>
                        </m:sSup>
                      </m:oMath>
                    </m:oMathPara>
                  </a14:m>
                  <a:endParaRPr kumimoji="1" lang="ja-JP" altLang="en-US" sz="800"/>
                </a:p>
              </p:txBody>
            </p:sp>
          </mc:Choice>
          <mc:Fallback xmlns="">
            <p:sp>
              <p:nvSpPr>
                <p:cNvPr id="171" name="テキスト ボックス 170">
                  <a:extLst>
                    <a:ext uri="{FF2B5EF4-FFF2-40B4-BE49-F238E27FC236}">
                      <a16:creationId xmlns:a16="http://schemas.microsoft.com/office/drawing/2014/main" id="{9C5482B4-52F0-5249-B1C6-86C9B28E0F2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87032" y="1796929"/>
                  <a:ext cx="779381" cy="217560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7BBC1820-3FD6-4942-8A9F-9D0F42FB53D9}"/>
              </a:ext>
            </a:extLst>
          </p:cNvPr>
          <p:cNvGrpSpPr/>
          <p:nvPr/>
        </p:nvGrpSpPr>
        <p:grpSpPr>
          <a:xfrm>
            <a:off x="7075212" y="1360590"/>
            <a:ext cx="1294511" cy="1300309"/>
            <a:chOff x="4190595" y="2915340"/>
            <a:chExt cx="1294511" cy="1300309"/>
          </a:xfrm>
        </p:grpSpPr>
        <p:sp>
          <p:nvSpPr>
            <p:cNvPr id="198" name="正方形/長方形 197">
              <a:extLst>
                <a:ext uri="{FF2B5EF4-FFF2-40B4-BE49-F238E27FC236}">
                  <a16:creationId xmlns:a16="http://schemas.microsoft.com/office/drawing/2014/main" id="{04997BF5-964C-614A-ADC7-00A93A7E2805}"/>
                </a:ext>
              </a:extLst>
            </p:cNvPr>
            <p:cNvSpPr/>
            <p:nvPr/>
          </p:nvSpPr>
          <p:spPr>
            <a:xfrm>
              <a:off x="4197003" y="3086895"/>
              <a:ext cx="1111697" cy="1076096"/>
            </a:xfrm>
            <a:prstGeom prst="rect">
              <a:avLst/>
            </a:prstGeom>
            <a:solidFill>
              <a:schemeClr val="accent2">
                <a:alpha val="2856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87" name="グループ化 186">
              <a:extLst>
                <a:ext uri="{FF2B5EF4-FFF2-40B4-BE49-F238E27FC236}">
                  <a16:creationId xmlns:a16="http://schemas.microsoft.com/office/drawing/2014/main" id="{A7A2F2B8-D9D7-DD49-A322-F8F79B8375E1}"/>
                </a:ext>
              </a:extLst>
            </p:cNvPr>
            <p:cNvGrpSpPr/>
            <p:nvPr/>
          </p:nvGrpSpPr>
          <p:grpSpPr>
            <a:xfrm>
              <a:off x="4190595" y="3027649"/>
              <a:ext cx="1188000" cy="1188000"/>
              <a:chOff x="704626" y="1482472"/>
              <a:chExt cx="1188000" cy="1188000"/>
            </a:xfrm>
          </p:grpSpPr>
          <p:cxnSp>
            <p:nvCxnSpPr>
              <p:cNvPr id="188" name="直線矢印コネクタ 187">
                <a:extLst>
                  <a:ext uri="{FF2B5EF4-FFF2-40B4-BE49-F238E27FC236}">
                    <a16:creationId xmlns:a16="http://schemas.microsoft.com/office/drawing/2014/main" id="{C1D97D4E-C2E1-454B-BD13-7B4F952FB03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4626" y="2090057"/>
                <a:ext cx="1188000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直線矢印コネクタ 188">
                <a:extLst>
                  <a:ext uri="{FF2B5EF4-FFF2-40B4-BE49-F238E27FC236}">
                    <a16:creationId xmlns:a16="http://schemas.microsoft.com/office/drawing/2014/main" id="{5CD3573C-3F75-A242-BC0A-F9ED1C6757C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275250" y="1482472"/>
                <a:ext cx="1122" cy="1188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0" name="テキスト ボックス 189">
              <a:extLst>
                <a:ext uri="{FF2B5EF4-FFF2-40B4-BE49-F238E27FC236}">
                  <a16:creationId xmlns:a16="http://schemas.microsoft.com/office/drawing/2014/main" id="{6AF7BF45-85BF-1C4A-B743-978A19C23722}"/>
                </a:ext>
              </a:extLst>
            </p:cNvPr>
            <p:cNvSpPr txBox="1"/>
            <p:nvPr/>
          </p:nvSpPr>
          <p:spPr>
            <a:xfrm>
              <a:off x="4710160" y="3614883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900" dirty="0"/>
                <a:t>0</a:t>
              </a:r>
              <a:endParaRPr kumimoji="1" lang="ja-JP" altLang="en-US" sz="900"/>
            </a:p>
          </p:txBody>
        </p:sp>
        <p:sp>
          <p:nvSpPr>
            <p:cNvPr id="193" name="円/楕円 192">
              <a:extLst>
                <a:ext uri="{FF2B5EF4-FFF2-40B4-BE49-F238E27FC236}">
                  <a16:creationId xmlns:a16="http://schemas.microsoft.com/office/drawing/2014/main" id="{07FBE4AB-AABA-7846-90A3-EBA1BA9B768F}"/>
                </a:ext>
              </a:extLst>
            </p:cNvPr>
            <p:cNvSpPr/>
            <p:nvPr/>
          </p:nvSpPr>
          <p:spPr>
            <a:xfrm>
              <a:off x="4708112" y="3579275"/>
              <a:ext cx="108000" cy="108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4" name="テキスト ボックス 193">
              <a:extLst>
                <a:ext uri="{FF2B5EF4-FFF2-40B4-BE49-F238E27FC236}">
                  <a16:creationId xmlns:a16="http://schemas.microsoft.com/office/drawing/2014/main" id="{92DFC2BA-01C5-E64D-B586-6201D6FAD358}"/>
                </a:ext>
              </a:extLst>
            </p:cNvPr>
            <p:cNvSpPr txBox="1"/>
            <p:nvPr/>
          </p:nvSpPr>
          <p:spPr>
            <a:xfrm>
              <a:off x="4760228" y="3223794"/>
              <a:ext cx="72487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000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Invertible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6" name="テキスト ボックス 195">
                  <a:extLst>
                    <a:ext uri="{FF2B5EF4-FFF2-40B4-BE49-F238E27FC236}">
                      <a16:creationId xmlns:a16="http://schemas.microsoft.com/office/drawing/2014/main" id="{1ED04FFE-A750-D54B-B237-FBFD7BC3B783}"/>
                    </a:ext>
                  </a:extLst>
                </p:cNvPr>
                <p:cNvSpPr txBox="1"/>
                <p:nvPr/>
              </p:nvSpPr>
              <p:spPr>
                <a:xfrm>
                  <a:off x="4673634" y="3787527"/>
                  <a:ext cx="515847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r>
                          <a:rPr kumimoji="1" lang="en-US" altLang="ja-JP" sz="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kumimoji="1" lang="en-US" altLang="ja-JP" sz="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≠0</m:t>
                        </m:r>
                      </m:oMath>
                    </m:oMathPara>
                  </a14:m>
                  <a:endParaRPr kumimoji="1" lang="ja-JP" altLang="en-US" sz="800"/>
                </a:p>
              </p:txBody>
            </p:sp>
          </mc:Choice>
          <mc:Fallback xmlns="">
            <p:sp>
              <p:nvSpPr>
                <p:cNvPr id="196" name="テキスト ボックス 195">
                  <a:extLst>
                    <a:ext uri="{FF2B5EF4-FFF2-40B4-BE49-F238E27FC236}">
                      <a16:creationId xmlns:a16="http://schemas.microsoft.com/office/drawing/2014/main" id="{1ED04FFE-A750-D54B-B237-FBFD7BC3B78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3634" y="3787527"/>
                  <a:ext cx="515847" cy="215444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0" name="円/楕円 199">
              <a:extLst>
                <a:ext uri="{FF2B5EF4-FFF2-40B4-BE49-F238E27FC236}">
                  <a16:creationId xmlns:a16="http://schemas.microsoft.com/office/drawing/2014/main" id="{B4BDA4B2-DB5C-2646-A167-0B87074D1127}"/>
                </a:ext>
              </a:extLst>
            </p:cNvPr>
            <p:cNvSpPr/>
            <p:nvPr/>
          </p:nvSpPr>
          <p:spPr>
            <a:xfrm>
              <a:off x="4512360" y="3342692"/>
              <a:ext cx="72000" cy="720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1" name="円/楕円 200">
              <a:extLst>
                <a:ext uri="{FF2B5EF4-FFF2-40B4-BE49-F238E27FC236}">
                  <a16:creationId xmlns:a16="http://schemas.microsoft.com/office/drawing/2014/main" id="{4C0509A5-AA2F-BA4C-99D5-EB2D1524756E}"/>
                </a:ext>
              </a:extLst>
            </p:cNvPr>
            <p:cNvSpPr/>
            <p:nvPr/>
          </p:nvSpPr>
          <p:spPr>
            <a:xfrm>
              <a:off x="5057842" y="3597086"/>
              <a:ext cx="72000" cy="720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3" name="円/楕円 202">
              <a:extLst>
                <a:ext uri="{FF2B5EF4-FFF2-40B4-BE49-F238E27FC236}">
                  <a16:creationId xmlns:a16="http://schemas.microsoft.com/office/drawing/2014/main" id="{00BEAA6D-7389-7A4B-8877-63BD3DB9C8AA}"/>
                </a:ext>
              </a:extLst>
            </p:cNvPr>
            <p:cNvSpPr/>
            <p:nvPr/>
          </p:nvSpPr>
          <p:spPr>
            <a:xfrm>
              <a:off x="4496750" y="3866310"/>
              <a:ext cx="72000" cy="720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6" name="正方形/長方形 165">
                  <a:extLst>
                    <a:ext uri="{FF2B5EF4-FFF2-40B4-BE49-F238E27FC236}">
                      <a16:creationId xmlns:a16="http://schemas.microsoft.com/office/drawing/2014/main" id="{29718199-F713-D540-B1FE-14975316DF7B}"/>
                    </a:ext>
                  </a:extLst>
                </p:cNvPr>
                <p:cNvSpPr/>
                <p:nvPr/>
              </p:nvSpPr>
              <p:spPr>
                <a:xfrm>
                  <a:off x="4762112" y="2915340"/>
                  <a:ext cx="662874" cy="33656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kumimoji="1" lang="en-US" altLang="ja-JP" sz="6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kumimoji="1" lang="en-US" altLang="ja-JP" sz="6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ja-JP" altLang="en-US" sz="600" i="1"/>
                </a:p>
              </p:txBody>
            </p:sp>
          </mc:Choice>
          <mc:Fallback xmlns="">
            <p:sp>
              <p:nvSpPr>
                <p:cNvPr id="166" name="正方形/長方形 165">
                  <a:extLst>
                    <a:ext uri="{FF2B5EF4-FFF2-40B4-BE49-F238E27FC236}">
                      <a16:creationId xmlns:a16="http://schemas.microsoft.com/office/drawing/2014/main" id="{29718199-F713-D540-B1FE-14975316DF7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62112" y="2915340"/>
                  <a:ext cx="662874" cy="336567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2" name="テキスト ボックス 171">
                  <a:extLst>
                    <a:ext uri="{FF2B5EF4-FFF2-40B4-BE49-F238E27FC236}">
                      <a16:creationId xmlns:a16="http://schemas.microsoft.com/office/drawing/2014/main" id="{A15486B3-23B0-2F4D-B6BF-E3D96373069B}"/>
                    </a:ext>
                  </a:extLst>
                </p:cNvPr>
                <p:cNvSpPr txBox="1"/>
                <p:nvPr/>
              </p:nvSpPr>
              <p:spPr>
                <a:xfrm>
                  <a:off x="4740411" y="3373848"/>
                  <a:ext cx="527965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ja-JP" sz="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ja-JP" sz="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|≠0</m:t>
                        </m:r>
                      </m:oMath>
                    </m:oMathPara>
                  </a14:m>
                  <a:endParaRPr kumimoji="1" lang="ja-JP" altLang="en-US" sz="800"/>
                </a:p>
              </p:txBody>
            </p:sp>
          </mc:Choice>
          <mc:Fallback xmlns="">
            <p:sp>
              <p:nvSpPr>
                <p:cNvPr id="172" name="テキスト ボックス 171">
                  <a:extLst>
                    <a:ext uri="{FF2B5EF4-FFF2-40B4-BE49-F238E27FC236}">
                      <a16:creationId xmlns:a16="http://schemas.microsoft.com/office/drawing/2014/main" id="{A15486B3-23B0-2F4D-B6BF-E3D96373069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40411" y="3373848"/>
                  <a:ext cx="527965" cy="215444"/>
                </a:xfrm>
                <a:prstGeom prst="rect">
                  <a:avLst/>
                </a:prstGeom>
                <a:blipFill>
                  <a:blip r:embed="rId19"/>
                  <a:stretch>
                    <a:fillRect b="-555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4" name="グループ化 23">
            <a:extLst>
              <a:ext uri="{FF2B5EF4-FFF2-40B4-BE49-F238E27FC236}">
                <a16:creationId xmlns:a16="http://schemas.microsoft.com/office/drawing/2014/main" id="{432822F8-DF06-034D-8825-3AA99FD8F6F2}"/>
              </a:ext>
            </a:extLst>
          </p:cNvPr>
          <p:cNvGrpSpPr/>
          <p:nvPr/>
        </p:nvGrpSpPr>
        <p:grpSpPr>
          <a:xfrm>
            <a:off x="7079047" y="2922825"/>
            <a:ext cx="1213545" cy="1275498"/>
            <a:chOff x="5653452" y="2936619"/>
            <a:chExt cx="1213545" cy="1275498"/>
          </a:xfrm>
        </p:grpSpPr>
        <p:sp>
          <p:nvSpPr>
            <p:cNvPr id="205" name="正方形/長方形 204">
              <a:extLst>
                <a:ext uri="{FF2B5EF4-FFF2-40B4-BE49-F238E27FC236}">
                  <a16:creationId xmlns:a16="http://schemas.microsoft.com/office/drawing/2014/main" id="{69D84CAE-5FFE-9B40-A568-CD66B838D395}"/>
                </a:ext>
              </a:extLst>
            </p:cNvPr>
            <p:cNvSpPr/>
            <p:nvPr/>
          </p:nvSpPr>
          <p:spPr>
            <a:xfrm>
              <a:off x="5659860" y="3083363"/>
              <a:ext cx="1111697" cy="1076096"/>
            </a:xfrm>
            <a:prstGeom prst="rect">
              <a:avLst/>
            </a:prstGeom>
            <a:solidFill>
              <a:schemeClr val="accent2">
                <a:alpha val="2856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206" name="グループ化 205">
              <a:extLst>
                <a:ext uri="{FF2B5EF4-FFF2-40B4-BE49-F238E27FC236}">
                  <a16:creationId xmlns:a16="http://schemas.microsoft.com/office/drawing/2014/main" id="{1EBB2E64-0F38-DD49-A27B-FDD9980A4338}"/>
                </a:ext>
              </a:extLst>
            </p:cNvPr>
            <p:cNvGrpSpPr/>
            <p:nvPr/>
          </p:nvGrpSpPr>
          <p:grpSpPr>
            <a:xfrm>
              <a:off x="5653452" y="3024117"/>
              <a:ext cx="1188000" cy="1188000"/>
              <a:chOff x="704626" y="1482472"/>
              <a:chExt cx="1188000" cy="1188000"/>
            </a:xfrm>
          </p:grpSpPr>
          <p:cxnSp>
            <p:nvCxnSpPr>
              <p:cNvPr id="207" name="直線矢印コネクタ 206">
                <a:extLst>
                  <a:ext uri="{FF2B5EF4-FFF2-40B4-BE49-F238E27FC236}">
                    <a16:creationId xmlns:a16="http://schemas.microsoft.com/office/drawing/2014/main" id="{958F625B-358A-9242-95C6-1E167789CB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4626" y="2090057"/>
                <a:ext cx="1188000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直線矢印コネクタ 207">
                <a:extLst>
                  <a:ext uri="{FF2B5EF4-FFF2-40B4-BE49-F238E27FC236}">
                    <a16:creationId xmlns:a16="http://schemas.microsoft.com/office/drawing/2014/main" id="{D83C39CA-85FD-4D4B-AA57-B615D0829CB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275250" y="1482472"/>
                <a:ext cx="1122" cy="1188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9" name="テキスト ボックス 208">
              <a:extLst>
                <a:ext uri="{FF2B5EF4-FFF2-40B4-BE49-F238E27FC236}">
                  <a16:creationId xmlns:a16="http://schemas.microsoft.com/office/drawing/2014/main" id="{DC35177C-0B0E-6B42-B15C-958F7E7276F2}"/>
                </a:ext>
              </a:extLst>
            </p:cNvPr>
            <p:cNvSpPr txBox="1"/>
            <p:nvPr/>
          </p:nvSpPr>
          <p:spPr>
            <a:xfrm>
              <a:off x="6173017" y="3611351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900" dirty="0"/>
                <a:t>0</a:t>
              </a:r>
              <a:endParaRPr kumimoji="1" lang="ja-JP" altLang="en-US" sz="900"/>
            </a:p>
          </p:txBody>
        </p:sp>
        <p:sp>
          <p:nvSpPr>
            <p:cNvPr id="211" name="テキスト ボックス 210">
              <a:extLst>
                <a:ext uri="{FF2B5EF4-FFF2-40B4-BE49-F238E27FC236}">
                  <a16:creationId xmlns:a16="http://schemas.microsoft.com/office/drawing/2014/main" id="{82919E25-9775-DE47-B391-FB1BD5550E64}"/>
                </a:ext>
              </a:extLst>
            </p:cNvPr>
            <p:cNvSpPr txBox="1"/>
            <p:nvPr/>
          </p:nvSpPr>
          <p:spPr>
            <a:xfrm>
              <a:off x="6206434" y="3219225"/>
              <a:ext cx="64152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000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Singular</a:t>
              </a:r>
              <a:endParaRPr kumimoji="1" lang="ja-JP" altLang="en-US" sz="1000" i="1">
                <a:latin typeface="Cambria Math" panose="020405030504060302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3" name="テキスト ボックス 212">
                  <a:extLst>
                    <a:ext uri="{FF2B5EF4-FFF2-40B4-BE49-F238E27FC236}">
                      <a16:creationId xmlns:a16="http://schemas.microsoft.com/office/drawing/2014/main" id="{3426681C-F228-904E-9EDB-D139BE7F98DE}"/>
                    </a:ext>
                  </a:extLst>
                </p:cNvPr>
                <p:cNvSpPr txBox="1"/>
                <p:nvPr/>
              </p:nvSpPr>
              <p:spPr>
                <a:xfrm>
                  <a:off x="6136491" y="3783995"/>
                  <a:ext cx="512640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∃</m:t>
                        </m:r>
                        <m:r>
                          <a:rPr kumimoji="1" lang="en-US" altLang="ja-JP" sz="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kumimoji="1" lang="en-US" altLang="ja-JP" sz="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kumimoji="1" lang="ja-JP" altLang="en-US" sz="800"/>
                </a:p>
              </p:txBody>
            </p:sp>
          </mc:Choice>
          <mc:Fallback xmlns="">
            <p:sp>
              <p:nvSpPr>
                <p:cNvPr id="213" name="テキスト ボックス 212">
                  <a:extLst>
                    <a:ext uri="{FF2B5EF4-FFF2-40B4-BE49-F238E27FC236}">
                      <a16:creationId xmlns:a16="http://schemas.microsoft.com/office/drawing/2014/main" id="{3426681C-F228-904E-9EDB-D139BE7F98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36491" y="3783995"/>
                  <a:ext cx="512640" cy="215444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4" name="円/楕円 213">
              <a:extLst>
                <a:ext uri="{FF2B5EF4-FFF2-40B4-BE49-F238E27FC236}">
                  <a16:creationId xmlns:a16="http://schemas.microsoft.com/office/drawing/2014/main" id="{4ACC76F9-A67F-2047-8340-E1E53C10992C}"/>
                </a:ext>
              </a:extLst>
            </p:cNvPr>
            <p:cNvSpPr/>
            <p:nvPr/>
          </p:nvSpPr>
          <p:spPr>
            <a:xfrm>
              <a:off x="5975217" y="3348492"/>
              <a:ext cx="72000" cy="720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6" name="円/楕円 215">
              <a:extLst>
                <a:ext uri="{FF2B5EF4-FFF2-40B4-BE49-F238E27FC236}">
                  <a16:creationId xmlns:a16="http://schemas.microsoft.com/office/drawing/2014/main" id="{F6EE222B-C20C-C546-8230-14D31D9498D1}"/>
                </a:ext>
              </a:extLst>
            </p:cNvPr>
            <p:cNvSpPr/>
            <p:nvPr/>
          </p:nvSpPr>
          <p:spPr>
            <a:xfrm>
              <a:off x="5959607" y="3862780"/>
              <a:ext cx="72000" cy="720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7" name="円/楕円 216">
              <a:extLst>
                <a:ext uri="{FF2B5EF4-FFF2-40B4-BE49-F238E27FC236}">
                  <a16:creationId xmlns:a16="http://schemas.microsoft.com/office/drawing/2014/main" id="{30E86D06-954A-5A4C-A926-1172C3B6889E}"/>
                </a:ext>
              </a:extLst>
            </p:cNvPr>
            <p:cNvSpPr/>
            <p:nvPr/>
          </p:nvSpPr>
          <p:spPr>
            <a:xfrm>
              <a:off x="6174111" y="3602267"/>
              <a:ext cx="72000" cy="720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7" name="正方形/長方形 166">
                  <a:extLst>
                    <a:ext uri="{FF2B5EF4-FFF2-40B4-BE49-F238E27FC236}">
                      <a16:creationId xmlns:a16="http://schemas.microsoft.com/office/drawing/2014/main" id="{2E25B4AC-897E-9F40-A3C8-ACDBFE6BC66C}"/>
                    </a:ext>
                  </a:extLst>
                </p:cNvPr>
                <p:cNvSpPr/>
                <p:nvPr/>
              </p:nvSpPr>
              <p:spPr>
                <a:xfrm>
                  <a:off x="6204123" y="2936619"/>
                  <a:ext cx="662874" cy="33656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kumimoji="1" lang="en-US" altLang="ja-JP" sz="6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kumimoji="1" lang="en-US" altLang="ja-JP" sz="6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ja-JP" altLang="en-US" sz="600" i="1"/>
                </a:p>
              </p:txBody>
            </p:sp>
          </mc:Choice>
          <mc:Fallback xmlns="">
            <p:sp>
              <p:nvSpPr>
                <p:cNvPr id="167" name="正方形/長方形 166">
                  <a:extLst>
                    <a:ext uri="{FF2B5EF4-FFF2-40B4-BE49-F238E27FC236}">
                      <a16:creationId xmlns:a16="http://schemas.microsoft.com/office/drawing/2014/main" id="{2E25B4AC-897E-9F40-A3C8-ACDBFE6BC66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04123" y="2936619"/>
                  <a:ext cx="662874" cy="336567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3" name="テキスト ボックス 172">
                  <a:extLst>
                    <a:ext uri="{FF2B5EF4-FFF2-40B4-BE49-F238E27FC236}">
                      <a16:creationId xmlns:a16="http://schemas.microsoft.com/office/drawing/2014/main" id="{03C9D828-C4BB-CF4D-93B9-17FECDBDE337}"/>
                    </a:ext>
                  </a:extLst>
                </p:cNvPr>
                <p:cNvSpPr txBox="1"/>
                <p:nvPr/>
              </p:nvSpPr>
              <p:spPr>
                <a:xfrm>
                  <a:off x="6198828" y="3385521"/>
                  <a:ext cx="528734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|"/>
                            <m:ctrlPr>
                              <a:rPr lang="en-US" altLang="ja-JP" sz="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  <m:r>
                          <a:rPr lang="en-US" altLang="ja-JP" sz="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ja-JP" sz="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kumimoji="1" lang="ja-JP" altLang="en-US" sz="800"/>
                </a:p>
              </p:txBody>
            </p:sp>
          </mc:Choice>
          <mc:Fallback xmlns="">
            <p:sp>
              <p:nvSpPr>
                <p:cNvPr id="173" name="テキスト ボックス 172">
                  <a:extLst>
                    <a:ext uri="{FF2B5EF4-FFF2-40B4-BE49-F238E27FC236}">
                      <a16:creationId xmlns:a16="http://schemas.microsoft.com/office/drawing/2014/main" id="{03C9D828-C4BB-CF4D-93B9-17FECDBDE33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98828" y="3385521"/>
                  <a:ext cx="528734" cy="215444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5" name="グループ化 24">
            <a:extLst>
              <a:ext uri="{FF2B5EF4-FFF2-40B4-BE49-F238E27FC236}">
                <a16:creationId xmlns:a16="http://schemas.microsoft.com/office/drawing/2014/main" id="{FA36BDEF-02C9-8B4A-A4AA-55C77B6C1070}"/>
              </a:ext>
            </a:extLst>
          </p:cNvPr>
          <p:cNvGrpSpPr/>
          <p:nvPr/>
        </p:nvGrpSpPr>
        <p:grpSpPr>
          <a:xfrm>
            <a:off x="5536808" y="2901360"/>
            <a:ext cx="1294865" cy="1300034"/>
            <a:chOff x="7457408" y="2982828"/>
            <a:chExt cx="1294865" cy="1300034"/>
          </a:xfrm>
        </p:grpSpPr>
        <p:sp>
          <p:nvSpPr>
            <p:cNvPr id="185" name="円/楕円 184">
              <a:extLst>
                <a:ext uri="{FF2B5EF4-FFF2-40B4-BE49-F238E27FC236}">
                  <a16:creationId xmlns:a16="http://schemas.microsoft.com/office/drawing/2014/main" id="{40C810CD-EADF-E647-9AB4-0CFC2BF2F0D0}"/>
                </a:ext>
              </a:extLst>
            </p:cNvPr>
            <p:cNvSpPr/>
            <p:nvPr/>
          </p:nvSpPr>
          <p:spPr>
            <a:xfrm>
              <a:off x="7680976" y="3341760"/>
              <a:ext cx="720000" cy="720000"/>
            </a:xfrm>
            <a:prstGeom prst="ellipse">
              <a:avLst/>
            </a:prstGeom>
            <a:solidFill>
              <a:schemeClr val="accent2">
                <a:alpha val="29000"/>
              </a:schemeClr>
            </a:solidFill>
            <a:ln w="66675">
              <a:noFill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36" name="グループ化 135">
              <a:extLst>
                <a:ext uri="{FF2B5EF4-FFF2-40B4-BE49-F238E27FC236}">
                  <a16:creationId xmlns:a16="http://schemas.microsoft.com/office/drawing/2014/main" id="{7421E714-B453-9343-B7C9-BC87F71F408A}"/>
                </a:ext>
              </a:extLst>
            </p:cNvPr>
            <p:cNvGrpSpPr/>
            <p:nvPr/>
          </p:nvGrpSpPr>
          <p:grpSpPr>
            <a:xfrm>
              <a:off x="7457408" y="3094862"/>
              <a:ext cx="1188000" cy="1188000"/>
              <a:chOff x="704626" y="1482472"/>
              <a:chExt cx="1188000" cy="1188000"/>
            </a:xfrm>
          </p:grpSpPr>
          <p:cxnSp>
            <p:nvCxnSpPr>
              <p:cNvPr id="137" name="直線矢印コネクタ 136">
                <a:extLst>
                  <a:ext uri="{FF2B5EF4-FFF2-40B4-BE49-F238E27FC236}">
                    <a16:creationId xmlns:a16="http://schemas.microsoft.com/office/drawing/2014/main" id="{00853126-62EC-0E45-B715-CC6DD270A7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4626" y="2090057"/>
                <a:ext cx="1188000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直線矢印コネクタ 137">
                <a:extLst>
                  <a:ext uri="{FF2B5EF4-FFF2-40B4-BE49-F238E27FC236}">
                    <a16:creationId xmlns:a16="http://schemas.microsoft.com/office/drawing/2014/main" id="{490EF645-631C-464E-9A58-B04BE8FCE8F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275250" y="1482472"/>
                <a:ext cx="1122" cy="1188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2" name="円/楕円 141">
              <a:extLst>
                <a:ext uri="{FF2B5EF4-FFF2-40B4-BE49-F238E27FC236}">
                  <a16:creationId xmlns:a16="http://schemas.microsoft.com/office/drawing/2014/main" id="{4714FC25-3648-504B-93E2-C5AAEE10D5EB}"/>
                </a:ext>
              </a:extLst>
            </p:cNvPr>
            <p:cNvSpPr/>
            <p:nvPr/>
          </p:nvSpPr>
          <p:spPr>
            <a:xfrm>
              <a:off x="7887409" y="3455861"/>
              <a:ext cx="72000" cy="720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3" name="円/楕円 142">
              <a:extLst>
                <a:ext uri="{FF2B5EF4-FFF2-40B4-BE49-F238E27FC236}">
                  <a16:creationId xmlns:a16="http://schemas.microsoft.com/office/drawing/2014/main" id="{8E4DF256-0E7E-5A44-B653-90D581C8F676}"/>
                </a:ext>
              </a:extLst>
            </p:cNvPr>
            <p:cNvSpPr/>
            <p:nvPr/>
          </p:nvSpPr>
          <p:spPr>
            <a:xfrm>
              <a:off x="8353578" y="3658078"/>
              <a:ext cx="72000" cy="720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4" name="円/楕円 143">
              <a:extLst>
                <a:ext uri="{FF2B5EF4-FFF2-40B4-BE49-F238E27FC236}">
                  <a16:creationId xmlns:a16="http://schemas.microsoft.com/office/drawing/2014/main" id="{C3EFE35D-354D-B447-BD2F-B3F1DE486CD7}"/>
                </a:ext>
              </a:extLst>
            </p:cNvPr>
            <p:cNvSpPr/>
            <p:nvPr/>
          </p:nvSpPr>
          <p:spPr>
            <a:xfrm>
              <a:off x="7887377" y="3874388"/>
              <a:ext cx="72000" cy="720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5" name="テキスト ボックス 144">
              <a:extLst>
                <a:ext uri="{FF2B5EF4-FFF2-40B4-BE49-F238E27FC236}">
                  <a16:creationId xmlns:a16="http://schemas.microsoft.com/office/drawing/2014/main" id="{16CCE0A9-4C20-9D4E-B69B-FAEEA0A04AD3}"/>
                </a:ext>
              </a:extLst>
            </p:cNvPr>
            <p:cNvSpPr txBox="1"/>
            <p:nvPr/>
          </p:nvSpPr>
          <p:spPr>
            <a:xfrm>
              <a:off x="8045115" y="2982828"/>
              <a:ext cx="60305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kumimoji="1" lang="en-US" altLang="ja-JP" i="1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  <a:p>
              <a:r>
                <a:rPr kumimoji="1" lang="en-US" altLang="ja-JP" sz="1000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Markov</a:t>
              </a:r>
              <a:endParaRPr kumimoji="1" lang="ja-JP" altLang="en-US" sz="1000" i="1">
                <a:latin typeface="Cambria Math" panose="02040503050406030204" pitchFamily="18" charset="0"/>
              </a:endParaRPr>
            </a:p>
          </p:txBody>
        </p:sp>
        <p:sp>
          <p:nvSpPr>
            <p:cNvPr id="146" name="テキスト ボックス 145">
              <a:extLst>
                <a:ext uri="{FF2B5EF4-FFF2-40B4-BE49-F238E27FC236}">
                  <a16:creationId xmlns:a16="http://schemas.microsoft.com/office/drawing/2014/main" id="{61D987E5-8003-C244-9943-43A68AD34C69}"/>
                </a:ext>
              </a:extLst>
            </p:cNvPr>
            <p:cNvSpPr txBox="1"/>
            <p:nvPr/>
          </p:nvSpPr>
          <p:spPr>
            <a:xfrm>
              <a:off x="8298668" y="3682778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900" dirty="0"/>
                <a:t>1</a:t>
              </a:r>
              <a:endParaRPr kumimoji="1" lang="ja-JP" altLang="en-US" sz="9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5" name="テキスト ボックス 154">
                  <a:extLst>
                    <a:ext uri="{FF2B5EF4-FFF2-40B4-BE49-F238E27FC236}">
                      <a16:creationId xmlns:a16="http://schemas.microsoft.com/office/drawing/2014/main" id="{9581B57A-9D30-494D-BC29-284CF7CC888C}"/>
                    </a:ext>
                  </a:extLst>
                </p:cNvPr>
                <p:cNvSpPr txBox="1"/>
                <p:nvPr/>
              </p:nvSpPr>
              <p:spPr>
                <a:xfrm>
                  <a:off x="7959153" y="3889335"/>
                  <a:ext cx="790601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∃</m:t>
                        </m:r>
                        <m:r>
                          <a:rPr kumimoji="1" lang="en-US" altLang="ja-JP" sz="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kumimoji="1" lang="en-US" altLang="ja-JP" sz="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=1,</m:t>
                        </m:r>
                      </m:oMath>
                    </m:oMathPara>
                  </a14:m>
                  <a:endParaRPr kumimoji="1" lang="en-US" altLang="ja-JP" sz="800" b="0" i="1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𝑜𝑡h𝑒𝑟</m:t>
                        </m:r>
                        <m:r>
                          <a:rPr kumimoji="1" lang="en-US" altLang="ja-JP" sz="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|</m:t>
                        </m:r>
                        <m:r>
                          <a:rPr kumimoji="1" lang="en-US" altLang="ja-JP" sz="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kumimoji="1" lang="en-US" altLang="ja-JP" sz="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kumimoji="1" lang="en-US" altLang="ja-JP" sz="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≤1</m:t>
                        </m:r>
                      </m:oMath>
                    </m:oMathPara>
                  </a14:m>
                  <a:endParaRPr kumimoji="1" lang="ja-JP" altLang="en-US" sz="800"/>
                </a:p>
              </p:txBody>
            </p:sp>
          </mc:Choice>
          <mc:Fallback xmlns="">
            <p:sp>
              <p:nvSpPr>
                <p:cNvPr id="155" name="テキスト ボックス 154">
                  <a:extLst>
                    <a:ext uri="{FF2B5EF4-FFF2-40B4-BE49-F238E27FC236}">
                      <a16:creationId xmlns:a16="http://schemas.microsoft.com/office/drawing/2014/main" id="{9581B57A-9D30-494D-BC29-284CF7CC888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59153" y="3889335"/>
                  <a:ext cx="790601" cy="338554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4" name="正方形/長方形 173">
                  <a:extLst>
                    <a:ext uri="{FF2B5EF4-FFF2-40B4-BE49-F238E27FC236}">
                      <a16:creationId xmlns:a16="http://schemas.microsoft.com/office/drawing/2014/main" id="{0D4873A5-9E82-7F4A-864D-8F9813D4B678}"/>
                    </a:ext>
                  </a:extLst>
                </p:cNvPr>
                <p:cNvSpPr/>
                <p:nvPr/>
              </p:nvSpPr>
              <p:spPr>
                <a:xfrm>
                  <a:off x="8026882" y="2990570"/>
                  <a:ext cx="725391" cy="33656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kumimoji="1" lang="en-US" altLang="ja-JP" sz="6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kumimoji="1" lang="en-US" altLang="ja-JP" sz="6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0.2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0.9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0.9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0.1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0.1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0.8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ja-JP" altLang="en-US" sz="600" i="1"/>
                </a:p>
              </p:txBody>
            </p:sp>
          </mc:Choice>
          <mc:Fallback xmlns="">
            <p:sp>
              <p:nvSpPr>
                <p:cNvPr id="174" name="正方形/長方形 173">
                  <a:extLst>
                    <a:ext uri="{FF2B5EF4-FFF2-40B4-BE49-F238E27FC236}">
                      <a16:creationId xmlns:a16="http://schemas.microsoft.com/office/drawing/2014/main" id="{0D4873A5-9E82-7F4A-864D-8F9813D4B67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26882" y="2990570"/>
                  <a:ext cx="725391" cy="336567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2" name="テキスト ボックス 191">
                  <a:extLst>
                    <a:ext uri="{FF2B5EF4-FFF2-40B4-BE49-F238E27FC236}">
                      <a16:creationId xmlns:a16="http://schemas.microsoft.com/office/drawing/2014/main" id="{14F1CCD2-B87B-3349-A294-1BF6D2EF2A5F}"/>
                    </a:ext>
                  </a:extLst>
                </p:cNvPr>
                <p:cNvSpPr txBox="1"/>
                <p:nvPr/>
              </p:nvSpPr>
              <p:spPr>
                <a:xfrm>
                  <a:off x="8065115" y="3423588"/>
                  <a:ext cx="578685" cy="21756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ja-JP" sz="800" b="1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800" b="1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  <m:sup>
                            <m:r>
                              <a:rPr lang="en-US" altLang="ja-JP" sz="800" b="1" i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𝐓</m:t>
                            </m:r>
                          </m:sup>
                        </m:sSup>
                        <m:r>
                          <a:rPr lang="en-US" altLang="ja-JP" sz="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ja-JP" sz="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ja-JP" sz="8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kumimoji="1" lang="ja-JP" altLang="en-US" sz="800" b="1"/>
                </a:p>
              </p:txBody>
            </p:sp>
          </mc:Choice>
          <mc:Fallback xmlns="">
            <p:sp>
              <p:nvSpPr>
                <p:cNvPr id="192" name="テキスト ボックス 191">
                  <a:extLst>
                    <a:ext uri="{FF2B5EF4-FFF2-40B4-BE49-F238E27FC236}">
                      <a16:creationId xmlns:a16="http://schemas.microsoft.com/office/drawing/2014/main" id="{14F1CCD2-B87B-3349-A294-1BF6D2EF2A5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65115" y="3423588"/>
                  <a:ext cx="578685" cy="217560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3" name="グループ化 32">
            <a:extLst>
              <a:ext uri="{FF2B5EF4-FFF2-40B4-BE49-F238E27FC236}">
                <a16:creationId xmlns:a16="http://schemas.microsoft.com/office/drawing/2014/main" id="{8A618ABF-C352-144D-BB1C-DEDE7A66951F}"/>
              </a:ext>
            </a:extLst>
          </p:cNvPr>
          <p:cNvGrpSpPr/>
          <p:nvPr/>
        </p:nvGrpSpPr>
        <p:grpSpPr>
          <a:xfrm>
            <a:off x="4116771" y="2927217"/>
            <a:ext cx="1554212" cy="1306302"/>
            <a:chOff x="4083953" y="1364170"/>
            <a:chExt cx="1554212" cy="1306302"/>
          </a:xfrm>
        </p:grpSpPr>
        <p:grpSp>
          <p:nvGrpSpPr>
            <p:cNvPr id="47" name="グループ化 46">
              <a:extLst>
                <a:ext uri="{FF2B5EF4-FFF2-40B4-BE49-F238E27FC236}">
                  <a16:creationId xmlns:a16="http://schemas.microsoft.com/office/drawing/2014/main" id="{8649A0DF-7E6C-4F4E-91FD-16CA427F2BE4}"/>
                </a:ext>
              </a:extLst>
            </p:cNvPr>
            <p:cNvGrpSpPr/>
            <p:nvPr/>
          </p:nvGrpSpPr>
          <p:grpSpPr>
            <a:xfrm>
              <a:off x="4083953" y="1482472"/>
              <a:ext cx="1188000" cy="1188000"/>
              <a:chOff x="704626" y="1482472"/>
              <a:chExt cx="1188000" cy="1188000"/>
            </a:xfrm>
          </p:grpSpPr>
          <p:cxnSp>
            <p:nvCxnSpPr>
              <p:cNvPr id="48" name="直線矢印コネクタ 47">
                <a:extLst>
                  <a:ext uri="{FF2B5EF4-FFF2-40B4-BE49-F238E27FC236}">
                    <a16:creationId xmlns:a16="http://schemas.microsoft.com/office/drawing/2014/main" id="{ACCA66A9-230D-4547-BA34-B4A8752D67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4626" y="2090057"/>
                <a:ext cx="1188000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線矢印コネクタ 48">
                <a:extLst>
                  <a:ext uri="{FF2B5EF4-FFF2-40B4-BE49-F238E27FC236}">
                    <a16:creationId xmlns:a16="http://schemas.microsoft.com/office/drawing/2014/main" id="{3C2D65E5-CFA0-E24E-92E4-F7D1AEABC1B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275250" y="1482472"/>
                <a:ext cx="1122" cy="1188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0" name="円/楕円 49">
              <a:extLst>
                <a:ext uri="{FF2B5EF4-FFF2-40B4-BE49-F238E27FC236}">
                  <a16:creationId xmlns:a16="http://schemas.microsoft.com/office/drawing/2014/main" id="{465ACE57-EC89-0C41-97E6-8352CAC73813}"/>
                </a:ext>
              </a:extLst>
            </p:cNvPr>
            <p:cNvSpPr/>
            <p:nvPr/>
          </p:nvSpPr>
          <p:spPr>
            <a:xfrm>
              <a:off x="4295236" y="1726604"/>
              <a:ext cx="720000" cy="720000"/>
            </a:xfrm>
            <a:prstGeom prst="ellipse">
              <a:avLst/>
            </a:prstGeom>
            <a:noFill/>
            <a:ln w="66675">
              <a:solidFill>
                <a:schemeClr val="accent2">
                  <a:alpha val="29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1" name="テキスト ボックス 50">
              <a:extLst>
                <a:ext uri="{FF2B5EF4-FFF2-40B4-BE49-F238E27FC236}">
                  <a16:creationId xmlns:a16="http://schemas.microsoft.com/office/drawing/2014/main" id="{F486AED8-C8D3-BB42-BDBC-C3D3E63ABDBD}"/>
                </a:ext>
              </a:extLst>
            </p:cNvPr>
            <p:cNvSpPr txBox="1"/>
            <p:nvPr/>
          </p:nvSpPr>
          <p:spPr>
            <a:xfrm>
              <a:off x="4834740" y="1369851"/>
              <a:ext cx="80342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Q</a:t>
              </a:r>
            </a:p>
            <a:p>
              <a:r>
                <a:rPr kumimoji="1" lang="en-US" altLang="ja-JP" sz="1000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Orthogonal</a:t>
              </a:r>
              <a:endParaRPr kumimoji="1" lang="ja-JP" altLang="en-US" sz="1000" i="1">
                <a:latin typeface="Cambria Math" panose="02040503050406030204" pitchFamily="18" charset="0"/>
              </a:endParaRPr>
            </a:p>
          </p:txBody>
        </p:sp>
        <p:sp>
          <p:nvSpPr>
            <p:cNvPr id="13" name="円/楕円 12">
              <a:extLst>
                <a:ext uri="{FF2B5EF4-FFF2-40B4-BE49-F238E27FC236}">
                  <a16:creationId xmlns:a16="http://schemas.microsoft.com/office/drawing/2014/main" id="{28805ADA-067D-2B47-A198-31306E022C50}"/>
                </a:ext>
              </a:extLst>
            </p:cNvPr>
            <p:cNvSpPr/>
            <p:nvPr/>
          </p:nvSpPr>
          <p:spPr>
            <a:xfrm>
              <a:off x="4978114" y="2050604"/>
              <a:ext cx="72000" cy="720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3" name="円/楕円 52">
              <a:extLst>
                <a:ext uri="{FF2B5EF4-FFF2-40B4-BE49-F238E27FC236}">
                  <a16:creationId xmlns:a16="http://schemas.microsoft.com/office/drawing/2014/main" id="{B984E247-C71D-BA4B-9E80-1F947172A240}"/>
                </a:ext>
              </a:extLst>
            </p:cNvPr>
            <p:cNvSpPr/>
            <p:nvPr/>
          </p:nvSpPr>
          <p:spPr>
            <a:xfrm>
              <a:off x="4438907" y="1720760"/>
              <a:ext cx="72000" cy="720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6" name="円/楕円 55">
              <a:extLst>
                <a:ext uri="{FF2B5EF4-FFF2-40B4-BE49-F238E27FC236}">
                  <a16:creationId xmlns:a16="http://schemas.microsoft.com/office/drawing/2014/main" id="{09E1E52C-4681-D244-AAD9-29057EDAE44D}"/>
                </a:ext>
              </a:extLst>
            </p:cNvPr>
            <p:cNvSpPr/>
            <p:nvPr/>
          </p:nvSpPr>
          <p:spPr>
            <a:xfrm>
              <a:off x="4470869" y="2361296"/>
              <a:ext cx="72000" cy="720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0" name="テキスト ボックス 59">
              <a:extLst>
                <a:ext uri="{FF2B5EF4-FFF2-40B4-BE49-F238E27FC236}">
                  <a16:creationId xmlns:a16="http://schemas.microsoft.com/office/drawing/2014/main" id="{EC53781B-4289-CA45-AF43-687C9F7C0186}"/>
                </a:ext>
              </a:extLst>
            </p:cNvPr>
            <p:cNvSpPr txBox="1"/>
            <p:nvPr/>
          </p:nvSpPr>
          <p:spPr>
            <a:xfrm>
              <a:off x="4934306" y="2041151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900" dirty="0"/>
                <a:t>1</a:t>
              </a:r>
              <a:endParaRPr kumimoji="1" lang="ja-JP" altLang="en-US" sz="9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3" name="テキスト ボックス 152">
                  <a:extLst>
                    <a:ext uri="{FF2B5EF4-FFF2-40B4-BE49-F238E27FC236}">
                      <a16:creationId xmlns:a16="http://schemas.microsoft.com/office/drawing/2014/main" id="{8389FCC5-2466-3B46-A3C4-B1CDB7FC06A8}"/>
                    </a:ext>
                  </a:extLst>
                </p:cNvPr>
                <p:cNvSpPr txBox="1"/>
                <p:nvPr/>
              </p:nvSpPr>
              <p:spPr>
                <a:xfrm>
                  <a:off x="4821515" y="2268215"/>
                  <a:ext cx="579967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r>
                          <a:rPr kumimoji="1" lang="en-US" altLang="ja-JP" sz="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kumimoji="1" lang="en-US" altLang="ja-JP" sz="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kumimoji="1" lang="en-US" altLang="ja-JP" sz="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|=1</m:t>
                        </m:r>
                      </m:oMath>
                    </m:oMathPara>
                  </a14:m>
                  <a:endParaRPr kumimoji="1" lang="ja-JP" altLang="en-US" sz="800"/>
                </a:p>
              </p:txBody>
            </p:sp>
          </mc:Choice>
          <mc:Fallback xmlns="">
            <p:sp>
              <p:nvSpPr>
                <p:cNvPr id="153" name="テキスト ボックス 152">
                  <a:extLst>
                    <a:ext uri="{FF2B5EF4-FFF2-40B4-BE49-F238E27FC236}">
                      <a16:creationId xmlns:a16="http://schemas.microsoft.com/office/drawing/2014/main" id="{8389FCC5-2466-3B46-A3C4-B1CDB7FC06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21515" y="2268215"/>
                  <a:ext cx="579967" cy="215444"/>
                </a:xfrm>
                <a:prstGeom prst="rect">
                  <a:avLst/>
                </a:prstGeom>
                <a:blipFill>
                  <a:blip r:embed="rId26"/>
                  <a:stretch>
                    <a:fillRect b="-555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0" name="正方形/長方形 219">
                  <a:extLst>
                    <a:ext uri="{FF2B5EF4-FFF2-40B4-BE49-F238E27FC236}">
                      <a16:creationId xmlns:a16="http://schemas.microsoft.com/office/drawing/2014/main" id="{1F2DBFB6-C031-5744-9827-9A13A996765C}"/>
                    </a:ext>
                  </a:extLst>
                </p:cNvPr>
                <p:cNvSpPr/>
                <p:nvPr/>
              </p:nvSpPr>
              <p:spPr>
                <a:xfrm>
                  <a:off x="5043606" y="1364170"/>
                  <a:ext cx="547458" cy="33656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kumimoji="1" lang="en-US" altLang="ja-JP" sz="6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kumimoji="1" lang="en-US" altLang="ja-JP" sz="6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ja-JP" altLang="en-US" sz="600" i="1"/>
                </a:p>
              </p:txBody>
            </p:sp>
          </mc:Choice>
          <mc:Fallback xmlns="">
            <p:sp>
              <p:nvSpPr>
                <p:cNvPr id="220" name="正方形/長方形 219">
                  <a:extLst>
                    <a:ext uri="{FF2B5EF4-FFF2-40B4-BE49-F238E27FC236}">
                      <a16:creationId xmlns:a16="http://schemas.microsoft.com/office/drawing/2014/main" id="{1F2DBFB6-C031-5744-9827-9A13A996765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43606" y="1364170"/>
                  <a:ext cx="547458" cy="336567"/>
                </a:xfrm>
                <a:prstGeom prst="rect">
                  <a:avLst/>
                </a:prstGeom>
                <a:blipFill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7" name="テキスト ボックス 196">
                  <a:extLst>
                    <a:ext uri="{FF2B5EF4-FFF2-40B4-BE49-F238E27FC236}">
                      <a16:creationId xmlns:a16="http://schemas.microsoft.com/office/drawing/2014/main" id="{AAB4F427-5098-C542-A45E-CDFA1CE69914}"/>
                    </a:ext>
                  </a:extLst>
                </p:cNvPr>
                <p:cNvSpPr txBox="1"/>
                <p:nvPr/>
              </p:nvSpPr>
              <p:spPr>
                <a:xfrm>
                  <a:off x="5023519" y="1806660"/>
                  <a:ext cx="578941" cy="21756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  <m:sSup>
                          <m:sSupPr>
                            <m:ctrlPr>
                              <a:rPr lang="el-GR" altLang="ja-JP" sz="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𝑄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ja-JP" sz="800" b="0" i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T</m:t>
                            </m:r>
                          </m:sup>
                        </m:sSup>
                        <m:r>
                          <a:rPr lang="en-US" altLang="ja-JP" sz="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altLang="ja-JP" sz="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oMath>
                    </m:oMathPara>
                  </a14:m>
                  <a:endParaRPr kumimoji="1" lang="ja-JP" altLang="en-US" sz="800"/>
                </a:p>
              </p:txBody>
            </p:sp>
          </mc:Choice>
          <mc:Fallback xmlns="">
            <p:sp>
              <p:nvSpPr>
                <p:cNvPr id="197" name="テキスト ボックス 196">
                  <a:extLst>
                    <a:ext uri="{FF2B5EF4-FFF2-40B4-BE49-F238E27FC236}">
                      <a16:creationId xmlns:a16="http://schemas.microsoft.com/office/drawing/2014/main" id="{AAB4F427-5098-C542-A45E-CDFA1CE699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23519" y="1806660"/>
                  <a:ext cx="578941" cy="217560"/>
                </a:xfrm>
                <a:prstGeom prst="rect">
                  <a:avLst/>
                </a:prstGeom>
                <a:blipFill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2" name="グループ化 31">
            <a:extLst>
              <a:ext uri="{FF2B5EF4-FFF2-40B4-BE49-F238E27FC236}">
                <a16:creationId xmlns:a16="http://schemas.microsoft.com/office/drawing/2014/main" id="{3F6143C7-BF76-C147-99B9-7E2251BD1E4A}"/>
              </a:ext>
            </a:extLst>
          </p:cNvPr>
          <p:cNvGrpSpPr/>
          <p:nvPr/>
        </p:nvGrpSpPr>
        <p:grpSpPr>
          <a:xfrm>
            <a:off x="4098426" y="1365185"/>
            <a:ext cx="1355782" cy="1310575"/>
            <a:chOff x="5426368" y="1345262"/>
            <a:chExt cx="1355782" cy="1310575"/>
          </a:xfrm>
        </p:grpSpPr>
        <p:sp>
          <p:nvSpPr>
            <p:cNvPr id="79" name="テキスト ボックス 78">
              <a:extLst>
                <a:ext uri="{FF2B5EF4-FFF2-40B4-BE49-F238E27FC236}">
                  <a16:creationId xmlns:a16="http://schemas.microsoft.com/office/drawing/2014/main" id="{C53FB51B-FA81-8245-AC88-B840BA0C51A1}"/>
                </a:ext>
              </a:extLst>
            </p:cNvPr>
            <p:cNvSpPr txBox="1"/>
            <p:nvPr/>
          </p:nvSpPr>
          <p:spPr>
            <a:xfrm>
              <a:off x="6021253" y="1362869"/>
              <a:ext cx="70083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N</a:t>
              </a:r>
            </a:p>
            <a:p>
              <a:r>
                <a:rPr kumimoji="1" lang="en-US" altLang="ja-JP" sz="1000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Nilpotent</a:t>
              </a:r>
              <a:endParaRPr kumimoji="1" lang="ja-JP" altLang="en-US" sz="1000" i="1">
                <a:latin typeface="Cambria Math" panose="02040503050406030204" pitchFamily="18" charset="0"/>
              </a:endParaRPr>
            </a:p>
          </p:txBody>
        </p:sp>
        <p:grpSp>
          <p:nvGrpSpPr>
            <p:cNvPr id="81" name="グループ化 80">
              <a:extLst>
                <a:ext uri="{FF2B5EF4-FFF2-40B4-BE49-F238E27FC236}">
                  <a16:creationId xmlns:a16="http://schemas.microsoft.com/office/drawing/2014/main" id="{4A3A9820-B525-814E-868E-FFBC47DE771F}"/>
                </a:ext>
              </a:extLst>
            </p:cNvPr>
            <p:cNvGrpSpPr/>
            <p:nvPr/>
          </p:nvGrpSpPr>
          <p:grpSpPr>
            <a:xfrm>
              <a:off x="5426368" y="1467837"/>
              <a:ext cx="1188000" cy="1188000"/>
              <a:chOff x="704626" y="1482472"/>
              <a:chExt cx="1188000" cy="1188000"/>
            </a:xfrm>
          </p:grpSpPr>
          <p:cxnSp>
            <p:nvCxnSpPr>
              <p:cNvPr id="82" name="直線矢印コネクタ 81">
                <a:extLst>
                  <a:ext uri="{FF2B5EF4-FFF2-40B4-BE49-F238E27FC236}">
                    <a16:creationId xmlns:a16="http://schemas.microsoft.com/office/drawing/2014/main" id="{FB6529D4-B927-C344-92DE-D537C41E543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4626" y="2090057"/>
                <a:ext cx="1188000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直線矢印コネクタ 82">
                <a:extLst>
                  <a:ext uri="{FF2B5EF4-FFF2-40B4-BE49-F238E27FC236}">
                    <a16:creationId xmlns:a16="http://schemas.microsoft.com/office/drawing/2014/main" id="{0CBD926D-ECAF-2E4D-BD38-0847D237494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275250" y="1482472"/>
                <a:ext cx="1122" cy="1188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9" name="テキスト ボックス 88">
              <a:extLst>
                <a:ext uri="{FF2B5EF4-FFF2-40B4-BE49-F238E27FC236}">
                  <a16:creationId xmlns:a16="http://schemas.microsoft.com/office/drawing/2014/main" id="{D9BF1B18-FDDF-5048-8320-53041AA953F0}"/>
                </a:ext>
              </a:extLst>
            </p:cNvPr>
            <p:cNvSpPr txBox="1"/>
            <p:nvPr/>
          </p:nvSpPr>
          <p:spPr>
            <a:xfrm>
              <a:off x="5945933" y="2055071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900" dirty="0"/>
                <a:t>0</a:t>
              </a:r>
              <a:endParaRPr kumimoji="1" lang="ja-JP" altLang="en-US" sz="900"/>
            </a:p>
          </p:txBody>
        </p:sp>
        <p:grpSp>
          <p:nvGrpSpPr>
            <p:cNvPr id="90" name="グループ化 89">
              <a:extLst>
                <a:ext uri="{FF2B5EF4-FFF2-40B4-BE49-F238E27FC236}">
                  <a16:creationId xmlns:a16="http://schemas.microsoft.com/office/drawing/2014/main" id="{586CA01C-9133-144A-B659-C79970A58407}"/>
                </a:ext>
              </a:extLst>
            </p:cNvPr>
            <p:cNvGrpSpPr/>
            <p:nvPr/>
          </p:nvGrpSpPr>
          <p:grpSpPr>
            <a:xfrm>
              <a:off x="5975782" y="2006861"/>
              <a:ext cx="114287" cy="114766"/>
              <a:chOff x="3384002" y="2021496"/>
              <a:chExt cx="114287" cy="114766"/>
            </a:xfrm>
          </p:grpSpPr>
          <p:sp>
            <p:nvSpPr>
              <p:cNvPr id="91" name="円/楕円 90">
                <a:extLst>
                  <a:ext uri="{FF2B5EF4-FFF2-40B4-BE49-F238E27FC236}">
                    <a16:creationId xmlns:a16="http://schemas.microsoft.com/office/drawing/2014/main" id="{2EE6C59B-03D4-6841-B16B-9B94669C9A00}"/>
                  </a:ext>
                </a:extLst>
              </p:cNvPr>
              <p:cNvSpPr/>
              <p:nvPr/>
            </p:nvSpPr>
            <p:spPr>
              <a:xfrm>
                <a:off x="3426289" y="2021496"/>
                <a:ext cx="72000" cy="72000"/>
              </a:xfrm>
              <a:prstGeom prst="ellipse">
                <a:avLst/>
              </a:prstGeom>
              <a:solidFill>
                <a:schemeClr val="accent2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2" name="円/楕円 91">
                <a:extLst>
                  <a:ext uri="{FF2B5EF4-FFF2-40B4-BE49-F238E27FC236}">
                    <a16:creationId xmlns:a16="http://schemas.microsoft.com/office/drawing/2014/main" id="{10361C0E-0B2B-7747-9C84-827EB0A8FA30}"/>
                  </a:ext>
                </a:extLst>
              </p:cNvPr>
              <p:cNvSpPr/>
              <p:nvPr/>
            </p:nvSpPr>
            <p:spPr>
              <a:xfrm>
                <a:off x="3406252" y="2042982"/>
                <a:ext cx="72000" cy="72000"/>
              </a:xfrm>
              <a:prstGeom prst="ellipse">
                <a:avLst/>
              </a:prstGeom>
              <a:solidFill>
                <a:schemeClr val="accent2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3" name="円/楕円 92">
                <a:extLst>
                  <a:ext uri="{FF2B5EF4-FFF2-40B4-BE49-F238E27FC236}">
                    <a16:creationId xmlns:a16="http://schemas.microsoft.com/office/drawing/2014/main" id="{9B408EA7-1109-E641-BE7B-BD2F1BE41A28}"/>
                  </a:ext>
                </a:extLst>
              </p:cNvPr>
              <p:cNvSpPr/>
              <p:nvPr/>
            </p:nvSpPr>
            <p:spPr>
              <a:xfrm>
                <a:off x="3384002" y="2064262"/>
                <a:ext cx="72000" cy="72000"/>
              </a:xfrm>
              <a:prstGeom prst="ellipse">
                <a:avLst/>
              </a:prstGeom>
              <a:solidFill>
                <a:schemeClr val="accent2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4" name="テキスト ボックス 153">
                  <a:extLst>
                    <a:ext uri="{FF2B5EF4-FFF2-40B4-BE49-F238E27FC236}">
                      <a16:creationId xmlns:a16="http://schemas.microsoft.com/office/drawing/2014/main" id="{DBEBB539-8D20-414C-A558-64E1B227845F}"/>
                    </a:ext>
                  </a:extLst>
                </p:cNvPr>
                <p:cNvSpPr txBox="1"/>
                <p:nvPr/>
              </p:nvSpPr>
              <p:spPr>
                <a:xfrm>
                  <a:off x="5996992" y="2223825"/>
                  <a:ext cx="515847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r>
                          <a:rPr kumimoji="1" lang="en-US" altLang="ja-JP" sz="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kumimoji="1" lang="en-US" altLang="ja-JP" sz="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kumimoji="1" lang="ja-JP" altLang="en-US" sz="800"/>
                </a:p>
              </p:txBody>
            </p:sp>
          </mc:Choice>
          <mc:Fallback xmlns="">
            <p:sp>
              <p:nvSpPr>
                <p:cNvPr id="154" name="テキスト ボックス 153">
                  <a:extLst>
                    <a:ext uri="{FF2B5EF4-FFF2-40B4-BE49-F238E27FC236}">
                      <a16:creationId xmlns:a16="http://schemas.microsoft.com/office/drawing/2014/main" id="{DBEBB539-8D20-414C-A558-64E1B227845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96992" y="2223825"/>
                  <a:ext cx="515847" cy="215444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1" name="正方形/長方形 220">
                  <a:extLst>
                    <a:ext uri="{FF2B5EF4-FFF2-40B4-BE49-F238E27FC236}">
                      <a16:creationId xmlns:a16="http://schemas.microsoft.com/office/drawing/2014/main" id="{026DA370-B688-4B4D-A003-6091A4FC9096}"/>
                    </a:ext>
                  </a:extLst>
                </p:cNvPr>
                <p:cNvSpPr/>
                <p:nvPr/>
              </p:nvSpPr>
              <p:spPr>
                <a:xfrm>
                  <a:off x="6234692" y="1345262"/>
                  <a:ext cx="547458" cy="33656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kumimoji="1" lang="en-US" altLang="ja-JP" sz="6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kumimoji="1" lang="en-US" altLang="ja-JP" sz="6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ja-JP" altLang="en-US" sz="600" i="1"/>
                </a:p>
              </p:txBody>
            </p:sp>
          </mc:Choice>
          <mc:Fallback xmlns="">
            <p:sp>
              <p:nvSpPr>
                <p:cNvPr id="221" name="正方形/長方形 220">
                  <a:extLst>
                    <a:ext uri="{FF2B5EF4-FFF2-40B4-BE49-F238E27FC236}">
                      <a16:creationId xmlns:a16="http://schemas.microsoft.com/office/drawing/2014/main" id="{026DA370-B688-4B4D-A003-6091A4FC909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34692" y="1345262"/>
                  <a:ext cx="547458" cy="336567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2" name="テキスト ボックス 201">
                  <a:extLst>
                    <a:ext uri="{FF2B5EF4-FFF2-40B4-BE49-F238E27FC236}">
                      <a16:creationId xmlns:a16="http://schemas.microsoft.com/office/drawing/2014/main" id="{376F8E06-5E2C-AC42-80C6-8D2D92953BE6}"/>
                    </a:ext>
                  </a:extLst>
                </p:cNvPr>
                <p:cNvSpPr txBox="1"/>
                <p:nvPr/>
              </p:nvSpPr>
              <p:spPr>
                <a:xfrm>
                  <a:off x="6101242" y="1808172"/>
                  <a:ext cx="540853" cy="22089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l-GR" altLang="ja-JP" sz="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ja-JP" sz="800" b="0" i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k</m:t>
                            </m:r>
                          </m:sup>
                        </m:sSup>
                        <m:r>
                          <a:rPr lang="en-US" altLang="ja-JP" sz="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altLang="ja-JP" sz="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𝑂</m:t>
                        </m:r>
                      </m:oMath>
                    </m:oMathPara>
                  </a14:m>
                  <a:endParaRPr kumimoji="1" lang="ja-JP" altLang="en-US" sz="800"/>
                </a:p>
              </p:txBody>
            </p:sp>
          </mc:Choice>
          <mc:Fallback xmlns="">
            <p:sp>
              <p:nvSpPr>
                <p:cNvPr id="202" name="テキスト ボックス 201">
                  <a:extLst>
                    <a:ext uri="{FF2B5EF4-FFF2-40B4-BE49-F238E27FC236}">
                      <a16:creationId xmlns:a16="http://schemas.microsoft.com/office/drawing/2014/main" id="{376F8E06-5E2C-AC42-80C6-8D2D92953BE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01242" y="1808172"/>
                  <a:ext cx="540853" cy="220894"/>
                </a:xfrm>
                <a:prstGeom prst="rect">
                  <a:avLst/>
                </a:prstGeom>
                <a:blipFill>
                  <a:blip r:embed="rId3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D95D60F6-83F6-4E46-9A56-954AF34E6E4F}"/>
              </a:ext>
            </a:extLst>
          </p:cNvPr>
          <p:cNvGrpSpPr/>
          <p:nvPr/>
        </p:nvGrpSpPr>
        <p:grpSpPr>
          <a:xfrm>
            <a:off x="2792677" y="2940891"/>
            <a:ext cx="1612168" cy="1301798"/>
            <a:chOff x="2873957" y="2930731"/>
            <a:chExt cx="1612168" cy="1301798"/>
          </a:xfrm>
        </p:grpSpPr>
        <p:grpSp>
          <p:nvGrpSpPr>
            <p:cNvPr id="118" name="グループ化 117">
              <a:extLst>
                <a:ext uri="{FF2B5EF4-FFF2-40B4-BE49-F238E27FC236}">
                  <a16:creationId xmlns:a16="http://schemas.microsoft.com/office/drawing/2014/main" id="{4BB17D59-8761-7C45-B465-786656EC8CCA}"/>
                </a:ext>
              </a:extLst>
            </p:cNvPr>
            <p:cNvGrpSpPr/>
            <p:nvPr/>
          </p:nvGrpSpPr>
          <p:grpSpPr>
            <a:xfrm>
              <a:off x="2873957" y="3044529"/>
              <a:ext cx="1188000" cy="1188000"/>
              <a:chOff x="704626" y="1482472"/>
              <a:chExt cx="1188000" cy="1188000"/>
            </a:xfrm>
          </p:grpSpPr>
          <p:cxnSp>
            <p:nvCxnSpPr>
              <p:cNvPr id="119" name="直線矢印コネクタ 118">
                <a:extLst>
                  <a:ext uri="{FF2B5EF4-FFF2-40B4-BE49-F238E27FC236}">
                    <a16:creationId xmlns:a16="http://schemas.microsoft.com/office/drawing/2014/main" id="{22828D9C-DEC7-B843-815F-C8C4B3F9CED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4626" y="2090057"/>
                <a:ext cx="1188000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直線矢印コネクタ 119">
                <a:extLst>
                  <a:ext uri="{FF2B5EF4-FFF2-40B4-BE49-F238E27FC236}">
                    <a16:creationId xmlns:a16="http://schemas.microsoft.com/office/drawing/2014/main" id="{7C805D50-ACC1-EF4D-958E-89D0C2E937D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275250" y="1482472"/>
                <a:ext cx="1122" cy="1188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1" name="テキスト ボックス 120">
              <a:extLst>
                <a:ext uri="{FF2B5EF4-FFF2-40B4-BE49-F238E27FC236}">
                  <a16:creationId xmlns:a16="http://schemas.microsoft.com/office/drawing/2014/main" id="{49C3AC44-60CC-BD4A-8B74-71190999BCCC}"/>
                </a:ext>
              </a:extLst>
            </p:cNvPr>
            <p:cNvSpPr txBox="1"/>
            <p:nvPr/>
          </p:nvSpPr>
          <p:spPr>
            <a:xfrm>
              <a:off x="3406134" y="3631763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900" dirty="0"/>
                <a:t>0</a:t>
              </a:r>
              <a:endParaRPr kumimoji="1" lang="ja-JP" altLang="en-US" sz="900"/>
            </a:p>
          </p:txBody>
        </p:sp>
        <p:grpSp>
          <p:nvGrpSpPr>
            <p:cNvPr id="130" name="グループ化 129">
              <a:extLst>
                <a:ext uri="{FF2B5EF4-FFF2-40B4-BE49-F238E27FC236}">
                  <a16:creationId xmlns:a16="http://schemas.microsoft.com/office/drawing/2014/main" id="{9B4BEE33-07BD-B34E-9B7A-309070D2A148}"/>
                </a:ext>
              </a:extLst>
            </p:cNvPr>
            <p:cNvGrpSpPr/>
            <p:nvPr/>
          </p:nvGrpSpPr>
          <p:grpSpPr>
            <a:xfrm rot="16200000">
              <a:off x="2881524" y="3612432"/>
              <a:ext cx="1111697" cy="108000"/>
              <a:chOff x="270587" y="3593514"/>
              <a:chExt cx="1111697" cy="108000"/>
            </a:xfrm>
          </p:grpSpPr>
          <p:sp>
            <p:nvSpPr>
              <p:cNvPr id="131" name="正方形/長方形 130">
                <a:extLst>
                  <a:ext uri="{FF2B5EF4-FFF2-40B4-BE49-F238E27FC236}">
                    <a16:creationId xmlns:a16="http://schemas.microsoft.com/office/drawing/2014/main" id="{DF886AD4-C290-3840-9654-4D1C17595C24}"/>
                  </a:ext>
                </a:extLst>
              </p:cNvPr>
              <p:cNvSpPr/>
              <p:nvPr/>
            </p:nvSpPr>
            <p:spPr>
              <a:xfrm>
                <a:off x="270587" y="3593514"/>
                <a:ext cx="1111697" cy="108000"/>
              </a:xfrm>
              <a:prstGeom prst="rect">
                <a:avLst/>
              </a:prstGeom>
              <a:solidFill>
                <a:schemeClr val="accent2">
                  <a:alpha val="29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2" name="円/楕円 131">
                <a:extLst>
                  <a:ext uri="{FF2B5EF4-FFF2-40B4-BE49-F238E27FC236}">
                    <a16:creationId xmlns:a16="http://schemas.microsoft.com/office/drawing/2014/main" id="{CE86F649-9C09-A44D-8EDE-9EFC91425EC3}"/>
                  </a:ext>
                </a:extLst>
              </p:cNvPr>
              <p:cNvSpPr/>
              <p:nvPr/>
            </p:nvSpPr>
            <p:spPr>
              <a:xfrm>
                <a:off x="1173091" y="3612171"/>
                <a:ext cx="72000" cy="720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4" name="円/楕円 133">
                <a:extLst>
                  <a:ext uri="{FF2B5EF4-FFF2-40B4-BE49-F238E27FC236}">
                    <a16:creationId xmlns:a16="http://schemas.microsoft.com/office/drawing/2014/main" id="{101FF31D-C1E9-6F4F-BC9D-7D3AB29A4237}"/>
                  </a:ext>
                </a:extLst>
              </p:cNvPr>
              <p:cNvSpPr/>
              <p:nvPr/>
            </p:nvSpPr>
            <p:spPr>
              <a:xfrm>
                <a:off x="819412" y="3612167"/>
                <a:ext cx="72000" cy="720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5" name="円/楕円 134">
                <a:extLst>
                  <a:ext uri="{FF2B5EF4-FFF2-40B4-BE49-F238E27FC236}">
                    <a16:creationId xmlns:a16="http://schemas.microsoft.com/office/drawing/2014/main" id="{896C7CB6-AB4C-EE46-A3DA-AA3FB8E716B1}"/>
                  </a:ext>
                </a:extLst>
              </p:cNvPr>
              <p:cNvSpPr/>
              <p:nvPr/>
            </p:nvSpPr>
            <p:spPr>
              <a:xfrm>
                <a:off x="498592" y="3613221"/>
                <a:ext cx="72000" cy="720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9" name="テキスト ボックス 148">
                  <a:extLst>
                    <a:ext uri="{FF2B5EF4-FFF2-40B4-BE49-F238E27FC236}">
                      <a16:creationId xmlns:a16="http://schemas.microsoft.com/office/drawing/2014/main" id="{5B794DCC-A9A0-154D-8F6F-82465601BA44}"/>
                    </a:ext>
                  </a:extLst>
                </p:cNvPr>
                <p:cNvSpPr txBox="1"/>
                <p:nvPr/>
              </p:nvSpPr>
              <p:spPr>
                <a:xfrm>
                  <a:off x="3541657" y="3804324"/>
                  <a:ext cx="555921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r>
                          <a:rPr kumimoji="1" lang="en-US" altLang="ja-JP" sz="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kumimoji="1" lang="en-US" altLang="ja-JP" sz="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kumimoji="1" lang="en-US" altLang="ja-JP" sz="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kumimoji="1" lang="en-US" altLang="ja-JP" sz="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oMath>
                    </m:oMathPara>
                  </a14:m>
                  <a:endParaRPr kumimoji="1" lang="ja-JP" altLang="en-US" sz="800"/>
                </a:p>
              </p:txBody>
            </p:sp>
          </mc:Choice>
          <mc:Fallback xmlns="">
            <p:sp>
              <p:nvSpPr>
                <p:cNvPr id="149" name="テキスト ボックス 148">
                  <a:extLst>
                    <a:ext uri="{FF2B5EF4-FFF2-40B4-BE49-F238E27FC236}">
                      <a16:creationId xmlns:a16="http://schemas.microsoft.com/office/drawing/2014/main" id="{5B794DCC-A9A0-154D-8F6F-82465601BA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41657" y="3804324"/>
                  <a:ext cx="555921" cy="215444"/>
                </a:xfrm>
                <a:prstGeom prst="rect">
                  <a:avLst/>
                </a:prstGeom>
                <a:blipFill>
                  <a:blip r:embed="rId3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5" name="正方形/長方形 164">
                  <a:extLst>
                    <a:ext uri="{FF2B5EF4-FFF2-40B4-BE49-F238E27FC236}">
                      <a16:creationId xmlns:a16="http://schemas.microsoft.com/office/drawing/2014/main" id="{AC173E57-6446-1E48-9DBB-5422F0DD5BAD}"/>
                    </a:ext>
                  </a:extLst>
                </p:cNvPr>
                <p:cNvSpPr/>
                <p:nvPr/>
              </p:nvSpPr>
              <p:spPr>
                <a:xfrm>
                  <a:off x="3432194" y="2930731"/>
                  <a:ext cx="662874" cy="33656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kumimoji="1" lang="en-US" altLang="ja-JP" sz="6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kumimoji="1" lang="en-US" altLang="ja-JP" sz="6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ja-JP" altLang="en-US" sz="600" i="1"/>
                </a:p>
              </p:txBody>
            </p:sp>
          </mc:Choice>
          <mc:Fallback xmlns="">
            <p:sp>
              <p:nvSpPr>
                <p:cNvPr id="165" name="正方形/長方形 164">
                  <a:extLst>
                    <a:ext uri="{FF2B5EF4-FFF2-40B4-BE49-F238E27FC236}">
                      <a16:creationId xmlns:a16="http://schemas.microsoft.com/office/drawing/2014/main" id="{AC173E57-6446-1E48-9DBB-5422F0DD5BA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32194" y="2930731"/>
                  <a:ext cx="662874" cy="336567"/>
                </a:xfrm>
                <a:prstGeom prst="rect">
                  <a:avLst/>
                </a:prstGeom>
                <a:blipFill>
                  <a:blip r:embed="rId3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7" name="テキスト ボックス 116">
              <a:extLst>
                <a:ext uri="{FF2B5EF4-FFF2-40B4-BE49-F238E27FC236}">
                  <a16:creationId xmlns:a16="http://schemas.microsoft.com/office/drawing/2014/main" id="{38665367-FCC7-EB40-9DD5-64E642D6583F}"/>
                </a:ext>
              </a:extLst>
            </p:cNvPr>
            <p:cNvSpPr txBox="1"/>
            <p:nvPr/>
          </p:nvSpPr>
          <p:spPr>
            <a:xfrm>
              <a:off x="3443852" y="2942986"/>
              <a:ext cx="104227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kumimoji="1" lang="en-US" altLang="ja-JP" i="1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  <a:p>
              <a:r>
                <a:rPr kumimoji="1" lang="en-US" altLang="ja-JP" sz="1000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Anti-symmetric</a:t>
              </a:r>
              <a:endParaRPr kumimoji="1" lang="ja-JP" altLang="en-US" sz="1000" i="1">
                <a:latin typeface="Cambria Math" panose="020405030504060302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4" name="テキスト ボックス 203">
                  <a:extLst>
                    <a:ext uri="{FF2B5EF4-FFF2-40B4-BE49-F238E27FC236}">
                      <a16:creationId xmlns:a16="http://schemas.microsoft.com/office/drawing/2014/main" id="{A043E765-145F-F147-9511-BE9FEC85DF01}"/>
                    </a:ext>
                  </a:extLst>
                </p:cNvPr>
                <p:cNvSpPr txBox="1"/>
                <p:nvPr/>
              </p:nvSpPr>
              <p:spPr>
                <a:xfrm>
                  <a:off x="3436725" y="3362808"/>
                  <a:ext cx="601767" cy="21756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ja-JP" sz="8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l-GR" altLang="ja-JP" sz="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ja-JP" sz="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ja-JP" sz="8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T</m:t>
                            </m:r>
                          </m:sup>
                        </m:sSup>
                      </m:oMath>
                    </m:oMathPara>
                  </a14:m>
                  <a:endParaRPr kumimoji="1" lang="ja-JP" altLang="en-US" sz="800"/>
                </a:p>
              </p:txBody>
            </p:sp>
          </mc:Choice>
          <mc:Fallback xmlns="">
            <p:sp>
              <p:nvSpPr>
                <p:cNvPr id="204" name="テキスト ボックス 203">
                  <a:extLst>
                    <a:ext uri="{FF2B5EF4-FFF2-40B4-BE49-F238E27FC236}">
                      <a16:creationId xmlns:a16="http://schemas.microsoft.com/office/drawing/2014/main" id="{A043E765-145F-F147-9511-BE9FEC85DF0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36725" y="3362808"/>
                  <a:ext cx="601767" cy="217560"/>
                </a:xfrm>
                <a:prstGeom prst="rect">
                  <a:avLst/>
                </a:prstGeom>
                <a:blipFill>
                  <a:blip r:embed="rId3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10" name="テキスト ボックス 209">
            <a:extLst>
              <a:ext uri="{FF2B5EF4-FFF2-40B4-BE49-F238E27FC236}">
                <a16:creationId xmlns:a16="http://schemas.microsoft.com/office/drawing/2014/main" id="{2BD7C186-D2D7-4A41-A18C-F665542D4C89}"/>
              </a:ext>
            </a:extLst>
          </p:cNvPr>
          <p:cNvSpPr txBox="1"/>
          <p:nvPr/>
        </p:nvSpPr>
        <p:spPr>
          <a:xfrm>
            <a:off x="5997035" y="2044696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900" dirty="0"/>
              <a:t>0</a:t>
            </a:r>
            <a:endParaRPr kumimoji="1" lang="ja-JP" altLang="en-US" sz="900"/>
          </a:p>
        </p:txBody>
      </p:sp>
    </p:spTree>
    <p:extLst>
      <p:ext uri="{BB962C8B-B14F-4D97-AF65-F5344CB8AC3E}">
        <p14:creationId xmlns:p14="http://schemas.microsoft.com/office/powerpoint/2010/main" val="1363051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ッター プレースホルダー 1">
            <a:extLst>
              <a:ext uri="{FF2B5EF4-FFF2-40B4-BE49-F238E27FC236}">
                <a16:creationId xmlns:a16="http://schemas.microsoft.com/office/drawing/2014/main" id="{ECE02996-8A1A-2948-A0D2-505FA82FB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 dirty="0"/>
              <a:t>By Kenji Hiranabe with the kindest help of Prof. Gilbert Strang</a:t>
            </a:r>
            <a:r>
              <a:rPr kumimoji="1" lang="en-US" altLang="zh-CN" dirty="0"/>
              <a:t>.</a:t>
            </a:r>
            <a:r>
              <a:rPr kumimoji="1" lang="zh-CN" altLang="en-US" dirty="0"/>
              <a:t> </a:t>
            </a:r>
            <a:r>
              <a:rPr kumimoji="1" lang="en-US" altLang="zh-CN" dirty="0"/>
              <a:t>Translator: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Kefang</a:t>
            </a:r>
            <a:r>
              <a:rPr kumimoji="1" lang="zh-CN" altLang="en-US" dirty="0"/>
              <a:t> </a:t>
            </a:r>
            <a:r>
              <a:rPr kumimoji="1" lang="en-US" altLang="zh-CN" dirty="0"/>
              <a:t>Liu</a:t>
            </a:r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AD1F2BC-EC35-3E46-B979-EB8F286B872C}"/>
              </a:ext>
            </a:extLst>
          </p:cNvPr>
          <p:cNvSpPr txBox="1"/>
          <p:nvPr/>
        </p:nvSpPr>
        <p:spPr>
          <a:xfrm>
            <a:off x="0" y="261887"/>
            <a:ext cx="9142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实</a:t>
            </a:r>
            <a:r>
              <a:rPr kumimoji="1" lang="en-US" altLang="ja-JP" dirty="0">
                <a:latin typeface="DengXian" panose="02010600030101010101" pitchFamily="2" charset="-122"/>
                <a:ea typeface="DengXian" panose="02010600030101010101" pitchFamily="2" charset="-122"/>
              </a:rPr>
              <a:t>𝑛×𝑛</a:t>
            </a:r>
            <a:r>
              <a:rPr kumimoji="1"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方阵的特征值映射</a:t>
            </a:r>
            <a:endParaRPr kumimoji="1" lang="en-US" altLang="ja-JP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grpSp>
        <p:nvGrpSpPr>
          <p:cNvPr id="36" name="グループ化 35">
            <a:extLst>
              <a:ext uri="{FF2B5EF4-FFF2-40B4-BE49-F238E27FC236}">
                <a16:creationId xmlns:a16="http://schemas.microsoft.com/office/drawing/2014/main" id="{76F7FF59-3F43-D346-A416-335207C0313B}"/>
              </a:ext>
            </a:extLst>
          </p:cNvPr>
          <p:cNvGrpSpPr/>
          <p:nvPr/>
        </p:nvGrpSpPr>
        <p:grpSpPr>
          <a:xfrm>
            <a:off x="220978" y="1404777"/>
            <a:ext cx="1349472" cy="1265695"/>
            <a:chOff x="220978" y="1404777"/>
            <a:chExt cx="1349472" cy="1265695"/>
          </a:xfrm>
        </p:grpSpPr>
        <p:grpSp>
          <p:nvGrpSpPr>
            <p:cNvPr id="11" name="グループ化 10">
              <a:extLst>
                <a:ext uri="{FF2B5EF4-FFF2-40B4-BE49-F238E27FC236}">
                  <a16:creationId xmlns:a16="http://schemas.microsoft.com/office/drawing/2014/main" id="{BD737D7A-C143-CB41-99BD-83D54DBAD737}"/>
                </a:ext>
              </a:extLst>
            </p:cNvPr>
            <p:cNvGrpSpPr/>
            <p:nvPr/>
          </p:nvGrpSpPr>
          <p:grpSpPr>
            <a:xfrm>
              <a:off x="220978" y="1482472"/>
              <a:ext cx="1188000" cy="1188000"/>
              <a:chOff x="704626" y="1482472"/>
              <a:chExt cx="1188000" cy="1188000"/>
            </a:xfrm>
          </p:grpSpPr>
          <p:cxnSp>
            <p:nvCxnSpPr>
              <p:cNvPr id="7" name="直線矢印コネクタ 6">
                <a:extLst>
                  <a:ext uri="{FF2B5EF4-FFF2-40B4-BE49-F238E27FC236}">
                    <a16:creationId xmlns:a16="http://schemas.microsoft.com/office/drawing/2014/main" id="{49D6E3C9-DD58-6C40-B75D-90471095FE1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4626" y="2090057"/>
                <a:ext cx="1188000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直線矢印コネクタ 7">
                <a:extLst>
                  <a:ext uri="{FF2B5EF4-FFF2-40B4-BE49-F238E27FC236}">
                    <a16:creationId xmlns:a16="http://schemas.microsoft.com/office/drawing/2014/main" id="{14987282-3766-B843-8A12-CB50A5EF1A7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275250" y="1482472"/>
                <a:ext cx="1122" cy="1188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6B830E71-60A3-3647-95EE-BFB406E5E03E}"/>
                </a:ext>
              </a:extLst>
            </p:cNvPr>
            <p:cNvSpPr txBox="1"/>
            <p:nvPr/>
          </p:nvSpPr>
          <p:spPr>
            <a:xfrm>
              <a:off x="839331" y="1404777"/>
              <a:ext cx="33534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O</a:t>
              </a:r>
            </a:p>
            <a:p>
              <a:r>
                <a:rPr kumimoji="1" lang="ja-JP" altLang="en-US" sz="1000">
                  <a:latin typeface="DengXian" panose="02010600030101010101" pitchFamily="2" charset="-122"/>
                  <a:ea typeface="DengXian" panose="02010600030101010101" pitchFamily="2" charset="-122"/>
                </a:rPr>
                <a:t>零</a:t>
              </a:r>
            </a:p>
          </p:txBody>
        </p:sp>
        <p:sp>
          <p:nvSpPr>
            <p:cNvPr id="20" name="円/楕円 19">
              <a:extLst>
                <a:ext uri="{FF2B5EF4-FFF2-40B4-BE49-F238E27FC236}">
                  <a16:creationId xmlns:a16="http://schemas.microsoft.com/office/drawing/2014/main" id="{46464D0F-6069-F044-97A7-0F9747A78F00}"/>
                </a:ext>
              </a:extLst>
            </p:cNvPr>
            <p:cNvSpPr/>
            <p:nvPr/>
          </p:nvSpPr>
          <p:spPr>
            <a:xfrm>
              <a:off x="791602" y="2021496"/>
              <a:ext cx="72000" cy="72000"/>
            </a:xfrm>
            <a:prstGeom prst="ellipse">
              <a:avLst/>
            </a:prstGeom>
            <a:solidFill>
              <a:schemeClr val="accent2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円/楕円 20">
              <a:extLst>
                <a:ext uri="{FF2B5EF4-FFF2-40B4-BE49-F238E27FC236}">
                  <a16:creationId xmlns:a16="http://schemas.microsoft.com/office/drawing/2014/main" id="{A0228D6F-EB66-9042-862F-DF1361568546}"/>
                </a:ext>
              </a:extLst>
            </p:cNvPr>
            <p:cNvSpPr/>
            <p:nvPr/>
          </p:nvSpPr>
          <p:spPr>
            <a:xfrm>
              <a:off x="771565" y="2042982"/>
              <a:ext cx="72000" cy="72000"/>
            </a:xfrm>
            <a:prstGeom prst="ellipse">
              <a:avLst/>
            </a:prstGeom>
            <a:solidFill>
              <a:schemeClr val="accent2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円/楕円 21">
              <a:extLst>
                <a:ext uri="{FF2B5EF4-FFF2-40B4-BE49-F238E27FC236}">
                  <a16:creationId xmlns:a16="http://schemas.microsoft.com/office/drawing/2014/main" id="{420A8B19-865B-3F4E-B8E4-FCB52D498342}"/>
                </a:ext>
              </a:extLst>
            </p:cNvPr>
            <p:cNvSpPr/>
            <p:nvPr/>
          </p:nvSpPr>
          <p:spPr>
            <a:xfrm>
              <a:off x="749315" y="2064262"/>
              <a:ext cx="72000" cy="72000"/>
            </a:xfrm>
            <a:prstGeom prst="ellipse">
              <a:avLst/>
            </a:prstGeom>
            <a:solidFill>
              <a:schemeClr val="accent2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3" name="テキスト ボックス 72">
              <a:extLst>
                <a:ext uri="{FF2B5EF4-FFF2-40B4-BE49-F238E27FC236}">
                  <a16:creationId xmlns:a16="http://schemas.microsoft.com/office/drawing/2014/main" id="{B27B9798-F27E-EB46-8508-8656259CC118}"/>
                </a:ext>
              </a:extLst>
            </p:cNvPr>
            <p:cNvSpPr txBox="1"/>
            <p:nvPr/>
          </p:nvSpPr>
          <p:spPr>
            <a:xfrm>
              <a:off x="574249" y="2072195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900" dirty="0"/>
                <a:t>0</a:t>
              </a:r>
              <a:endParaRPr kumimoji="1" lang="ja-JP" altLang="en-US" sz="9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0" name="テキスト ボックス 149">
                  <a:extLst>
                    <a:ext uri="{FF2B5EF4-FFF2-40B4-BE49-F238E27FC236}">
                      <a16:creationId xmlns:a16="http://schemas.microsoft.com/office/drawing/2014/main" id="{7618D206-97B3-E04C-B173-3BFDE711CD73}"/>
                    </a:ext>
                  </a:extLst>
                </p:cNvPr>
                <p:cNvSpPr txBox="1"/>
                <p:nvPr/>
              </p:nvSpPr>
              <p:spPr>
                <a:xfrm>
                  <a:off x="813009" y="2254445"/>
                  <a:ext cx="515847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r>
                          <a:rPr kumimoji="1" lang="en-US" altLang="ja-JP" sz="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kumimoji="1" lang="en-US" altLang="ja-JP" sz="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kumimoji="1" lang="ja-JP" altLang="en-US" sz="800"/>
                </a:p>
              </p:txBody>
            </p:sp>
          </mc:Choice>
          <mc:Fallback xmlns="">
            <p:sp>
              <p:nvSpPr>
                <p:cNvPr id="150" name="テキスト ボックス 149">
                  <a:extLst>
                    <a:ext uri="{FF2B5EF4-FFF2-40B4-BE49-F238E27FC236}">
                      <a16:creationId xmlns:a16="http://schemas.microsoft.com/office/drawing/2014/main" id="{7618D206-97B3-E04C-B173-3BFDE711CD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3009" y="2254445"/>
                  <a:ext cx="515847" cy="215444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9" name="正方形/長方形 168">
                  <a:extLst>
                    <a:ext uri="{FF2B5EF4-FFF2-40B4-BE49-F238E27FC236}">
                      <a16:creationId xmlns:a16="http://schemas.microsoft.com/office/drawing/2014/main" id="{633AE3CB-8455-BC40-99A2-6091EB141A83}"/>
                    </a:ext>
                  </a:extLst>
                </p:cNvPr>
                <p:cNvSpPr/>
                <p:nvPr/>
              </p:nvSpPr>
              <p:spPr>
                <a:xfrm>
                  <a:off x="1022992" y="1439494"/>
                  <a:ext cx="547458" cy="33656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kumimoji="1" lang="en-US" altLang="ja-JP" sz="6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kumimoji="1" lang="en-US" altLang="ja-JP" sz="6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ja-JP" altLang="en-US" sz="600" i="1"/>
                </a:p>
              </p:txBody>
            </p:sp>
          </mc:Choice>
          <mc:Fallback xmlns="">
            <p:sp>
              <p:nvSpPr>
                <p:cNvPr id="169" name="正方形/長方形 168">
                  <a:extLst>
                    <a:ext uri="{FF2B5EF4-FFF2-40B4-BE49-F238E27FC236}">
                      <a16:creationId xmlns:a16="http://schemas.microsoft.com/office/drawing/2014/main" id="{633AE3CB-8455-BC40-99A2-6091EB141A8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2992" y="1439494"/>
                  <a:ext cx="547458" cy="33656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5" name="グループ化 34">
            <a:extLst>
              <a:ext uri="{FF2B5EF4-FFF2-40B4-BE49-F238E27FC236}">
                <a16:creationId xmlns:a16="http://schemas.microsoft.com/office/drawing/2014/main" id="{026E84CC-BC83-DB41-A6EE-95CADF46B7A8}"/>
              </a:ext>
            </a:extLst>
          </p:cNvPr>
          <p:cNvGrpSpPr/>
          <p:nvPr/>
        </p:nvGrpSpPr>
        <p:grpSpPr>
          <a:xfrm>
            <a:off x="1452025" y="1377686"/>
            <a:ext cx="1258703" cy="1299677"/>
            <a:chOff x="1563785" y="1377686"/>
            <a:chExt cx="1258703" cy="1299677"/>
          </a:xfrm>
        </p:grpSpPr>
        <p:sp>
          <p:nvSpPr>
            <p:cNvPr id="26" name="テキスト ボックス 25">
              <a:extLst>
                <a:ext uri="{FF2B5EF4-FFF2-40B4-BE49-F238E27FC236}">
                  <a16:creationId xmlns:a16="http://schemas.microsoft.com/office/drawing/2014/main" id="{6E1668E9-5327-1543-ABE5-7F8327706D82}"/>
                </a:ext>
              </a:extLst>
            </p:cNvPr>
            <p:cNvSpPr txBox="1"/>
            <p:nvPr/>
          </p:nvSpPr>
          <p:spPr>
            <a:xfrm>
              <a:off x="2154716" y="1377686"/>
              <a:ext cx="44114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I</a:t>
              </a:r>
            </a:p>
            <a:p>
              <a:r>
                <a:rPr kumimoji="1" lang="ja-JP" altLang="en-US" sz="1000">
                  <a:latin typeface="DengXian" panose="02010600030101010101" pitchFamily="2" charset="-122"/>
                  <a:ea typeface="DengXian" panose="02010600030101010101" pitchFamily="2" charset="-122"/>
                </a:rPr>
                <a:t>单位</a:t>
              </a:r>
              <a:endParaRPr kumimoji="1" lang="en-US" altLang="ja-JP" sz="10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30" name="テキスト ボックス 29">
              <a:extLst>
                <a:ext uri="{FF2B5EF4-FFF2-40B4-BE49-F238E27FC236}">
                  <a16:creationId xmlns:a16="http://schemas.microsoft.com/office/drawing/2014/main" id="{053A527B-493C-A945-832C-D40DE7439C57}"/>
                </a:ext>
              </a:extLst>
            </p:cNvPr>
            <p:cNvSpPr txBox="1"/>
            <p:nvPr/>
          </p:nvSpPr>
          <p:spPr>
            <a:xfrm>
              <a:off x="2416087" y="2070583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900" dirty="0"/>
                <a:t>1</a:t>
              </a:r>
              <a:endParaRPr kumimoji="1" lang="ja-JP" altLang="en-US" sz="900"/>
            </a:p>
          </p:txBody>
        </p:sp>
        <p:grpSp>
          <p:nvGrpSpPr>
            <p:cNvPr id="38" name="グループ化 37">
              <a:extLst>
                <a:ext uri="{FF2B5EF4-FFF2-40B4-BE49-F238E27FC236}">
                  <a16:creationId xmlns:a16="http://schemas.microsoft.com/office/drawing/2014/main" id="{6C33EBDD-D812-8440-8F30-F0109A5B2C9C}"/>
                </a:ext>
              </a:extLst>
            </p:cNvPr>
            <p:cNvGrpSpPr/>
            <p:nvPr/>
          </p:nvGrpSpPr>
          <p:grpSpPr>
            <a:xfrm>
              <a:off x="1563785" y="1489363"/>
              <a:ext cx="1188000" cy="1188000"/>
              <a:chOff x="704626" y="1482472"/>
              <a:chExt cx="1188000" cy="1188000"/>
            </a:xfrm>
          </p:grpSpPr>
          <p:cxnSp>
            <p:nvCxnSpPr>
              <p:cNvPr id="39" name="直線矢印コネクタ 38">
                <a:extLst>
                  <a:ext uri="{FF2B5EF4-FFF2-40B4-BE49-F238E27FC236}">
                    <a16:creationId xmlns:a16="http://schemas.microsoft.com/office/drawing/2014/main" id="{0F278626-C929-8744-B28A-3C90B29494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4626" y="2090057"/>
                <a:ext cx="1188000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線矢印コネクタ 39">
                <a:extLst>
                  <a:ext uri="{FF2B5EF4-FFF2-40B4-BE49-F238E27FC236}">
                    <a16:creationId xmlns:a16="http://schemas.microsoft.com/office/drawing/2014/main" id="{5F26EB6E-CCA6-764D-B7A1-416AAEA64BF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275250" y="1482472"/>
                <a:ext cx="1122" cy="1188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グループ化 45">
              <a:extLst>
                <a:ext uri="{FF2B5EF4-FFF2-40B4-BE49-F238E27FC236}">
                  <a16:creationId xmlns:a16="http://schemas.microsoft.com/office/drawing/2014/main" id="{C5AA1845-5B9B-2B4B-A5ED-636E2CE901CD}"/>
                </a:ext>
              </a:extLst>
            </p:cNvPr>
            <p:cNvGrpSpPr/>
            <p:nvPr/>
          </p:nvGrpSpPr>
          <p:grpSpPr>
            <a:xfrm>
              <a:off x="2437386" y="2028387"/>
              <a:ext cx="114287" cy="114766"/>
              <a:chOff x="3384002" y="2021496"/>
              <a:chExt cx="114287" cy="114766"/>
            </a:xfrm>
          </p:grpSpPr>
          <p:sp>
            <p:nvSpPr>
              <p:cNvPr id="27" name="円/楕円 26">
                <a:extLst>
                  <a:ext uri="{FF2B5EF4-FFF2-40B4-BE49-F238E27FC236}">
                    <a16:creationId xmlns:a16="http://schemas.microsoft.com/office/drawing/2014/main" id="{9CB231E5-99F2-A64A-A144-98B85B20A1F1}"/>
                  </a:ext>
                </a:extLst>
              </p:cNvPr>
              <p:cNvSpPr/>
              <p:nvPr/>
            </p:nvSpPr>
            <p:spPr>
              <a:xfrm>
                <a:off x="3426289" y="2021496"/>
                <a:ext cx="72000" cy="72000"/>
              </a:xfrm>
              <a:prstGeom prst="ellipse">
                <a:avLst/>
              </a:prstGeom>
              <a:solidFill>
                <a:schemeClr val="accent2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8" name="円/楕円 27">
                <a:extLst>
                  <a:ext uri="{FF2B5EF4-FFF2-40B4-BE49-F238E27FC236}">
                    <a16:creationId xmlns:a16="http://schemas.microsoft.com/office/drawing/2014/main" id="{051CEEB7-38E2-A943-9AF6-DFCF6695935E}"/>
                  </a:ext>
                </a:extLst>
              </p:cNvPr>
              <p:cNvSpPr/>
              <p:nvPr/>
            </p:nvSpPr>
            <p:spPr>
              <a:xfrm>
                <a:off x="3406252" y="2042982"/>
                <a:ext cx="72000" cy="72000"/>
              </a:xfrm>
              <a:prstGeom prst="ellipse">
                <a:avLst/>
              </a:prstGeom>
              <a:solidFill>
                <a:schemeClr val="accent2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9" name="円/楕円 28">
                <a:extLst>
                  <a:ext uri="{FF2B5EF4-FFF2-40B4-BE49-F238E27FC236}">
                    <a16:creationId xmlns:a16="http://schemas.microsoft.com/office/drawing/2014/main" id="{17F6D2EB-9435-D943-9FF3-B1CE7186DF0D}"/>
                  </a:ext>
                </a:extLst>
              </p:cNvPr>
              <p:cNvSpPr/>
              <p:nvPr/>
            </p:nvSpPr>
            <p:spPr>
              <a:xfrm>
                <a:off x="3384002" y="2064262"/>
                <a:ext cx="72000" cy="72000"/>
              </a:xfrm>
              <a:prstGeom prst="ellipse">
                <a:avLst/>
              </a:prstGeom>
              <a:solidFill>
                <a:schemeClr val="accent2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1" name="テキスト ボックス 150">
                  <a:extLst>
                    <a:ext uri="{FF2B5EF4-FFF2-40B4-BE49-F238E27FC236}">
                      <a16:creationId xmlns:a16="http://schemas.microsoft.com/office/drawing/2014/main" id="{C6EB152E-BBEF-034C-A1DA-6AC34671E207}"/>
                    </a:ext>
                  </a:extLst>
                </p:cNvPr>
                <p:cNvSpPr txBox="1"/>
                <p:nvPr/>
              </p:nvSpPr>
              <p:spPr>
                <a:xfrm>
                  <a:off x="2150596" y="2257853"/>
                  <a:ext cx="515847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r>
                          <a:rPr kumimoji="1" lang="en-US" altLang="ja-JP" sz="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kumimoji="1" lang="en-US" altLang="ja-JP" sz="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kumimoji="1" lang="ja-JP" altLang="en-US" sz="800"/>
                </a:p>
              </p:txBody>
            </p:sp>
          </mc:Choice>
          <mc:Fallback xmlns="">
            <p:sp>
              <p:nvSpPr>
                <p:cNvPr id="151" name="テキスト ボックス 150">
                  <a:extLst>
                    <a:ext uri="{FF2B5EF4-FFF2-40B4-BE49-F238E27FC236}">
                      <a16:creationId xmlns:a16="http://schemas.microsoft.com/office/drawing/2014/main" id="{C6EB152E-BBEF-034C-A1DA-6AC34671E20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50596" y="2257853"/>
                  <a:ext cx="515847" cy="21544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8" name="正方形/長方形 217">
                  <a:extLst>
                    <a:ext uri="{FF2B5EF4-FFF2-40B4-BE49-F238E27FC236}">
                      <a16:creationId xmlns:a16="http://schemas.microsoft.com/office/drawing/2014/main" id="{D14452FB-870A-A945-AE1D-160F18259CB6}"/>
                    </a:ext>
                  </a:extLst>
                </p:cNvPr>
                <p:cNvSpPr/>
                <p:nvPr/>
              </p:nvSpPr>
              <p:spPr>
                <a:xfrm>
                  <a:off x="2275030" y="1383507"/>
                  <a:ext cx="547458" cy="33656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kumimoji="1" lang="en-US" altLang="ja-JP" sz="6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kumimoji="1" lang="en-US" altLang="ja-JP" sz="6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ja-JP" altLang="en-US" sz="600" i="1"/>
                </a:p>
              </p:txBody>
            </p:sp>
          </mc:Choice>
          <mc:Fallback xmlns="">
            <p:sp>
              <p:nvSpPr>
                <p:cNvPr id="218" name="正方形/長方形 217">
                  <a:extLst>
                    <a:ext uri="{FF2B5EF4-FFF2-40B4-BE49-F238E27FC236}">
                      <a16:creationId xmlns:a16="http://schemas.microsoft.com/office/drawing/2014/main" id="{D14452FB-870A-A945-AE1D-160F18259CB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75030" y="1383507"/>
                  <a:ext cx="547458" cy="33656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1" name="グループ化 30">
            <a:extLst>
              <a:ext uri="{FF2B5EF4-FFF2-40B4-BE49-F238E27FC236}">
                <a16:creationId xmlns:a16="http://schemas.microsoft.com/office/drawing/2014/main" id="{AB961EC0-9A7F-CD43-9812-17435496F34E}"/>
              </a:ext>
            </a:extLst>
          </p:cNvPr>
          <p:cNvGrpSpPr/>
          <p:nvPr/>
        </p:nvGrpSpPr>
        <p:grpSpPr>
          <a:xfrm>
            <a:off x="5506791" y="1360806"/>
            <a:ext cx="1380845" cy="1314247"/>
            <a:chOff x="6767661" y="1329380"/>
            <a:chExt cx="1380845" cy="1314247"/>
          </a:xfrm>
        </p:grpSpPr>
        <p:sp>
          <p:nvSpPr>
            <p:cNvPr id="175" name="テキスト ボックス 174">
              <a:extLst>
                <a:ext uri="{FF2B5EF4-FFF2-40B4-BE49-F238E27FC236}">
                  <a16:creationId xmlns:a16="http://schemas.microsoft.com/office/drawing/2014/main" id="{277166A9-4DC0-AA49-989E-715A10B13ED5}"/>
                </a:ext>
              </a:extLst>
            </p:cNvPr>
            <p:cNvSpPr txBox="1"/>
            <p:nvPr/>
          </p:nvSpPr>
          <p:spPr>
            <a:xfrm>
              <a:off x="7358592" y="1343950"/>
              <a:ext cx="67839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i="1" dirty="0" err="1">
                  <a:latin typeface="Times" pitchFamily="2" charset="0"/>
                  <a:ea typeface="Cambria Math" panose="02040503050406030204" pitchFamily="18" charset="0"/>
                </a:rPr>
                <a:t>z</a:t>
              </a:r>
              <a:r>
                <a:rPr kumimoji="1" lang="en-US" altLang="ja-JP" i="1" dirty="0" err="1">
                  <a:latin typeface="Cambria Math" panose="02040503050406030204" pitchFamily="18" charset="0"/>
                  <a:ea typeface="Cambria Math" panose="02040503050406030204" pitchFamily="18" charset="0"/>
                </a:rPr>
                <a:t>I</a:t>
              </a:r>
              <a:endParaRPr kumimoji="1" lang="en-US" altLang="ja-JP" i="1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  <a:p>
              <a:r>
                <a:rPr kumimoji="1" lang="en-US" altLang="ja-JP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Z</a:t>
              </a:r>
              <a:r>
                <a:rPr kumimoji="1" lang="zh-CN" altLang="en-US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 倍单位</a:t>
              </a:r>
              <a:endParaRPr kumimoji="1" lang="en-US" altLang="ja-JP" sz="10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grpSp>
          <p:nvGrpSpPr>
            <p:cNvPr id="177" name="グループ化 176">
              <a:extLst>
                <a:ext uri="{FF2B5EF4-FFF2-40B4-BE49-F238E27FC236}">
                  <a16:creationId xmlns:a16="http://schemas.microsoft.com/office/drawing/2014/main" id="{B5ABBEC8-80E1-0140-B19B-4EBD91238F37}"/>
                </a:ext>
              </a:extLst>
            </p:cNvPr>
            <p:cNvGrpSpPr/>
            <p:nvPr/>
          </p:nvGrpSpPr>
          <p:grpSpPr>
            <a:xfrm>
              <a:off x="6767661" y="1455627"/>
              <a:ext cx="1188000" cy="1188000"/>
              <a:chOff x="704626" y="1482472"/>
              <a:chExt cx="1188000" cy="1188000"/>
            </a:xfrm>
          </p:grpSpPr>
          <p:cxnSp>
            <p:nvCxnSpPr>
              <p:cNvPr id="178" name="直線矢印コネクタ 177">
                <a:extLst>
                  <a:ext uri="{FF2B5EF4-FFF2-40B4-BE49-F238E27FC236}">
                    <a16:creationId xmlns:a16="http://schemas.microsoft.com/office/drawing/2014/main" id="{2BC1D138-1450-124A-8B1D-BF02D953E9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4626" y="2090057"/>
                <a:ext cx="1188000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直線矢印コネクタ 178">
                <a:extLst>
                  <a:ext uri="{FF2B5EF4-FFF2-40B4-BE49-F238E27FC236}">
                    <a16:creationId xmlns:a16="http://schemas.microsoft.com/office/drawing/2014/main" id="{ACD52D68-B504-0340-87D3-2F7211645E3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275250" y="1482472"/>
                <a:ext cx="1122" cy="1188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0" name="グループ化 179">
              <a:extLst>
                <a:ext uri="{FF2B5EF4-FFF2-40B4-BE49-F238E27FC236}">
                  <a16:creationId xmlns:a16="http://schemas.microsoft.com/office/drawing/2014/main" id="{C4F3315F-C88C-714C-8EA5-3323D8CF27E7}"/>
                </a:ext>
              </a:extLst>
            </p:cNvPr>
            <p:cNvGrpSpPr/>
            <p:nvPr/>
          </p:nvGrpSpPr>
          <p:grpSpPr>
            <a:xfrm>
              <a:off x="7517278" y="1847420"/>
              <a:ext cx="114287" cy="114766"/>
              <a:chOff x="3384002" y="2021496"/>
              <a:chExt cx="114287" cy="114766"/>
            </a:xfrm>
          </p:grpSpPr>
          <p:sp>
            <p:nvSpPr>
              <p:cNvPr id="181" name="円/楕円 180">
                <a:extLst>
                  <a:ext uri="{FF2B5EF4-FFF2-40B4-BE49-F238E27FC236}">
                    <a16:creationId xmlns:a16="http://schemas.microsoft.com/office/drawing/2014/main" id="{62C1E4FD-8A7C-4E43-B12E-CC6844A07875}"/>
                  </a:ext>
                </a:extLst>
              </p:cNvPr>
              <p:cNvSpPr/>
              <p:nvPr/>
            </p:nvSpPr>
            <p:spPr>
              <a:xfrm>
                <a:off x="3426289" y="2021496"/>
                <a:ext cx="72000" cy="72000"/>
              </a:xfrm>
              <a:prstGeom prst="ellipse">
                <a:avLst/>
              </a:prstGeom>
              <a:solidFill>
                <a:schemeClr val="accent2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2" name="円/楕円 181">
                <a:extLst>
                  <a:ext uri="{FF2B5EF4-FFF2-40B4-BE49-F238E27FC236}">
                    <a16:creationId xmlns:a16="http://schemas.microsoft.com/office/drawing/2014/main" id="{4C0C1B62-4420-A34F-8901-94CEFAD50952}"/>
                  </a:ext>
                </a:extLst>
              </p:cNvPr>
              <p:cNvSpPr/>
              <p:nvPr/>
            </p:nvSpPr>
            <p:spPr>
              <a:xfrm>
                <a:off x="3406252" y="2042982"/>
                <a:ext cx="72000" cy="72000"/>
              </a:xfrm>
              <a:prstGeom prst="ellipse">
                <a:avLst/>
              </a:prstGeom>
              <a:solidFill>
                <a:schemeClr val="accent2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3" name="円/楕円 182">
                <a:extLst>
                  <a:ext uri="{FF2B5EF4-FFF2-40B4-BE49-F238E27FC236}">
                    <a16:creationId xmlns:a16="http://schemas.microsoft.com/office/drawing/2014/main" id="{2120130B-F5C0-A14E-8295-47132BFB913E}"/>
                  </a:ext>
                </a:extLst>
              </p:cNvPr>
              <p:cNvSpPr/>
              <p:nvPr/>
            </p:nvSpPr>
            <p:spPr>
              <a:xfrm>
                <a:off x="3384002" y="2064262"/>
                <a:ext cx="72000" cy="72000"/>
              </a:xfrm>
              <a:prstGeom prst="ellipse">
                <a:avLst/>
              </a:prstGeom>
              <a:solidFill>
                <a:schemeClr val="accent2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4" name="テキスト ボックス 183">
                  <a:extLst>
                    <a:ext uri="{FF2B5EF4-FFF2-40B4-BE49-F238E27FC236}">
                      <a16:creationId xmlns:a16="http://schemas.microsoft.com/office/drawing/2014/main" id="{EA137340-362E-2740-AB4A-8CD9F6956241}"/>
                    </a:ext>
                  </a:extLst>
                </p:cNvPr>
                <p:cNvSpPr txBox="1"/>
                <p:nvPr/>
              </p:nvSpPr>
              <p:spPr>
                <a:xfrm>
                  <a:off x="7354472" y="2233949"/>
                  <a:ext cx="511166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r>
                          <a:rPr kumimoji="1" lang="en-US" altLang="ja-JP" sz="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kumimoji="1" lang="en-US" altLang="ja-JP" sz="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kumimoji="1" lang="en-US" altLang="ja-JP" sz="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kumimoji="1" lang="ja-JP" altLang="en-US" sz="800"/>
                </a:p>
              </p:txBody>
            </p:sp>
          </mc:Choice>
          <mc:Fallback xmlns="">
            <p:sp>
              <p:nvSpPr>
                <p:cNvPr id="184" name="テキスト ボックス 183">
                  <a:extLst>
                    <a:ext uri="{FF2B5EF4-FFF2-40B4-BE49-F238E27FC236}">
                      <a16:creationId xmlns:a16="http://schemas.microsoft.com/office/drawing/2014/main" id="{EA137340-362E-2740-AB4A-8CD9F695624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54472" y="2233949"/>
                  <a:ext cx="511166" cy="215444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6" name="テキスト ボックス 185">
              <a:extLst>
                <a:ext uri="{FF2B5EF4-FFF2-40B4-BE49-F238E27FC236}">
                  <a16:creationId xmlns:a16="http://schemas.microsoft.com/office/drawing/2014/main" id="{AE8327BE-3ADB-7D45-B5D1-B698DA622ADA}"/>
                </a:ext>
              </a:extLst>
            </p:cNvPr>
            <p:cNvSpPr txBox="1"/>
            <p:nvPr/>
          </p:nvSpPr>
          <p:spPr>
            <a:xfrm>
              <a:off x="7496016" y="1841746"/>
              <a:ext cx="23756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900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z</a:t>
              </a:r>
              <a:endParaRPr kumimoji="1" lang="ja-JP" altLang="en-US" sz="900" i="1">
                <a:latin typeface="Cambria Math" panose="020405030504060302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2" name="正方形/長方形 221">
                  <a:extLst>
                    <a:ext uri="{FF2B5EF4-FFF2-40B4-BE49-F238E27FC236}">
                      <a16:creationId xmlns:a16="http://schemas.microsoft.com/office/drawing/2014/main" id="{05A022E6-808D-584D-A780-1746ADBC819F}"/>
                    </a:ext>
                  </a:extLst>
                </p:cNvPr>
                <p:cNvSpPr/>
                <p:nvPr/>
              </p:nvSpPr>
              <p:spPr>
                <a:xfrm>
                  <a:off x="7601048" y="1329380"/>
                  <a:ext cx="547458" cy="33656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kumimoji="1" lang="en-US" altLang="ja-JP" sz="6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kumimoji="1" lang="en-US" altLang="ja-JP" sz="6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ja-JP" altLang="en-US" sz="600" i="1"/>
                </a:p>
              </p:txBody>
            </p:sp>
          </mc:Choice>
          <mc:Fallback xmlns="">
            <p:sp>
              <p:nvSpPr>
                <p:cNvPr id="222" name="正方形/長方形 221">
                  <a:extLst>
                    <a:ext uri="{FF2B5EF4-FFF2-40B4-BE49-F238E27FC236}">
                      <a16:creationId xmlns:a16="http://schemas.microsoft.com/office/drawing/2014/main" id="{05A022E6-808D-584D-A780-1746ADBC819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01048" y="1329380"/>
                  <a:ext cx="547458" cy="33656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1CA35E5F-8F49-8446-B551-1024D2A32E72}"/>
              </a:ext>
            </a:extLst>
          </p:cNvPr>
          <p:cNvGrpSpPr/>
          <p:nvPr/>
        </p:nvGrpSpPr>
        <p:grpSpPr>
          <a:xfrm>
            <a:off x="1458623" y="2944206"/>
            <a:ext cx="1327487" cy="1308205"/>
            <a:chOff x="1550241" y="2934799"/>
            <a:chExt cx="1327487" cy="1308205"/>
          </a:xfrm>
        </p:grpSpPr>
        <p:sp>
          <p:nvSpPr>
            <p:cNvPr id="108" name="テキスト ボックス 107">
              <a:extLst>
                <a:ext uri="{FF2B5EF4-FFF2-40B4-BE49-F238E27FC236}">
                  <a16:creationId xmlns:a16="http://schemas.microsoft.com/office/drawing/2014/main" id="{0CD3EA4A-E8FC-2143-98D5-DEE79483C9E4}"/>
                </a:ext>
              </a:extLst>
            </p:cNvPr>
            <p:cNvSpPr txBox="1"/>
            <p:nvPr/>
          </p:nvSpPr>
          <p:spPr>
            <a:xfrm>
              <a:off x="2098629" y="2934799"/>
              <a:ext cx="44114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S</a:t>
              </a:r>
              <a:r>
                <a:rPr kumimoji="1" lang="en-US" altLang="ja-JP" baseline="-25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+</a:t>
              </a:r>
            </a:p>
            <a:p>
              <a:r>
                <a:rPr kumimoji="1" lang="ja-JP" altLang="en-US" sz="1000">
                  <a:latin typeface="DengXian" panose="02010600030101010101" pitchFamily="2" charset="-122"/>
                  <a:ea typeface="DengXian" panose="02010600030101010101" pitchFamily="2" charset="-122"/>
                </a:rPr>
                <a:t>正定</a:t>
              </a:r>
            </a:p>
          </p:txBody>
        </p:sp>
        <p:grpSp>
          <p:nvGrpSpPr>
            <p:cNvPr id="109" name="グループ化 108">
              <a:extLst>
                <a:ext uri="{FF2B5EF4-FFF2-40B4-BE49-F238E27FC236}">
                  <a16:creationId xmlns:a16="http://schemas.microsoft.com/office/drawing/2014/main" id="{5C55187B-F6E1-324A-9D9B-CC39EA82B9BC}"/>
                </a:ext>
              </a:extLst>
            </p:cNvPr>
            <p:cNvGrpSpPr/>
            <p:nvPr/>
          </p:nvGrpSpPr>
          <p:grpSpPr>
            <a:xfrm>
              <a:off x="1550241" y="3055004"/>
              <a:ext cx="1188000" cy="1188000"/>
              <a:chOff x="704626" y="1482472"/>
              <a:chExt cx="1188000" cy="1188000"/>
            </a:xfrm>
          </p:grpSpPr>
          <p:cxnSp>
            <p:nvCxnSpPr>
              <p:cNvPr id="110" name="直線矢印コネクタ 109">
                <a:extLst>
                  <a:ext uri="{FF2B5EF4-FFF2-40B4-BE49-F238E27FC236}">
                    <a16:creationId xmlns:a16="http://schemas.microsoft.com/office/drawing/2014/main" id="{00A9A6CC-020D-BB4D-9C7C-CEC52FCE80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4626" y="2090057"/>
                <a:ext cx="1188000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直線矢印コネクタ 110">
                <a:extLst>
                  <a:ext uri="{FF2B5EF4-FFF2-40B4-BE49-F238E27FC236}">
                    <a16:creationId xmlns:a16="http://schemas.microsoft.com/office/drawing/2014/main" id="{68D575A1-743A-5347-9598-995974959A8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275250" y="1482472"/>
                <a:ext cx="1122" cy="1188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2" name="テキスト ボックス 111">
              <a:extLst>
                <a:ext uri="{FF2B5EF4-FFF2-40B4-BE49-F238E27FC236}">
                  <a16:creationId xmlns:a16="http://schemas.microsoft.com/office/drawing/2014/main" id="{26837757-BD37-404C-9844-4770C24E6C06}"/>
                </a:ext>
              </a:extLst>
            </p:cNvPr>
            <p:cNvSpPr txBox="1"/>
            <p:nvPr/>
          </p:nvSpPr>
          <p:spPr>
            <a:xfrm>
              <a:off x="2069806" y="3642238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900" dirty="0"/>
                <a:t>0</a:t>
              </a:r>
              <a:endParaRPr kumimoji="1" lang="ja-JP" altLang="en-US" sz="900"/>
            </a:p>
          </p:txBody>
        </p:sp>
        <p:grpSp>
          <p:nvGrpSpPr>
            <p:cNvPr id="116" name="グループ化 115">
              <a:extLst>
                <a:ext uri="{FF2B5EF4-FFF2-40B4-BE49-F238E27FC236}">
                  <a16:creationId xmlns:a16="http://schemas.microsoft.com/office/drawing/2014/main" id="{C2DA9BAE-F04D-2841-84DD-3D29E386FAC7}"/>
                </a:ext>
              </a:extLst>
            </p:cNvPr>
            <p:cNvGrpSpPr/>
            <p:nvPr/>
          </p:nvGrpSpPr>
          <p:grpSpPr>
            <a:xfrm>
              <a:off x="2130012" y="3603141"/>
              <a:ext cx="610719" cy="103238"/>
              <a:chOff x="2121395" y="3611510"/>
              <a:chExt cx="610719" cy="103238"/>
            </a:xfrm>
          </p:grpSpPr>
          <p:sp>
            <p:nvSpPr>
              <p:cNvPr id="107" name="正方形/長方形 106">
                <a:extLst>
                  <a:ext uri="{FF2B5EF4-FFF2-40B4-BE49-F238E27FC236}">
                    <a16:creationId xmlns:a16="http://schemas.microsoft.com/office/drawing/2014/main" id="{7DE16740-30F4-9F49-8CA7-EC924242F101}"/>
                  </a:ext>
                </a:extLst>
              </p:cNvPr>
              <p:cNvSpPr/>
              <p:nvPr/>
            </p:nvSpPr>
            <p:spPr>
              <a:xfrm>
                <a:off x="2121395" y="3611510"/>
                <a:ext cx="610719" cy="103238"/>
              </a:xfrm>
              <a:prstGeom prst="rect">
                <a:avLst/>
              </a:prstGeom>
              <a:solidFill>
                <a:schemeClr val="accent2">
                  <a:alpha val="28851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3" name="円/楕円 112">
                <a:extLst>
                  <a:ext uri="{FF2B5EF4-FFF2-40B4-BE49-F238E27FC236}">
                    <a16:creationId xmlns:a16="http://schemas.microsoft.com/office/drawing/2014/main" id="{66F9FE9C-F570-0945-97BF-8AE11A3F9D1C}"/>
                  </a:ext>
                </a:extLst>
              </p:cNvPr>
              <p:cNvSpPr/>
              <p:nvPr/>
            </p:nvSpPr>
            <p:spPr>
              <a:xfrm>
                <a:off x="2578907" y="3626589"/>
                <a:ext cx="72000" cy="720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4" name="円/楕円 113">
                <a:extLst>
                  <a:ext uri="{FF2B5EF4-FFF2-40B4-BE49-F238E27FC236}">
                    <a16:creationId xmlns:a16="http://schemas.microsoft.com/office/drawing/2014/main" id="{E4ED2EB6-A5F0-2D47-8102-B5B800290EB1}"/>
                  </a:ext>
                </a:extLst>
              </p:cNvPr>
              <p:cNvSpPr/>
              <p:nvPr/>
            </p:nvSpPr>
            <p:spPr>
              <a:xfrm>
                <a:off x="2326550" y="3626589"/>
                <a:ext cx="72000" cy="720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5" name="円/楕円 114">
                <a:extLst>
                  <a:ext uri="{FF2B5EF4-FFF2-40B4-BE49-F238E27FC236}">
                    <a16:creationId xmlns:a16="http://schemas.microsoft.com/office/drawing/2014/main" id="{88FBCD36-D1CC-574D-9F88-BC88FCD7E9B8}"/>
                  </a:ext>
                </a:extLst>
              </p:cNvPr>
              <p:cNvSpPr/>
              <p:nvPr/>
            </p:nvSpPr>
            <p:spPr>
              <a:xfrm>
                <a:off x="2187904" y="3626589"/>
                <a:ext cx="72000" cy="720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7" name="テキスト ボックス 146">
                  <a:extLst>
                    <a:ext uri="{FF2B5EF4-FFF2-40B4-BE49-F238E27FC236}">
                      <a16:creationId xmlns:a16="http://schemas.microsoft.com/office/drawing/2014/main" id="{67EE7D3A-79D3-3441-A401-CDD407E7C739}"/>
                    </a:ext>
                  </a:extLst>
                </p:cNvPr>
                <p:cNvSpPr txBox="1"/>
                <p:nvPr/>
              </p:nvSpPr>
              <p:spPr>
                <a:xfrm>
                  <a:off x="2212787" y="3780348"/>
                  <a:ext cx="538288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r>
                          <a:rPr kumimoji="1" lang="en-US" altLang="ja-JP" sz="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kumimoji="1" lang="en-US" altLang="ja-JP" sz="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&gt;0</m:t>
                        </m:r>
                      </m:oMath>
                    </m:oMathPara>
                  </a14:m>
                  <a:endParaRPr kumimoji="1" lang="ja-JP" altLang="en-US" sz="800"/>
                </a:p>
              </p:txBody>
            </p:sp>
          </mc:Choice>
          <mc:Fallback xmlns="">
            <p:sp>
              <p:nvSpPr>
                <p:cNvPr id="147" name="テキスト ボックス 146">
                  <a:extLst>
                    <a:ext uri="{FF2B5EF4-FFF2-40B4-BE49-F238E27FC236}">
                      <a16:creationId xmlns:a16="http://schemas.microsoft.com/office/drawing/2014/main" id="{67EE7D3A-79D3-3441-A401-CDD407E7C7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12787" y="3780348"/>
                  <a:ext cx="538288" cy="215444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4" name="正方形/長方形 223">
                  <a:extLst>
                    <a:ext uri="{FF2B5EF4-FFF2-40B4-BE49-F238E27FC236}">
                      <a16:creationId xmlns:a16="http://schemas.microsoft.com/office/drawing/2014/main" id="{EDA19219-C45F-E04A-B15B-B6BE1587DD8B}"/>
                    </a:ext>
                  </a:extLst>
                </p:cNvPr>
                <p:cNvSpPr/>
                <p:nvPr/>
              </p:nvSpPr>
              <p:spPr>
                <a:xfrm>
                  <a:off x="2330270" y="2939059"/>
                  <a:ext cx="547458" cy="33656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kumimoji="1" lang="en-US" altLang="ja-JP" sz="6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kumimoji="1" lang="en-US" altLang="ja-JP" sz="6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ja-JP" altLang="en-US" sz="600" i="1"/>
                </a:p>
              </p:txBody>
            </p:sp>
          </mc:Choice>
          <mc:Fallback xmlns="">
            <p:sp>
              <p:nvSpPr>
                <p:cNvPr id="224" name="正方形/長方形 223">
                  <a:extLst>
                    <a:ext uri="{FF2B5EF4-FFF2-40B4-BE49-F238E27FC236}">
                      <a16:creationId xmlns:a16="http://schemas.microsoft.com/office/drawing/2014/main" id="{EDA19219-C45F-E04A-B15B-B6BE1587DD8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30270" y="2939059"/>
                  <a:ext cx="547458" cy="336567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E18FC7CB-F27E-7B4B-853C-0988D90041D8}"/>
              </a:ext>
            </a:extLst>
          </p:cNvPr>
          <p:cNvGrpSpPr/>
          <p:nvPr/>
        </p:nvGrpSpPr>
        <p:grpSpPr>
          <a:xfrm>
            <a:off x="223658" y="2940063"/>
            <a:ext cx="1399578" cy="1288517"/>
            <a:chOff x="223658" y="2940063"/>
            <a:chExt cx="1399578" cy="1288517"/>
          </a:xfrm>
        </p:grpSpPr>
        <p:sp>
          <p:nvSpPr>
            <p:cNvPr id="94" name="テキスト ボックス 93">
              <a:extLst>
                <a:ext uri="{FF2B5EF4-FFF2-40B4-BE49-F238E27FC236}">
                  <a16:creationId xmlns:a16="http://schemas.microsoft.com/office/drawing/2014/main" id="{0685671C-5F67-654A-83F1-43BA3FA4C559}"/>
                </a:ext>
              </a:extLst>
            </p:cNvPr>
            <p:cNvSpPr txBox="1"/>
            <p:nvPr/>
          </p:nvSpPr>
          <p:spPr>
            <a:xfrm>
              <a:off x="888284" y="2948368"/>
              <a:ext cx="44114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S</a:t>
              </a:r>
            </a:p>
            <a:p>
              <a:r>
                <a:rPr kumimoji="1" lang="ja-JP" altLang="en-US" sz="1000">
                  <a:latin typeface="DengXian" panose="02010600030101010101" pitchFamily="2" charset="-122"/>
                  <a:ea typeface="DengXian" panose="02010600030101010101" pitchFamily="2" charset="-122"/>
                </a:rPr>
                <a:t>对称</a:t>
              </a:r>
            </a:p>
          </p:txBody>
        </p:sp>
        <p:grpSp>
          <p:nvGrpSpPr>
            <p:cNvPr id="95" name="グループ化 94">
              <a:extLst>
                <a:ext uri="{FF2B5EF4-FFF2-40B4-BE49-F238E27FC236}">
                  <a16:creationId xmlns:a16="http://schemas.microsoft.com/office/drawing/2014/main" id="{7E01EAFF-5945-0D42-A59B-9F7C71E0CE1A}"/>
                </a:ext>
              </a:extLst>
            </p:cNvPr>
            <p:cNvGrpSpPr/>
            <p:nvPr/>
          </p:nvGrpSpPr>
          <p:grpSpPr>
            <a:xfrm>
              <a:off x="223658" y="3040580"/>
              <a:ext cx="1188000" cy="1188000"/>
              <a:chOff x="704626" y="1482472"/>
              <a:chExt cx="1188000" cy="1188000"/>
            </a:xfrm>
          </p:grpSpPr>
          <p:cxnSp>
            <p:nvCxnSpPr>
              <p:cNvPr id="96" name="直線矢印コネクタ 95">
                <a:extLst>
                  <a:ext uri="{FF2B5EF4-FFF2-40B4-BE49-F238E27FC236}">
                    <a16:creationId xmlns:a16="http://schemas.microsoft.com/office/drawing/2014/main" id="{3CE4AA74-C08D-D941-8062-9D24287496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4626" y="2090057"/>
                <a:ext cx="1188000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直線矢印コネクタ 96">
                <a:extLst>
                  <a:ext uri="{FF2B5EF4-FFF2-40B4-BE49-F238E27FC236}">
                    <a16:creationId xmlns:a16="http://schemas.microsoft.com/office/drawing/2014/main" id="{61843BF7-E396-CB46-A410-6825C7220E5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275250" y="1482472"/>
                <a:ext cx="1122" cy="1188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9" name="グループ化 198">
              <a:extLst>
                <a:ext uri="{FF2B5EF4-FFF2-40B4-BE49-F238E27FC236}">
                  <a16:creationId xmlns:a16="http://schemas.microsoft.com/office/drawing/2014/main" id="{316B2336-7320-EC46-9A4B-77E3BE64E081}"/>
                </a:ext>
              </a:extLst>
            </p:cNvPr>
            <p:cNvGrpSpPr/>
            <p:nvPr/>
          </p:nvGrpSpPr>
          <p:grpSpPr>
            <a:xfrm>
              <a:off x="276893" y="3593514"/>
              <a:ext cx="1111697" cy="108000"/>
              <a:chOff x="276893" y="3593514"/>
              <a:chExt cx="1111697" cy="108000"/>
            </a:xfrm>
          </p:grpSpPr>
          <p:sp>
            <p:nvSpPr>
              <p:cNvPr id="18" name="正方形/長方形 17">
                <a:extLst>
                  <a:ext uri="{FF2B5EF4-FFF2-40B4-BE49-F238E27FC236}">
                    <a16:creationId xmlns:a16="http://schemas.microsoft.com/office/drawing/2014/main" id="{47B808BC-5209-D941-967A-87FA2BA3F3BE}"/>
                  </a:ext>
                </a:extLst>
              </p:cNvPr>
              <p:cNvSpPr/>
              <p:nvPr/>
            </p:nvSpPr>
            <p:spPr>
              <a:xfrm>
                <a:off x="276893" y="3593514"/>
                <a:ext cx="1111697" cy="108000"/>
              </a:xfrm>
              <a:prstGeom prst="rect">
                <a:avLst/>
              </a:prstGeom>
              <a:solidFill>
                <a:schemeClr val="accent2">
                  <a:alpha val="29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4" name="円/楕円 103">
                <a:extLst>
                  <a:ext uri="{FF2B5EF4-FFF2-40B4-BE49-F238E27FC236}">
                    <a16:creationId xmlns:a16="http://schemas.microsoft.com/office/drawing/2014/main" id="{687B2C31-D293-6244-A2A3-EFAB2256740B}"/>
                  </a:ext>
                </a:extLst>
              </p:cNvPr>
              <p:cNvSpPr/>
              <p:nvPr/>
            </p:nvSpPr>
            <p:spPr>
              <a:xfrm>
                <a:off x="1229077" y="3612165"/>
                <a:ext cx="72000" cy="720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5" name="円/楕円 104">
                <a:extLst>
                  <a:ext uri="{FF2B5EF4-FFF2-40B4-BE49-F238E27FC236}">
                    <a16:creationId xmlns:a16="http://schemas.microsoft.com/office/drawing/2014/main" id="{51E86AFE-FDF8-854F-B62D-18446FC36065}"/>
                  </a:ext>
                </a:extLst>
              </p:cNvPr>
              <p:cNvSpPr/>
              <p:nvPr/>
            </p:nvSpPr>
            <p:spPr>
              <a:xfrm>
                <a:off x="621640" y="3612165"/>
                <a:ext cx="72000" cy="720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8" name="円/楕円 127">
                <a:extLst>
                  <a:ext uri="{FF2B5EF4-FFF2-40B4-BE49-F238E27FC236}">
                    <a16:creationId xmlns:a16="http://schemas.microsoft.com/office/drawing/2014/main" id="{6D2B8023-31E3-3A41-B2CB-972E444D7494}"/>
                  </a:ext>
                </a:extLst>
              </p:cNvPr>
              <p:cNvSpPr/>
              <p:nvPr/>
            </p:nvSpPr>
            <p:spPr>
              <a:xfrm>
                <a:off x="506341" y="3613221"/>
                <a:ext cx="72000" cy="720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8" name="テキスト ボックス 147">
                  <a:extLst>
                    <a:ext uri="{FF2B5EF4-FFF2-40B4-BE49-F238E27FC236}">
                      <a16:creationId xmlns:a16="http://schemas.microsoft.com/office/drawing/2014/main" id="{54818CD2-6A42-F144-A628-E2DDD0FEE272}"/>
                    </a:ext>
                  </a:extLst>
                </p:cNvPr>
                <p:cNvSpPr txBox="1"/>
                <p:nvPr/>
              </p:nvSpPr>
              <p:spPr>
                <a:xfrm>
                  <a:off x="926383" y="3785224"/>
                  <a:ext cx="523861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r>
                          <a:rPr kumimoji="1" lang="en-US" altLang="ja-JP" sz="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kumimoji="1" lang="en-US" altLang="ja-JP" sz="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kumimoji="1" lang="en-US" altLang="ja-JP" sz="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oMath>
                    </m:oMathPara>
                  </a14:m>
                  <a:endParaRPr kumimoji="1" lang="ja-JP" altLang="en-US" sz="800"/>
                </a:p>
              </p:txBody>
            </p:sp>
          </mc:Choice>
          <mc:Fallback xmlns="">
            <p:sp>
              <p:nvSpPr>
                <p:cNvPr id="148" name="テキスト ボックス 147">
                  <a:extLst>
                    <a:ext uri="{FF2B5EF4-FFF2-40B4-BE49-F238E27FC236}">
                      <a16:creationId xmlns:a16="http://schemas.microsoft.com/office/drawing/2014/main" id="{54818CD2-6A42-F144-A628-E2DDD0FEE2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6383" y="3785224"/>
                  <a:ext cx="523861" cy="215444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3" name="正方形/長方形 222">
                  <a:extLst>
                    <a:ext uri="{FF2B5EF4-FFF2-40B4-BE49-F238E27FC236}">
                      <a16:creationId xmlns:a16="http://schemas.microsoft.com/office/drawing/2014/main" id="{2CB3B15B-3850-1E4A-8A94-45C001A138B9}"/>
                    </a:ext>
                  </a:extLst>
                </p:cNvPr>
                <p:cNvSpPr/>
                <p:nvPr/>
              </p:nvSpPr>
              <p:spPr>
                <a:xfrm>
                  <a:off x="1075778" y="2940063"/>
                  <a:ext cx="547458" cy="33656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kumimoji="1" lang="en-US" altLang="ja-JP" sz="6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kumimoji="1" lang="en-US" altLang="ja-JP" sz="6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ja-JP" altLang="en-US" sz="600" i="1"/>
                </a:p>
              </p:txBody>
            </p:sp>
          </mc:Choice>
          <mc:Fallback xmlns="">
            <p:sp>
              <p:nvSpPr>
                <p:cNvPr id="223" name="正方形/長方形 222">
                  <a:extLst>
                    <a:ext uri="{FF2B5EF4-FFF2-40B4-BE49-F238E27FC236}">
                      <a16:creationId xmlns:a16="http://schemas.microsoft.com/office/drawing/2014/main" id="{2CB3B15B-3850-1E4A-8A94-45C001A138B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5778" y="2940063"/>
                  <a:ext cx="547458" cy="336567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テキスト ボックス 5">
                  <a:extLst>
                    <a:ext uri="{FF2B5EF4-FFF2-40B4-BE49-F238E27FC236}">
                      <a16:creationId xmlns:a16="http://schemas.microsoft.com/office/drawing/2014/main" id="{99D911F9-D83E-CA49-9406-EE8EFABF9ECF}"/>
                    </a:ext>
                  </a:extLst>
                </p:cNvPr>
                <p:cNvSpPr txBox="1"/>
                <p:nvPr/>
              </p:nvSpPr>
              <p:spPr>
                <a:xfrm>
                  <a:off x="891335" y="3369039"/>
                  <a:ext cx="509563" cy="21756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altLang="ja-JP" sz="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l-GR" altLang="ja-JP" sz="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ja-JP" sz="8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T</m:t>
                            </m:r>
                          </m:sup>
                        </m:sSup>
                      </m:oMath>
                    </m:oMathPara>
                  </a14:m>
                  <a:endParaRPr kumimoji="1" lang="ja-JP" altLang="en-US" sz="800"/>
                </a:p>
              </p:txBody>
            </p:sp>
          </mc:Choice>
          <mc:Fallback xmlns="">
            <p:sp>
              <p:nvSpPr>
                <p:cNvPr id="6" name="テキスト ボックス 5">
                  <a:extLst>
                    <a:ext uri="{FF2B5EF4-FFF2-40B4-BE49-F238E27FC236}">
                      <a16:creationId xmlns:a16="http://schemas.microsoft.com/office/drawing/2014/main" id="{99D911F9-D83E-CA49-9406-EE8EFABF9E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1335" y="3369039"/>
                  <a:ext cx="509563" cy="217560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0" name="テキスト ボックス 169">
                <a:extLst>
                  <a:ext uri="{FF2B5EF4-FFF2-40B4-BE49-F238E27FC236}">
                    <a16:creationId xmlns:a16="http://schemas.microsoft.com/office/drawing/2014/main" id="{CC254ABE-6EB5-DF40-9DB1-848683F25D25}"/>
                  </a:ext>
                </a:extLst>
              </p:cNvPr>
              <p:cNvSpPr txBox="1"/>
              <p:nvPr/>
            </p:nvSpPr>
            <p:spPr>
              <a:xfrm>
                <a:off x="2058065" y="3352649"/>
                <a:ext cx="1193340" cy="2175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8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ja-JP" sz="8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l-GR" altLang="ja-JP" sz="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ja-JP" sz="8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  <m:r>
                        <a:rPr lang="en-US" altLang="ja-JP" sz="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US" altLang="ja-JP" sz="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ja-JP" sz="800" b="0" i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  <m:r>
                        <a:rPr lang="en-US" altLang="ja-JP" sz="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𝑆𝑥</m:t>
                      </m:r>
                      <m:r>
                        <a:rPr lang="en-US" altLang="ja-JP" sz="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&gt;0 (∀</m:t>
                      </m:r>
                      <m:r>
                        <a:rPr lang="en-US" altLang="ja-JP" sz="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ja-JP" sz="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800"/>
              </a:p>
            </p:txBody>
          </p:sp>
        </mc:Choice>
        <mc:Fallback xmlns="">
          <p:sp>
            <p:nvSpPr>
              <p:cNvPr id="170" name="テキスト ボックス 169">
                <a:extLst>
                  <a:ext uri="{FF2B5EF4-FFF2-40B4-BE49-F238E27FC236}">
                    <a16:creationId xmlns:a16="http://schemas.microsoft.com/office/drawing/2014/main" id="{CC254ABE-6EB5-DF40-9DB1-848683F25D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8065" y="3352649"/>
                <a:ext cx="1193340" cy="21756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4" name="グループ化 33">
            <a:extLst>
              <a:ext uri="{FF2B5EF4-FFF2-40B4-BE49-F238E27FC236}">
                <a16:creationId xmlns:a16="http://schemas.microsoft.com/office/drawing/2014/main" id="{5EC1D50E-1A45-954B-B9A9-B58C60D02D27}"/>
              </a:ext>
            </a:extLst>
          </p:cNvPr>
          <p:cNvGrpSpPr/>
          <p:nvPr/>
        </p:nvGrpSpPr>
        <p:grpSpPr>
          <a:xfrm>
            <a:off x="2789428" y="1351877"/>
            <a:ext cx="1383295" cy="1318595"/>
            <a:chOff x="2789428" y="1351877"/>
            <a:chExt cx="1383295" cy="1318595"/>
          </a:xfrm>
        </p:grpSpPr>
        <p:sp>
          <p:nvSpPr>
            <p:cNvPr id="63" name="テキスト ボックス 62">
              <a:extLst>
                <a:ext uri="{FF2B5EF4-FFF2-40B4-BE49-F238E27FC236}">
                  <a16:creationId xmlns:a16="http://schemas.microsoft.com/office/drawing/2014/main" id="{EDDCA082-41F4-174D-8BC0-11BF6CB82C97}"/>
                </a:ext>
              </a:extLst>
            </p:cNvPr>
            <p:cNvSpPr txBox="1"/>
            <p:nvPr/>
          </p:nvSpPr>
          <p:spPr>
            <a:xfrm>
              <a:off x="3392062" y="1351877"/>
              <a:ext cx="44114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P</a:t>
              </a:r>
            </a:p>
            <a:p>
              <a:r>
                <a:rPr kumimoji="1" lang="ja-JP" altLang="en-US" sz="1000">
                  <a:latin typeface="DengXian" panose="02010600030101010101" pitchFamily="2" charset="-122"/>
                  <a:ea typeface="DengXian" panose="02010600030101010101" pitchFamily="2" charset="-122"/>
                </a:rPr>
                <a:t>投影</a:t>
              </a:r>
            </a:p>
          </p:txBody>
        </p:sp>
        <p:sp>
          <p:nvSpPr>
            <p:cNvPr id="64" name="テキスト ボックス 63">
              <a:extLst>
                <a:ext uri="{FF2B5EF4-FFF2-40B4-BE49-F238E27FC236}">
                  <a16:creationId xmlns:a16="http://schemas.microsoft.com/office/drawing/2014/main" id="{D1151E0D-A344-864E-9771-31620D26B791}"/>
                </a:ext>
              </a:extLst>
            </p:cNvPr>
            <p:cNvSpPr txBox="1"/>
            <p:nvPr/>
          </p:nvSpPr>
          <p:spPr>
            <a:xfrm>
              <a:off x="3641730" y="2063692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900" dirty="0"/>
                <a:t>1</a:t>
              </a:r>
              <a:endParaRPr kumimoji="1" lang="ja-JP" altLang="en-US" sz="900"/>
            </a:p>
          </p:txBody>
        </p:sp>
        <p:grpSp>
          <p:nvGrpSpPr>
            <p:cNvPr id="65" name="グループ化 64">
              <a:extLst>
                <a:ext uri="{FF2B5EF4-FFF2-40B4-BE49-F238E27FC236}">
                  <a16:creationId xmlns:a16="http://schemas.microsoft.com/office/drawing/2014/main" id="{7917F9DF-4376-454D-A6DC-8D2CD5FB3C07}"/>
                </a:ext>
              </a:extLst>
            </p:cNvPr>
            <p:cNvGrpSpPr/>
            <p:nvPr/>
          </p:nvGrpSpPr>
          <p:grpSpPr>
            <a:xfrm>
              <a:off x="2789428" y="1482472"/>
              <a:ext cx="1188000" cy="1188000"/>
              <a:chOff x="704626" y="1482472"/>
              <a:chExt cx="1188000" cy="1188000"/>
            </a:xfrm>
          </p:grpSpPr>
          <p:cxnSp>
            <p:nvCxnSpPr>
              <p:cNvPr id="66" name="直線矢印コネクタ 65">
                <a:extLst>
                  <a:ext uri="{FF2B5EF4-FFF2-40B4-BE49-F238E27FC236}">
                    <a16:creationId xmlns:a16="http://schemas.microsoft.com/office/drawing/2014/main" id="{5172F664-DF4D-524B-A123-C6EE582CBFA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4626" y="2090057"/>
                <a:ext cx="1188000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直線矢印コネクタ 66">
                <a:extLst>
                  <a:ext uri="{FF2B5EF4-FFF2-40B4-BE49-F238E27FC236}">
                    <a16:creationId xmlns:a16="http://schemas.microsoft.com/office/drawing/2014/main" id="{6F70E1E7-3B59-4544-9A1D-7462E2E8CB1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275250" y="1482472"/>
                <a:ext cx="1122" cy="1188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0" name="円/楕円 69">
              <a:extLst>
                <a:ext uri="{FF2B5EF4-FFF2-40B4-BE49-F238E27FC236}">
                  <a16:creationId xmlns:a16="http://schemas.microsoft.com/office/drawing/2014/main" id="{FF7D630D-BD0A-D946-8F10-44B0B276E0C0}"/>
                </a:ext>
              </a:extLst>
            </p:cNvPr>
            <p:cNvSpPr/>
            <p:nvPr/>
          </p:nvSpPr>
          <p:spPr>
            <a:xfrm>
              <a:off x="3705316" y="2021496"/>
              <a:ext cx="72000" cy="72000"/>
            </a:xfrm>
            <a:prstGeom prst="ellipse">
              <a:avLst/>
            </a:prstGeom>
            <a:solidFill>
              <a:schemeClr val="accent2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1" name="円/楕円 70">
              <a:extLst>
                <a:ext uri="{FF2B5EF4-FFF2-40B4-BE49-F238E27FC236}">
                  <a16:creationId xmlns:a16="http://schemas.microsoft.com/office/drawing/2014/main" id="{84AF55F1-C067-3F47-AAA8-CE5C62A43D12}"/>
                </a:ext>
              </a:extLst>
            </p:cNvPr>
            <p:cNvSpPr/>
            <p:nvPr/>
          </p:nvSpPr>
          <p:spPr>
            <a:xfrm>
              <a:off x="3685279" y="2042982"/>
              <a:ext cx="72000" cy="72000"/>
            </a:xfrm>
            <a:prstGeom prst="ellipse">
              <a:avLst/>
            </a:prstGeom>
            <a:solidFill>
              <a:schemeClr val="accent2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4" name="テキスト ボックス 73">
              <a:extLst>
                <a:ext uri="{FF2B5EF4-FFF2-40B4-BE49-F238E27FC236}">
                  <a16:creationId xmlns:a16="http://schemas.microsoft.com/office/drawing/2014/main" id="{54DEA27D-5CF2-FC46-AA1F-F8A5C04BBCD0}"/>
                </a:ext>
              </a:extLst>
            </p:cNvPr>
            <p:cNvSpPr txBox="1"/>
            <p:nvPr/>
          </p:nvSpPr>
          <p:spPr>
            <a:xfrm>
              <a:off x="3308993" y="2069706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900" dirty="0"/>
                <a:t>0</a:t>
              </a:r>
              <a:endParaRPr kumimoji="1" lang="ja-JP" altLang="en-US" sz="900"/>
            </a:p>
          </p:txBody>
        </p:sp>
        <p:sp>
          <p:nvSpPr>
            <p:cNvPr id="76" name="円/楕円 75">
              <a:extLst>
                <a:ext uri="{FF2B5EF4-FFF2-40B4-BE49-F238E27FC236}">
                  <a16:creationId xmlns:a16="http://schemas.microsoft.com/office/drawing/2014/main" id="{60B38119-C37E-E14C-A3F0-198DD53CD359}"/>
                </a:ext>
              </a:extLst>
            </p:cNvPr>
            <p:cNvSpPr/>
            <p:nvPr/>
          </p:nvSpPr>
          <p:spPr>
            <a:xfrm>
              <a:off x="3331969" y="2050992"/>
              <a:ext cx="72000" cy="72000"/>
            </a:xfrm>
            <a:prstGeom prst="ellipse">
              <a:avLst/>
            </a:prstGeom>
            <a:solidFill>
              <a:schemeClr val="accent2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2" name="テキスト ボックス 151">
                  <a:extLst>
                    <a:ext uri="{FF2B5EF4-FFF2-40B4-BE49-F238E27FC236}">
                      <a16:creationId xmlns:a16="http://schemas.microsoft.com/office/drawing/2014/main" id="{879A2FA0-F108-8E45-8FEE-8E72C252E319}"/>
                    </a:ext>
                  </a:extLst>
                </p:cNvPr>
                <p:cNvSpPr txBox="1"/>
                <p:nvPr/>
              </p:nvSpPr>
              <p:spPr>
                <a:xfrm>
                  <a:off x="3451052" y="2255825"/>
                  <a:ext cx="721671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r>
                          <a:rPr kumimoji="1" lang="en-US" altLang="ja-JP" sz="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kumimoji="1" lang="en-US" altLang="ja-JP" sz="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 </m:t>
                        </m:r>
                        <m:r>
                          <a:rPr kumimoji="1" lang="en-US" altLang="ja-JP" sz="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𝑜𝑟</m:t>
                        </m:r>
                        <m:r>
                          <a:rPr kumimoji="1" lang="en-US" altLang="ja-JP" sz="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1</m:t>
                        </m:r>
                      </m:oMath>
                    </m:oMathPara>
                  </a14:m>
                  <a:endParaRPr kumimoji="1" lang="ja-JP" altLang="en-US" sz="800"/>
                </a:p>
              </p:txBody>
            </p:sp>
          </mc:Choice>
          <mc:Fallback xmlns="">
            <p:sp>
              <p:nvSpPr>
                <p:cNvPr id="152" name="テキスト ボックス 151">
                  <a:extLst>
                    <a:ext uri="{FF2B5EF4-FFF2-40B4-BE49-F238E27FC236}">
                      <a16:creationId xmlns:a16="http://schemas.microsoft.com/office/drawing/2014/main" id="{879A2FA0-F108-8E45-8FEE-8E72C252E3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51052" y="2255825"/>
                  <a:ext cx="721671" cy="215444"/>
                </a:xfrm>
                <a:prstGeom prst="rect">
                  <a:avLst/>
                </a:prstGeom>
                <a:blipFill>
                  <a:blip r:embed="rId14"/>
                  <a:stretch>
                    <a:fillRect b="-555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9" name="正方形/長方形 218">
                  <a:extLst>
                    <a:ext uri="{FF2B5EF4-FFF2-40B4-BE49-F238E27FC236}">
                      <a16:creationId xmlns:a16="http://schemas.microsoft.com/office/drawing/2014/main" id="{B077325E-F712-BD46-BBA7-829B3FD066CB}"/>
                    </a:ext>
                  </a:extLst>
                </p:cNvPr>
                <p:cNvSpPr/>
                <p:nvPr/>
              </p:nvSpPr>
              <p:spPr>
                <a:xfrm>
                  <a:off x="3589087" y="1357325"/>
                  <a:ext cx="547458" cy="33656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kumimoji="1" lang="en-US" altLang="ja-JP" sz="6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kumimoji="1" lang="en-US" altLang="ja-JP" sz="6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ja-JP" altLang="en-US" sz="600" i="1"/>
                </a:p>
              </p:txBody>
            </p:sp>
          </mc:Choice>
          <mc:Fallback xmlns="">
            <p:sp>
              <p:nvSpPr>
                <p:cNvPr id="219" name="正方形/長方形 218">
                  <a:extLst>
                    <a:ext uri="{FF2B5EF4-FFF2-40B4-BE49-F238E27FC236}">
                      <a16:creationId xmlns:a16="http://schemas.microsoft.com/office/drawing/2014/main" id="{B077325E-F712-BD46-BBA7-829B3FD066C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89087" y="1357325"/>
                  <a:ext cx="547458" cy="336567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1" name="テキスト ボックス 170">
                  <a:extLst>
                    <a:ext uri="{FF2B5EF4-FFF2-40B4-BE49-F238E27FC236}">
                      <a16:creationId xmlns:a16="http://schemas.microsoft.com/office/drawing/2014/main" id="{9C5482B4-52F0-5249-B1C6-86C9B28E0F25}"/>
                    </a:ext>
                  </a:extLst>
                </p:cNvPr>
                <p:cNvSpPr txBox="1"/>
                <p:nvPr/>
              </p:nvSpPr>
              <p:spPr>
                <a:xfrm>
                  <a:off x="3387032" y="1796929"/>
                  <a:ext cx="779381" cy="21756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ja-JP" sz="8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l-GR" altLang="ja-JP" sz="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  <m:sup>
                            <m:r>
                              <a:rPr lang="en-US" altLang="ja-JP" sz="800" b="0" i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ja-JP" sz="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l-GR" altLang="ja-JP" sz="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ja-JP" sz="8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T</m:t>
                            </m:r>
                          </m:sup>
                        </m:sSup>
                      </m:oMath>
                    </m:oMathPara>
                  </a14:m>
                  <a:endParaRPr kumimoji="1" lang="ja-JP" altLang="en-US" sz="800"/>
                </a:p>
              </p:txBody>
            </p:sp>
          </mc:Choice>
          <mc:Fallback xmlns="">
            <p:sp>
              <p:nvSpPr>
                <p:cNvPr id="171" name="テキスト ボックス 170">
                  <a:extLst>
                    <a:ext uri="{FF2B5EF4-FFF2-40B4-BE49-F238E27FC236}">
                      <a16:creationId xmlns:a16="http://schemas.microsoft.com/office/drawing/2014/main" id="{9C5482B4-52F0-5249-B1C6-86C9B28E0F2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87032" y="1796929"/>
                  <a:ext cx="779381" cy="217560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7BBC1820-3FD6-4942-8A9F-9D0F42FB53D9}"/>
              </a:ext>
            </a:extLst>
          </p:cNvPr>
          <p:cNvGrpSpPr/>
          <p:nvPr/>
        </p:nvGrpSpPr>
        <p:grpSpPr>
          <a:xfrm>
            <a:off x="7075212" y="1360590"/>
            <a:ext cx="1234391" cy="1300309"/>
            <a:chOff x="4190595" y="2915340"/>
            <a:chExt cx="1234391" cy="1300309"/>
          </a:xfrm>
        </p:grpSpPr>
        <p:sp>
          <p:nvSpPr>
            <p:cNvPr id="198" name="正方形/長方形 197">
              <a:extLst>
                <a:ext uri="{FF2B5EF4-FFF2-40B4-BE49-F238E27FC236}">
                  <a16:creationId xmlns:a16="http://schemas.microsoft.com/office/drawing/2014/main" id="{04997BF5-964C-614A-ADC7-00A93A7E2805}"/>
                </a:ext>
              </a:extLst>
            </p:cNvPr>
            <p:cNvSpPr/>
            <p:nvPr/>
          </p:nvSpPr>
          <p:spPr>
            <a:xfrm>
              <a:off x="4197003" y="3086895"/>
              <a:ext cx="1111697" cy="1076096"/>
            </a:xfrm>
            <a:prstGeom prst="rect">
              <a:avLst/>
            </a:prstGeom>
            <a:solidFill>
              <a:schemeClr val="accent2">
                <a:alpha val="2856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87" name="グループ化 186">
              <a:extLst>
                <a:ext uri="{FF2B5EF4-FFF2-40B4-BE49-F238E27FC236}">
                  <a16:creationId xmlns:a16="http://schemas.microsoft.com/office/drawing/2014/main" id="{A7A2F2B8-D9D7-DD49-A322-F8F79B8375E1}"/>
                </a:ext>
              </a:extLst>
            </p:cNvPr>
            <p:cNvGrpSpPr/>
            <p:nvPr/>
          </p:nvGrpSpPr>
          <p:grpSpPr>
            <a:xfrm>
              <a:off x="4190595" y="3027649"/>
              <a:ext cx="1188000" cy="1188000"/>
              <a:chOff x="704626" y="1482472"/>
              <a:chExt cx="1188000" cy="1188000"/>
            </a:xfrm>
          </p:grpSpPr>
          <p:cxnSp>
            <p:nvCxnSpPr>
              <p:cNvPr id="188" name="直線矢印コネクタ 187">
                <a:extLst>
                  <a:ext uri="{FF2B5EF4-FFF2-40B4-BE49-F238E27FC236}">
                    <a16:creationId xmlns:a16="http://schemas.microsoft.com/office/drawing/2014/main" id="{C1D97D4E-C2E1-454B-BD13-7B4F952FB03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4626" y="2090057"/>
                <a:ext cx="1188000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直線矢印コネクタ 188">
                <a:extLst>
                  <a:ext uri="{FF2B5EF4-FFF2-40B4-BE49-F238E27FC236}">
                    <a16:creationId xmlns:a16="http://schemas.microsoft.com/office/drawing/2014/main" id="{5CD3573C-3F75-A242-BC0A-F9ED1C6757C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275250" y="1482472"/>
                <a:ext cx="1122" cy="1188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0" name="テキスト ボックス 189">
              <a:extLst>
                <a:ext uri="{FF2B5EF4-FFF2-40B4-BE49-F238E27FC236}">
                  <a16:creationId xmlns:a16="http://schemas.microsoft.com/office/drawing/2014/main" id="{6AF7BF45-85BF-1C4A-B743-978A19C23722}"/>
                </a:ext>
              </a:extLst>
            </p:cNvPr>
            <p:cNvSpPr txBox="1"/>
            <p:nvPr/>
          </p:nvSpPr>
          <p:spPr>
            <a:xfrm>
              <a:off x="4710160" y="3614883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900" dirty="0"/>
                <a:t>0</a:t>
              </a:r>
              <a:endParaRPr kumimoji="1" lang="ja-JP" altLang="en-US" sz="900"/>
            </a:p>
          </p:txBody>
        </p:sp>
        <p:sp>
          <p:nvSpPr>
            <p:cNvPr id="193" name="円/楕円 192">
              <a:extLst>
                <a:ext uri="{FF2B5EF4-FFF2-40B4-BE49-F238E27FC236}">
                  <a16:creationId xmlns:a16="http://schemas.microsoft.com/office/drawing/2014/main" id="{07FBE4AB-AABA-7846-90A3-EBA1BA9B768F}"/>
                </a:ext>
              </a:extLst>
            </p:cNvPr>
            <p:cNvSpPr/>
            <p:nvPr/>
          </p:nvSpPr>
          <p:spPr>
            <a:xfrm>
              <a:off x="4708112" y="3579275"/>
              <a:ext cx="108000" cy="108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4" name="テキスト ボックス 193">
              <a:extLst>
                <a:ext uri="{FF2B5EF4-FFF2-40B4-BE49-F238E27FC236}">
                  <a16:creationId xmlns:a16="http://schemas.microsoft.com/office/drawing/2014/main" id="{92DFC2BA-01C5-E64D-B586-6201D6FAD358}"/>
                </a:ext>
              </a:extLst>
            </p:cNvPr>
            <p:cNvSpPr txBox="1"/>
            <p:nvPr/>
          </p:nvSpPr>
          <p:spPr>
            <a:xfrm>
              <a:off x="4760228" y="3223794"/>
              <a:ext cx="44114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可逆</a:t>
              </a:r>
              <a:endParaRPr kumimoji="1" lang="en-US" altLang="ja-JP" sz="10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6" name="テキスト ボックス 195">
                  <a:extLst>
                    <a:ext uri="{FF2B5EF4-FFF2-40B4-BE49-F238E27FC236}">
                      <a16:creationId xmlns:a16="http://schemas.microsoft.com/office/drawing/2014/main" id="{1ED04FFE-A750-D54B-B237-FBFD7BC3B783}"/>
                    </a:ext>
                  </a:extLst>
                </p:cNvPr>
                <p:cNvSpPr txBox="1"/>
                <p:nvPr/>
              </p:nvSpPr>
              <p:spPr>
                <a:xfrm>
                  <a:off x="4673634" y="3787527"/>
                  <a:ext cx="515847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r>
                          <a:rPr kumimoji="1" lang="en-US" altLang="ja-JP" sz="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kumimoji="1" lang="en-US" altLang="ja-JP" sz="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≠0</m:t>
                        </m:r>
                      </m:oMath>
                    </m:oMathPara>
                  </a14:m>
                  <a:endParaRPr kumimoji="1" lang="ja-JP" altLang="en-US" sz="800"/>
                </a:p>
              </p:txBody>
            </p:sp>
          </mc:Choice>
          <mc:Fallback xmlns="">
            <p:sp>
              <p:nvSpPr>
                <p:cNvPr id="196" name="テキスト ボックス 195">
                  <a:extLst>
                    <a:ext uri="{FF2B5EF4-FFF2-40B4-BE49-F238E27FC236}">
                      <a16:creationId xmlns:a16="http://schemas.microsoft.com/office/drawing/2014/main" id="{1ED04FFE-A750-D54B-B237-FBFD7BC3B78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3634" y="3787527"/>
                  <a:ext cx="515847" cy="215444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0" name="円/楕円 199">
              <a:extLst>
                <a:ext uri="{FF2B5EF4-FFF2-40B4-BE49-F238E27FC236}">
                  <a16:creationId xmlns:a16="http://schemas.microsoft.com/office/drawing/2014/main" id="{B4BDA4B2-DB5C-2646-A167-0B87074D1127}"/>
                </a:ext>
              </a:extLst>
            </p:cNvPr>
            <p:cNvSpPr/>
            <p:nvPr/>
          </p:nvSpPr>
          <p:spPr>
            <a:xfrm>
              <a:off x="4512360" y="3342692"/>
              <a:ext cx="72000" cy="720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1" name="円/楕円 200">
              <a:extLst>
                <a:ext uri="{FF2B5EF4-FFF2-40B4-BE49-F238E27FC236}">
                  <a16:creationId xmlns:a16="http://schemas.microsoft.com/office/drawing/2014/main" id="{4C0509A5-AA2F-BA4C-99D5-EB2D1524756E}"/>
                </a:ext>
              </a:extLst>
            </p:cNvPr>
            <p:cNvSpPr/>
            <p:nvPr/>
          </p:nvSpPr>
          <p:spPr>
            <a:xfrm>
              <a:off x="5057842" y="3597086"/>
              <a:ext cx="72000" cy="720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3" name="円/楕円 202">
              <a:extLst>
                <a:ext uri="{FF2B5EF4-FFF2-40B4-BE49-F238E27FC236}">
                  <a16:creationId xmlns:a16="http://schemas.microsoft.com/office/drawing/2014/main" id="{00BEAA6D-7389-7A4B-8877-63BD3DB9C8AA}"/>
                </a:ext>
              </a:extLst>
            </p:cNvPr>
            <p:cNvSpPr/>
            <p:nvPr/>
          </p:nvSpPr>
          <p:spPr>
            <a:xfrm>
              <a:off x="4496750" y="3866310"/>
              <a:ext cx="72000" cy="720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6" name="正方形/長方形 165">
                  <a:extLst>
                    <a:ext uri="{FF2B5EF4-FFF2-40B4-BE49-F238E27FC236}">
                      <a16:creationId xmlns:a16="http://schemas.microsoft.com/office/drawing/2014/main" id="{29718199-F713-D540-B1FE-14975316DF7B}"/>
                    </a:ext>
                  </a:extLst>
                </p:cNvPr>
                <p:cNvSpPr/>
                <p:nvPr/>
              </p:nvSpPr>
              <p:spPr>
                <a:xfrm>
                  <a:off x="4762112" y="2915340"/>
                  <a:ext cx="662874" cy="33656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kumimoji="1" lang="en-US" altLang="ja-JP" sz="6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kumimoji="1" lang="en-US" altLang="ja-JP" sz="6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ja-JP" altLang="en-US" sz="600" i="1"/>
                </a:p>
              </p:txBody>
            </p:sp>
          </mc:Choice>
          <mc:Fallback xmlns="">
            <p:sp>
              <p:nvSpPr>
                <p:cNvPr id="166" name="正方形/長方形 165">
                  <a:extLst>
                    <a:ext uri="{FF2B5EF4-FFF2-40B4-BE49-F238E27FC236}">
                      <a16:creationId xmlns:a16="http://schemas.microsoft.com/office/drawing/2014/main" id="{29718199-F713-D540-B1FE-14975316DF7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62112" y="2915340"/>
                  <a:ext cx="662874" cy="336567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2" name="テキスト ボックス 171">
                  <a:extLst>
                    <a:ext uri="{FF2B5EF4-FFF2-40B4-BE49-F238E27FC236}">
                      <a16:creationId xmlns:a16="http://schemas.microsoft.com/office/drawing/2014/main" id="{A15486B3-23B0-2F4D-B6BF-E3D96373069B}"/>
                    </a:ext>
                  </a:extLst>
                </p:cNvPr>
                <p:cNvSpPr txBox="1"/>
                <p:nvPr/>
              </p:nvSpPr>
              <p:spPr>
                <a:xfrm>
                  <a:off x="4740411" y="3373848"/>
                  <a:ext cx="527965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ja-JP" sz="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ja-JP" sz="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|≠0</m:t>
                        </m:r>
                      </m:oMath>
                    </m:oMathPara>
                  </a14:m>
                  <a:endParaRPr kumimoji="1" lang="ja-JP" altLang="en-US" sz="800"/>
                </a:p>
              </p:txBody>
            </p:sp>
          </mc:Choice>
          <mc:Fallback xmlns="">
            <p:sp>
              <p:nvSpPr>
                <p:cNvPr id="172" name="テキスト ボックス 171">
                  <a:extLst>
                    <a:ext uri="{FF2B5EF4-FFF2-40B4-BE49-F238E27FC236}">
                      <a16:creationId xmlns:a16="http://schemas.microsoft.com/office/drawing/2014/main" id="{A15486B3-23B0-2F4D-B6BF-E3D96373069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40411" y="3373848"/>
                  <a:ext cx="527965" cy="215444"/>
                </a:xfrm>
                <a:prstGeom prst="rect">
                  <a:avLst/>
                </a:prstGeom>
                <a:blipFill>
                  <a:blip r:embed="rId19"/>
                  <a:stretch>
                    <a:fillRect b="-555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4" name="グループ化 23">
            <a:extLst>
              <a:ext uri="{FF2B5EF4-FFF2-40B4-BE49-F238E27FC236}">
                <a16:creationId xmlns:a16="http://schemas.microsoft.com/office/drawing/2014/main" id="{432822F8-DF06-034D-8825-3AA99FD8F6F2}"/>
              </a:ext>
            </a:extLst>
          </p:cNvPr>
          <p:cNvGrpSpPr/>
          <p:nvPr/>
        </p:nvGrpSpPr>
        <p:grpSpPr>
          <a:xfrm>
            <a:off x="7079047" y="2922825"/>
            <a:ext cx="1213545" cy="1275498"/>
            <a:chOff x="5653452" y="2936619"/>
            <a:chExt cx="1213545" cy="1275498"/>
          </a:xfrm>
        </p:grpSpPr>
        <p:sp>
          <p:nvSpPr>
            <p:cNvPr id="205" name="正方形/長方形 204">
              <a:extLst>
                <a:ext uri="{FF2B5EF4-FFF2-40B4-BE49-F238E27FC236}">
                  <a16:creationId xmlns:a16="http://schemas.microsoft.com/office/drawing/2014/main" id="{69D84CAE-5FFE-9B40-A568-CD66B838D395}"/>
                </a:ext>
              </a:extLst>
            </p:cNvPr>
            <p:cNvSpPr/>
            <p:nvPr/>
          </p:nvSpPr>
          <p:spPr>
            <a:xfrm>
              <a:off x="5659860" y="3083363"/>
              <a:ext cx="1111697" cy="1076096"/>
            </a:xfrm>
            <a:prstGeom prst="rect">
              <a:avLst/>
            </a:prstGeom>
            <a:solidFill>
              <a:schemeClr val="accent2">
                <a:alpha val="2856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206" name="グループ化 205">
              <a:extLst>
                <a:ext uri="{FF2B5EF4-FFF2-40B4-BE49-F238E27FC236}">
                  <a16:creationId xmlns:a16="http://schemas.microsoft.com/office/drawing/2014/main" id="{1EBB2E64-0F38-DD49-A27B-FDD9980A4338}"/>
                </a:ext>
              </a:extLst>
            </p:cNvPr>
            <p:cNvGrpSpPr/>
            <p:nvPr/>
          </p:nvGrpSpPr>
          <p:grpSpPr>
            <a:xfrm>
              <a:off x="5653452" y="3024117"/>
              <a:ext cx="1188000" cy="1188000"/>
              <a:chOff x="704626" y="1482472"/>
              <a:chExt cx="1188000" cy="1188000"/>
            </a:xfrm>
          </p:grpSpPr>
          <p:cxnSp>
            <p:nvCxnSpPr>
              <p:cNvPr id="207" name="直線矢印コネクタ 206">
                <a:extLst>
                  <a:ext uri="{FF2B5EF4-FFF2-40B4-BE49-F238E27FC236}">
                    <a16:creationId xmlns:a16="http://schemas.microsoft.com/office/drawing/2014/main" id="{958F625B-358A-9242-95C6-1E167789CB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4626" y="2090057"/>
                <a:ext cx="1188000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直線矢印コネクタ 207">
                <a:extLst>
                  <a:ext uri="{FF2B5EF4-FFF2-40B4-BE49-F238E27FC236}">
                    <a16:creationId xmlns:a16="http://schemas.microsoft.com/office/drawing/2014/main" id="{D83C39CA-85FD-4D4B-AA57-B615D0829CB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275250" y="1482472"/>
                <a:ext cx="1122" cy="1188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9" name="テキスト ボックス 208">
              <a:extLst>
                <a:ext uri="{FF2B5EF4-FFF2-40B4-BE49-F238E27FC236}">
                  <a16:creationId xmlns:a16="http://schemas.microsoft.com/office/drawing/2014/main" id="{DC35177C-0B0E-6B42-B15C-958F7E7276F2}"/>
                </a:ext>
              </a:extLst>
            </p:cNvPr>
            <p:cNvSpPr txBox="1"/>
            <p:nvPr/>
          </p:nvSpPr>
          <p:spPr>
            <a:xfrm>
              <a:off x="6173017" y="3611351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900" dirty="0"/>
                <a:t>0</a:t>
              </a:r>
              <a:endParaRPr kumimoji="1" lang="ja-JP" altLang="en-US" sz="900"/>
            </a:p>
          </p:txBody>
        </p:sp>
        <p:sp>
          <p:nvSpPr>
            <p:cNvPr id="211" name="テキスト ボックス 210">
              <a:extLst>
                <a:ext uri="{FF2B5EF4-FFF2-40B4-BE49-F238E27FC236}">
                  <a16:creationId xmlns:a16="http://schemas.microsoft.com/office/drawing/2014/main" id="{82919E25-9775-DE47-B391-FB1BD5550E64}"/>
                </a:ext>
              </a:extLst>
            </p:cNvPr>
            <p:cNvSpPr txBox="1"/>
            <p:nvPr/>
          </p:nvSpPr>
          <p:spPr>
            <a:xfrm>
              <a:off x="6206434" y="3219225"/>
              <a:ext cx="44114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000">
                  <a:latin typeface="DengXian" panose="02010600030101010101" pitchFamily="2" charset="-122"/>
                  <a:ea typeface="DengXian" panose="02010600030101010101" pitchFamily="2" charset="-122"/>
                </a:rPr>
                <a:t>奇异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3" name="テキスト ボックス 212">
                  <a:extLst>
                    <a:ext uri="{FF2B5EF4-FFF2-40B4-BE49-F238E27FC236}">
                      <a16:creationId xmlns:a16="http://schemas.microsoft.com/office/drawing/2014/main" id="{3426681C-F228-904E-9EDB-D139BE7F98DE}"/>
                    </a:ext>
                  </a:extLst>
                </p:cNvPr>
                <p:cNvSpPr txBox="1"/>
                <p:nvPr/>
              </p:nvSpPr>
              <p:spPr>
                <a:xfrm>
                  <a:off x="6136491" y="3783995"/>
                  <a:ext cx="512640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∃</m:t>
                        </m:r>
                        <m:r>
                          <a:rPr kumimoji="1" lang="en-US" altLang="ja-JP" sz="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kumimoji="1" lang="en-US" altLang="ja-JP" sz="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kumimoji="1" lang="ja-JP" altLang="en-US" sz="800"/>
                </a:p>
              </p:txBody>
            </p:sp>
          </mc:Choice>
          <mc:Fallback xmlns="">
            <p:sp>
              <p:nvSpPr>
                <p:cNvPr id="213" name="テキスト ボックス 212">
                  <a:extLst>
                    <a:ext uri="{FF2B5EF4-FFF2-40B4-BE49-F238E27FC236}">
                      <a16:creationId xmlns:a16="http://schemas.microsoft.com/office/drawing/2014/main" id="{3426681C-F228-904E-9EDB-D139BE7F98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36491" y="3783995"/>
                  <a:ext cx="512640" cy="215444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4" name="円/楕円 213">
              <a:extLst>
                <a:ext uri="{FF2B5EF4-FFF2-40B4-BE49-F238E27FC236}">
                  <a16:creationId xmlns:a16="http://schemas.microsoft.com/office/drawing/2014/main" id="{4ACC76F9-A67F-2047-8340-E1E53C10992C}"/>
                </a:ext>
              </a:extLst>
            </p:cNvPr>
            <p:cNvSpPr/>
            <p:nvPr/>
          </p:nvSpPr>
          <p:spPr>
            <a:xfrm>
              <a:off x="5975217" y="3348492"/>
              <a:ext cx="72000" cy="720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6" name="円/楕円 215">
              <a:extLst>
                <a:ext uri="{FF2B5EF4-FFF2-40B4-BE49-F238E27FC236}">
                  <a16:creationId xmlns:a16="http://schemas.microsoft.com/office/drawing/2014/main" id="{F6EE222B-C20C-C546-8230-14D31D9498D1}"/>
                </a:ext>
              </a:extLst>
            </p:cNvPr>
            <p:cNvSpPr/>
            <p:nvPr/>
          </p:nvSpPr>
          <p:spPr>
            <a:xfrm>
              <a:off x="5959607" y="3862780"/>
              <a:ext cx="72000" cy="720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7" name="円/楕円 216">
              <a:extLst>
                <a:ext uri="{FF2B5EF4-FFF2-40B4-BE49-F238E27FC236}">
                  <a16:creationId xmlns:a16="http://schemas.microsoft.com/office/drawing/2014/main" id="{30E86D06-954A-5A4C-A926-1172C3B6889E}"/>
                </a:ext>
              </a:extLst>
            </p:cNvPr>
            <p:cNvSpPr/>
            <p:nvPr/>
          </p:nvSpPr>
          <p:spPr>
            <a:xfrm>
              <a:off x="6174111" y="3602267"/>
              <a:ext cx="72000" cy="720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7" name="正方形/長方形 166">
                  <a:extLst>
                    <a:ext uri="{FF2B5EF4-FFF2-40B4-BE49-F238E27FC236}">
                      <a16:creationId xmlns:a16="http://schemas.microsoft.com/office/drawing/2014/main" id="{2E25B4AC-897E-9F40-A3C8-ACDBFE6BC66C}"/>
                    </a:ext>
                  </a:extLst>
                </p:cNvPr>
                <p:cNvSpPr/>
                <p:nvPr/>
              </p:nvSpPr>
              <p:spPr>
                <a:xfrm>
                  <a:off x="6204123" y="2936619"/>
                  <a:ext cx="662874" cy="33656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kumimoji="1" lang="en-US" altLang="ja-JP" sz="6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kumimoji="1" lang="en-US" altLang="ja-JP" sz="6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ja-JP" altLang="en-US" sz="600" i="1"/>
                </a:p>
              </p:txBody>
            </p:sp>
          </mc:Choice>
          <mc:Fallback xmlns="">
            <p:sp>
              <p:nvSpPr>
                <p:cNvPr id="167" name="正方形/長方形 166">
                  <a:extLst>
                    <a:ext uri="{FF2B5EF4-FFF2-40B4-BE49-F238E27FC236}">
                      <a16:creationId xmlns:a16="http://schemas.microsoft.com/office/drawing/2014/main" id="{2E25B4AC-897E-9F40-A3C8-ACDBFE6BC66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04123" y="2936619"/>
                  <a:ext cx="662874" cy="336567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3" name="テキスト ボックス 172">
                  <a:extLst>
                    <a:ext uri="{FF2B5EF4-FFF2-40B4-BE49-F238E27FC236}">
                      <a16:creationId xmlns:a16="http://schemas.microsoft.com/office/drawing/2014/main" id="{03C9D828-C4BB-CF4D-93B9-17FECDBDE337}"/>
                    </a:ext>
                  </a:extLst>
                </p:cNvPr>
                <p:cNvSpPr txBox="1"/>
                <p:nvPr/>
              </p:nvSpPr>
              <p:spPr>
                <a:xfrm>
                  <a:off x="6198828" y="3385521"/>
                  <a:ext cx="528734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|"/>
                            <m:ctrlPr>
                              <a:rPr lang="en-US" altLang="ja-JP" sz="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  <m:r>
                          <a:rPr lang="en-US" altLang="ja-JP" sz="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ja-JP" sz="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kumimoji="1" lang="ja-JP" altLang="en-US" sz="800"/>
                </a:p>
              </p:txBody>
            </p:sp>
          </mc:Choice>
          <mc:Fallback xmlns="">
            <p:sp>
              <p:nvSpPr>
                <p:cNvPr id="173" name="テキスト ボックス 172">
                  <a:extLst>
                    <a:ext uri="{FF2B5EF4-FFF2-40B4-BE49-F238E27FC236}">
                      <a16:creationId xmlns:a16="http://schemas.microsoft.com/office/drawing/2014/main" id="{03C9D828-C4BB-CF4D-93B9-17FECDBDE33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98828" y="3385521"/>
                  <a:ext cx="528734" cy="215444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5" name="グループ化 24">
            <a:extLst>
              <a:ext uri="{FF2B5EF4-FFF2-40B4-BE49-F238E27FC236}">
                <a16:creationId xmlns:a16="http://schemas.microsoft.com/office/drawing/2014/main" id="{FA36BDEF-02C9-8B4A-A4AA-55C77B6C1070}"/>
              </a:ext>
            </a:extLst>
          </p:cNvPr>
          <p:cNvGrpSpPr/>
          <p:nvPr/>
        </p:nvGrpSpPr>
        <p:grpSpPr>
          <a:xfrm>
            <a:off x="5536808" y="2901360"/>
            <a:ext cx="1294865" cy="1300034"/>
            <a:chOff x="7457408" y="2982828"/>
            <a:chExt cx="1294865" cy="1300034"/>
          </a:xfrm>
        </p:grpSpPr>
        <p:sp>
          <p:nvSpPr>
            <p:cNvPr id="185" name="円/楕円 184">
              <a:extLst>
                <a:ext uri="{FF2B5EF4-FFF2-40B4-BE49-F238E27FC236}">
                  <a16:creationId xmlns:a16="http://schemas.microsoft.com/office/drawing/2014/main" id="{40C810CD-EADF-E647-9AB4-0CFC2BF2F0D0}"/>
                </a:ext>
              </a:extLst>
            </p:cNvPr>
            <p:cNvSpPr/>
            <p:nvPr/>
          </p:nvSpPr>
          <p:spPr>
            <a:xfrm>
              <a:off x="7680976" y="3341760"/>
              <a:ext cx="720000" cy="720000"/>
            </a:xfrm>
            <a:prstGeom prst="ellipse">
              <a:avLst/>
            </a:prstGeom>
            <a:solidFill>
              <a:schemeClr val="accent2">
                <a:alpha val="29000"/>
              </a:schemeClr>
            </a:solidFill>
            <a:ln w="66675">
              <a:noFill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36" name="グループ化 135">
              <a:extLst>
                <a:ext uri="{FF2B5EF4-FFF2-40B4-BE49-F238E27FC236}">
                  <a16:creationId xmlns:a16="http://schemas.microsoft.com/office/drawing/2014/main" id="{7421E714-B453-9343-B7C9-BC87F71F408A}"/>
                </a:ext>
              </a:extLst>
            </p:cNvPr>
            <p:cNvGrpSpPr/>
            <p:nvPr/>
          </p:nvGrpSpPr>
          <p:grpSpPr>
            <a:xfrm>
              <a:off x="7457408" y="3094862"/>
              <a:ext cx="1188000" cy="1188000"/>
              <a:chOff x="704626" y="1482472"/>
              <a:chExt cx="1188000" cy="1188000"/>
            </a:xfrm>
          </p:grpSpPr>
          <p:cxnSp>
            <p:nvCxnSpPr>
              <p:cNvPr id="137" name="直線矢印コネクタ 136">
                <a:extLst>
                  <a:ext uri="{FF2B5EF4-FFF2-40B4-BE49-F238E27FC236}">
                    <a16:creationId xmlns:a16="http://schemas.microsoft.com/office/drawing/2014/main" id="{00853126-62EC-0E45-B715-CC6DD270A7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4626" y="2090057"/>
                <a:ext cx="1188000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直線矢印コネクタ 137">
                <a:extLst>
                  <a:ext uri="{FF2B5EF4-FFF2-40B4-BE49-F238E27FC236}">
                    <a16:creationId xmlns:a16="http://schemas.microsoft.com/office/drawing/2014/main" id="{490EF645-631C-464E-9A58-B04BE8FCE8F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275250" y="1482472"/>
                <a:ext cx="1122" cy="1188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2" name="円/楕円 141">
              <a:extLst>
                <a:ext uri="{FF2B5EF4-FFF2-40B4-BE49-F238E27FC236}">
                  <a16:creationId xmlns:a16="http://schemas.microsoft.com/office/drawing/2014/main" id="{4714FC25-3648-504B-93E2-C5AAEE10D5EB}"/>
                </a:ext>
              </a:extLst>
            </p:cNvPr>
            <p:cNvSpPr/>
            <p:nvPr/>
          </p:nvSpPr>
          <p:spPr>
            <a:xfrm>
              <a:off x="7887409" y="3455861"/>
              <a:ext cx="72000" cy="720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3" name="円/楕円 142">
              <a:extLst>
                <a:ext uri="{FF2B5EF4-FFF2-40B4-BE49-F238E27FC236}">
                  <a16:creationId xmlns:a16="http://schemas.microsoft.com/office/drawing/2014/main" id="{8E4DF256-0E7E-5A44-B653-90D581C8F676}"/>
                </a:ext>
              </a:extLst>
            </p:cNvPr>
            <p:cNvSpPr/>
            <p:nvPr/>
          </p:nvSpPr>
          <p:spPr>
            <a:xfrm>
              <a:off x="8353578" y="3658078"/>
              <a:ext cx="72000" cy="720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4" name="円/楕円 143">
              <a:extLst>
                <a:ext uri="{FF2B5EF4-FFF2-40B4-BE49-F238E27FC236}">
                  <a16:creationId xmlns:a16="http://schemas.microsoft.com/office/drawing/2014/main" id="{C3EFE35D-354D-B447-BD2F-B3F1DE486CD7}"/>
                </a:ext>
              </a:extLst>
            </p:cNvPr>
            <p:cNvSpPr/>
            <p:nvPr/>
          </p:nvSpPr>
          <p:spPr>
            <a:xfrm>
              <a:off x="7887377" y="3874388"/>
              <a:ext cx="72000" cy="720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5" name="テキスト ボックス 144">
              <a:extLst>
                <a:ext uri="{FF2B5EF4-FFF2-40B4-BE49-F238E27FC236}">
                  <a16:creationId xmlns:a16="http://schemas.microsoft.com/office/drawing/2014/main" id="{16CCE0A9-4C20-9D4E-B69B-FAEEA0A04AD3}"/>
                </a:ext>
              </a:extLst>
            </p:cNvPr>
            <p:cNvSpPr txBox="1"/>
            <p:nvPr/>
          </p:nvSpPr>
          <p:spPr>
            <a:xfrm>
              <a:off x="8045115" y="2982828"/>
              <a:ext cx="69762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kumimoji="1" lang="en-US" altLang="ja-JP" i="1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  <a:p>
              <a:r>
                <a:rPr kumimoji="1" lang="ja-JP" altLang="en-US" sz="1000">
                  <a:latin typeface="DengXian" panose="02010600030101010101" pitchFamily="2" charset="-122"/>
                  <a:ea typeface="DengXian" panose="02010600030101010101" pitchFamily="2" charset="-122"/>
                </a:rPr>
                <a:t>马尔可夫</a:t>
              </a:r>
            </a:p>
          </p:txBody>
        </p:sp>
        <p:sp>
          <p:nvSpPr>
            <p:cNvPr id="146" name="テキスト ボックス 145">
              <a:extLst>
                <a:ext uri="{FF2B5EF4-FFF2-40B4-BE49-F238E27FC236}">
                  <a16:creationId xmlns:a16="http://schemas.microsoft.com/office/drawing/2014/main" id="{61D987E5-8003-C244-9943-43A68AD34C69}"/>
                </a:ext>
              </a:extLst>
            </p:cNvPr>
            <p:cNvSpPr txBox="1"/>
            <p:nvPr/>
          </p:nvSpPr>
          <p:spPr>
            <a:xfrm>
              <a:off x="8298668" y="3682778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900" dirty="0"/>
                <a:t>1</a:t>
              </a:r>
              <a:endParaRPr kumimoji="1" lang="ja-JP" altLang="en-US" sz="9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5" name="テキスト ボックス 154">
                  <a:extLst>
                    <a:ext uri="{FF2B5EF4-FFF2-40B4-BE49-F238E27FC236}">
                      <a16:creationId xmlns:a16="http://schemas.microsoft.com/office/drawing/2014/main" id="{9581B57A-9D30-494D-BC29-284CF7CC888C}"/>
                    </a:ext>
                  </a:extLst>
                </p:cNvPr>
                <p:cNvSpPr txBox="1"/>
                <p:nvPr/>
              </p:nvSpPr>
              <p:spPr>
                <a:xfrm>
                  <a:off x="7959153" y="3889335"/>
                  <a:ext cx="790601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∃</m:t>
                        </m:r>
                        <m:r>
                          <a:rPr kumimoji="1" lang="en-US" altLang="ja-JP" sz="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kumimoji="1" lang="en-US" altLang="ja-JP" sz="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=1,</m:t>
                        </m:r>
                      </m:oMath>
                    </m:oMathPara>
                  </a14:m>
                  <a:endParaRPr kumimoji="1" lang="en-US" altLang="ja-JP" sz="800" b="0" i="1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𝑜𝑡h𝑒𝑟</m:t>
                        </m:r>
                        <m:r>
                          <a:rPr kumimoji="1" lang="en-US" altLang="ja-JP" sz="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|</m:t>
                        </m:r>
                        <m:r>
                          <a:rPr kumimoji="1" lang="en-US" altLang="ja-JP" sz="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kumimoji="1" lang="en-US" altLang="ja-JP" sz="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kumimoji="1" lang="en-US" altLang="ja-JP" sz="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≤1</m:t>
                        </m:r>
                      </m:oMath>
                    </m:oMathPara>
                  </a14:m>
                  <a:endParaRPr kumimoji="1" lang="ja-JP" altLang="en-US" sz="800"/>
                </a:p>
              </p:txBody>
            </p:sp>
          </mc:Choice>
          <mc:Fallback xmlns="">
            <p:sp>
              <p:nvSpPr>
                <p:cNvPr id="155" name="テキスト ボックス 154">
                  <a:extLst>
                    <a:ext uri="{FF2B5EF4-FFF2-40B4-BE49-F238E27FC236}">
                      <a16:creationId xmlns:a16="http://schemas.microsoft.com/office/drawing/2014/main" id="{9581B57A-9D30-494D-BC29-284CF7CC888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59153" y="3889335"/>
                  <a:ext cx="790601" cy="338554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4" name="正方形/長方形 173">
                  <a:extLst>
                    <a:ext uri="{FF2B5EF4-FFF2-40B4-BE49-F238E27FC236}">
                      <a16:creationId xmlns:a16="http://schemas.microsoft.com/office/drawing/2014/main" id="{0D4873A5-9E82-7F4A-864D-8F9813D4B678}"/>
                    </a:ext>
                  </a:extLst>
                </p:cNvPr>
                <p:cNvSpPr/>
                <p:nvPr/>
              </p:nvSpPr>
              <p:spPr>
                <a:xfrm>
                  <a:off x="8026882" y="2990570"/>
                  <a:ext cx="725391" cy="33656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kumimoji="1" lang="en-US" altLang="ja-JP" sz="6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kumimoji="1" lang="en-US" altLang="ja-JP" sz="6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0.2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0.9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0.9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0.1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0.1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0.8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ja-JP" altLang="en-US" sz="600" i="1"/>
                </a:p>
              </p:txBody>
            </p:sp>
          </mc:Choice>
          <mc:Fallback xmlns="">
            <p:sp>
              <p:nvSpPr>
                <p:cNvPr id="174" name="正方形/長方形 173">
                  <a:extLst>
                    <a:ext uri="{FF2B5EF4-FFF2-40B4-BE49-F238E27FC236}">
                      <a16:creationId xmlns:a16="http://schemas.microsoft.com/office/drawing/2014/main" id="{0D4873A5-9E82-7F4A-864D-8F9813D4B67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26882" y="2990570"/>
                  <a:ext cx="725391" cy="336567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2" name="テキスト ボックス 191">
                  <a:extLst>
                    <a:ext uri="{FF2B5EF4-FFF2-40B4-BE49-F238E27FC236}">
                      <a16:creationId xmlns:a16="http://schemas.microsoft.com/office/drawing/2014/main" id="{14F1CCD2-B87B-3349-A294-1BF6D2EF2A5F}"/>
                    </a:ext>
                  </a:extLst>
                </p:cNvPr>
                <p:cNvSpPr txBox="1"/>
                <p:nvPr/>
              </p:nvSpPr>
              <p:spPr>
                <a:xfrm>
                  <a:off x="8065115" y="3423588"/>
                  <a:ext cx="578685" cy="21756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ja-JP" sz="800" b="1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800" b="1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  <m:sup>
                            <m:r>
                              <a:rPr lang="en-US" altLang="ja-JP" sz="800" b="1" i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𝐓</m:t>
                            </m:r>
                          </m:sup>
                        </m:sSup>
                        <m:r>
                          <a:rPr lang="en-US" altLang="ja-JP" sz="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ja-JP" sz="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ja-JP" sz="8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kumimoji="1" lang="ja-JP" altLang="en-US" sz="800" b="1"/>
                </a:p>
              </p:txBody>
            </p:sp>
          </mc:Choice>
          <mc:Fallback xmlns="">
            <p:sp>
              <p:nvSpPr>
                <p:cNvPr id="192" name="テキスト ボックス 191">
                  <a:extLst>
                    <a:ext uri="{FF2B5EF4-FFF2-40B4-BE49-F238E27FC236}">
                      <a16:creationId xmlns:a16="http://schemas.microsoft.com/office/drawing/2014/main" id="{14F1CCD2-B87B-3349-A294-1BF6D2EF2A5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65115" y="3423588"/>
                  <a:ext cx="578685" cy="217560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3" name="グループ化 32">
            <a:extLst>
              <a:ext uri="{FF2B5EF4-FFF2-40B4-BE49-F238E27FC236}">
                <a16:creationId xmlns:a16="http://schemas.microsoft.com/office/drawing/2014/main" id="{8A618ABF-C352-144D-BB1C-DEDE7A66951F}"/>
              </a:ext>
            </a:extLst>
          </p:cNvPr>
          <p:cNvGrpSpPr/>
          <p:nvPr/>
        </p:nvGrpSpPr>
        <p:grpSpPr>
          <a:xfrm>
            <a:off x="4116771" y="2927217"/>
            <a:ext cx="1518507" cy="1306302"/>
            <a:chOff x="4083953" y="1364170"/>
            <a:chExt cx="1518507" cy="1306302"/>
          </a:xfrm>
        </p:grpSpPr>
        <p:grpSp>
          <p:nvGrpSpPr>
            <p:cNvPr id="47" name="グループ化 46">
              <a:extLst>
                <a:ext uri="{FF2B5EF4-FFF2-40B4-BE49-F238E27FC236}">
                  <a16:creationId xmlns:a16="http://schemas.microsoft.com/office/drawing/2014/main" id="{8649A0DF-7E6C-4F4E-91FD-16CA427F2BE4}"/>
                </a:ext>
              </a:extLst>
            </p:cNvPr>
            <p:cNvGrpSpPr/>
            <p:nvPr/>
          </p:nvGrpSpPr>
          <p:grpSpPr>
            <a:xfrm>
              <a:off x="4083953" y="1482472"/>
              <a:ext cx="1188000" cy="1188000"/>
              <a:chOff x="704626" y="1482472"/>
              <a:chExt cx="1188000" cy="1188000"/>
            </a:xfrm>
          </p:grpSpPr>
          <p:cxnSp>
            <p:nvCxnSpPr>
              <p:cNvPr id="48" name="直線矢印コネクタ 47">
                <a:extLst>
                  <a:ext uri="{FF2B5EF4-FFF2-40B4-BE49-F238E27FC236}">
                    <a16:creationId xmlns:a16="http://schemas.microsoft.com/office/drawing/2014/main" id="{ACCA66A9-230D-4547-BA34-B4A8752D67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4626" y="2090057"/>
                <a:ext cx="1188000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線矢印コネクタ 48">
                <a:extLst>
                  <a:ext uri="{FF2B5EF4-FFF2-40B4-BE49-F238E27FC236}">
                    <a16:creationId xmlns:a16="http://schemas.microsoft.com/office/drawing/2014/main" id="{3C2D65E5-CFA0-E24E-92E4-F7D1AEABC1B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275250" y="1482472"/>
                <a:ext cx="1122" cy="1188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0" name="円/楕円 49">
              <a:extLst>
                <a:ext uri="{FF2B5EF4-FFF2-40B4-BE49-F238E27FC236}">
                  <a16:creationId xmlns:a16="http://schemas.microsoft.com/office/drawing/2014/main" id="{465ACE57-EC89-0C41-97E6-8352CAC73813}"/>
                </a:ext>
              </a:extLst>
            </p:cNvPr>
            <p:cNvSpPr/>
            <p:nvPr/>
          </p:nvSpPr>
          <p:spPr>
            <a:xfrm>
              <a:off x="4295236" y="1726604"/>
              <a:ext cx="720000" cy="720000"/>
            </a:xfrm>
            <a:prstGeom prst="ellipse">
              <a:avLst/>
            </a:prstGeom>
            <a:noFill/>
            <a:ln w="66675">
              <a:solidFill>
                <a:schemeClr val="accent2">
                  <a:alpha val="29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1" name="テキスト ボックス 50">
              <a:extLst>
                <a:ext uri="{FF2B5EF4-FFF2-40B4-BE49-F238E27FC236}">
                  <a16:creationId xmlns:a16="http://schemas.microsoft.com/office/drawing/2014/main" id="{F486AED8-C8D3-BB42-BDBC-C3D3E63ABDBD}"/>
                </a:ext>
              </a:extLst>
            </p:cNvPr>
            <p:cNvSpPr txBox="1"/>
            <p:nvPr/>
          </p:nvSpPr>
          <p:spPr>
            <a:xfrm>
              <a:off x="4834740" y="1369851"/>
              <a:ext cx="44114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Q</a:t>
              </a:r>
            </a:p>
            <a:p>
              <a:r>
                <a:rPr kumimoji="1" lang="ja-JP" altLang="en-US" sz="1000">
                  <a:latin typeface="DengXian" panose="02010600030101010101" pitchFamily="2" charset="-122"/>
                  <a:ea typeface="DengXian" panose="02010600030101010101" pitchFamily="2" charset="-122"/>
                </a:rPr>
                <a:t>正交</a:t>
              </a:r>
            </a:p>
          </p:txBody>
        </p:sp>
        <p:sp>
          <p:nvSpPr>
            <p:cNvPr id="13" name="円/楕円 12">
              <a:extLst>
                <a:ext uri="{FF2B5EF4-FFF2-40B4-BE49-F238E27FC236}">
                  <a16:creationId xmlns:a16="http://schemas.microsoft.com/office/drawing/2014/main" id="{28805ADA-067D-2B47-A198-31306E022C50}"/>
                </a:ext>
              </a:extLst>
            </p:cNvPr>
            <p:cNvSpPr/>
            <p:nvPr/>
          </p:nvSpPr>
          <p:spPr>
            <a:xfrm>
              <a:off x="4978114" y="2050604"/>
              <a:ext cx="72000" cy="720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3" name="円/楕円 52">
              <a:extLst>
                <a:ext uri="{FF2B5EF4-FFF2-40B4-BE49-F238E27FC236}">
                  <a16:creationId xmlns:a16="http://schemas.microsoft.com/office/drawing/2014/main" id="{B984E247-C71D-BA4B-9E80-1F947172A240}"/>
                </a:ext>
              </a:extLst>
            </p:cNvPr>
            <p:cNvSpPr/>
            <p:nvPr/>
          </p:nvSpPr>
          <p:spPr>
            <a:xfrm>
              <a:off x="4438907" y="1720760"/>
              <a:ext cx="72000" cy="720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6" name="円/楕円 55">
              <a:extLst>
                <a:ext uri="{FF2B5EF4-FFF2-40B4-BE49-F238E27FC236}">
                  <a16:creationId xmlns:a16="http://schemas.microsoft.com/office/drawing/2014/main" id="{09E1E52C-4681-D244-AAD9-29057EDAE44D}"/>
                </a:ext>
              </a:extLst>
            </p:cNvPr>
            <p:cNvSpPr/>
            <p:nvPr/>
          </p:nvSpPr>
          <p:spPr>
            <a:xfrm>
              <a:off x="4470869" y="2361296"/>
              <a:ext cx="72000" cy="720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0" name="テキスト ボックス 59">
              <a:extLst>
                <a:ext uri="{FF2B5EF4-FFF2-40B4-BE49-F238E27FC236}">
                  <a16:creationId xmlns:a16="http://schemas.microsoft.com/office/drawing/2014/main" id="{EC53781B-4289-CA45-AF43-687C9F7C0186}"/>
                </a:ext>
              </a:extLst>
            </p:cNvPr>
            <p:cNvSpPr txBox="1"/>
            <p:nvPr/>
          </p:nvSpPr>
          <p:spPr>
            <a:xfrm>
              <a:off x="4934306" y="2041151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900" dirty="0"/>
                <a:t>1</a:t>
              </a:r>
              <a:endParaRPr kumimoji="1" lang="ja-JP" altLang="en-US" sz="9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3" name="テキスト ボックス 152">
                  <a:extLst>
                    <a:ext uri="{FF2B5EF4-FFF2-40B4-BE49-F238E27FC236}">
                      <a16:creationId xmlns:a16="http://schemas.microsoft.com/office/drawing/2014/main" id="{8389FCC5-2466-3B46-A3C4-B1CDB7FC06A8}"/>
                    </a:ext>
                  </a:extLst>
                </p:cNvPr>
                <p:cNvSpPr txBox="1"/>
                <p:nvPr/>
              </p:nvSpPr>
              <p:spPr>
                <a:xfrm>
                  <a:off x="4821515" y="2268215"/>
                  <a:ext cx="579967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r>
                          <a:rPr kumimoji="1" lang="en-US" altLang="ja-JP" sz="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kumimoji="1" lang="en-US" altLang="ja-JP" sz="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kumimoji="1" lang="en-US" altLang="ja-JP" sz="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|=1</m:t>
                        </m:r>
                      </m:oMath>
                    </m:oMathPara>
                  </a14:m>
                  <a:endParaRPr kumimoji="1" lang="ja-JP" altLang="en-US" sz="800"/>
                </a:p>
              </p:txBody>
            </p:sp>
          </mc:Choice>
          <mc:Fallback xmlns="">
            <p:sp>
              <p:nvSpPr>
                <p:cNvPr id="153" name="テキスト ボックス 152">
                  <a:extLst>
                    <a:ext uri="{FF2B5EF4-FFF2-40B4-BE49-F238E27FC236}">
                      <a16:creationId xmlns:a16="http://schemas.microsoft.com/office/drawing/2014/main" id="{8389FCC5-2466-3B46-A3C4-B1CDB7FC06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21515" y="2268215"/>
                  <a:ext cx="579967" cy="215444"/>
                </a:xfrm>
                <a:prstGeom prst="rect">
                  <a:avLst/>
                </a:prstGeom>
                <a:blipFill>
                  <a:blip r:embed="rId26"/>
                  <a:stretch>
                    <a:fillRect b="-555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0" name="正方形/長方形 219">
                  <a:extLst>
                    <a:ext uri="{FF2B5EF4-FFF2-40B4-BE49-F238E27FC236}">
                      <a16:creationId xmlns:a16="http://schemas.microsoft.com/office/drawing/2014/main" id="{1F2DBFB6-C031-5744-9827-9A13A996765C}"/>
                    </a:ext>
                  </a:extLst>
                </p:cNvPr>
                <p:cNvSpPr/>
                <p:nvPr/>
              </p:nvSpPr>
              <p:spPr>
                <a:xfrm>
                  <a:off x="5043606" y="1364170"/>
                  <a:ext cx="547458" cy="33656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kumimoji="1" lang="en-US" altLang="ja-JP" sz="6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kumimoji="1" lang="en-US" altLang="ja-JP" sz="6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ja-JP" altLang="en-US" sz="600" i="1"/>
                </a:p>
              </p:txBody>
            </p:sp>
          </mc:Choice>
          <mc:Fallback xmlns="">
            <p:sp>
              <p:nvSpPr>
                <p:cNvPr id="220" name="正方形/長方形 219">
                  <a:extLst>
                    <a:ext uri="{FF2B5EF4-FFF2-40B4-BE49-F238E27FC236}">
                      <a16:creationId xmlns:a16="http://schemas.microsoft.com/office/drawing/2014/main" id="{1F2DBFB6-C031-5744-9827-9A13A996765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43606" y="1364170"/>
                  <a:ext cx="547458" cy="336567"/>
                </a:xfrm>
                <a:prstGeom prst="rect">
                  <a:avLst/>
                </a:prstGeom>
                <a:blipFill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7" name="テキスト ボックス 196">
                  <a:extLst>
                    <a:ext uri="{FF2B5EF4-FFF2-40B4-BE49-F238E27FC236}">
                      <a16:creationId xmlns:a16="http://schemas.microsoft.com/office/drawing/2014/main" id="{AAB4F427-5098-C542-A45E-CDFA1CE69914}"/>
                    </a:ext>
                  </a:extLst>
                </p:cNvPr>
                <p:cNvSpPr txBox="1"/>
                <p:nvPr/>
              </p:nvSpPr>
              <p:spPr>
                <a:xfrm>
                  <a:off x="5023519" y="1806660"/>
                  <a:ext cx="578941" cy="21756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  <m:sSup>
                          <m:sSupPr>
                            <m:ctrlPr>
                              <a:rPr lang="el-GR" altLang="ja-JP" sz="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𝑄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ja-JP" sz="800" b="0" i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T</m:t>
                            </m:r>
                          </m:sup>
                        </m:sSup>
                        <m:r>
                          <a:rPr lang="en-US" altLang="ja-JP" sz="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altLang="ja-JP" sz="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oMath>
                    </m:oMathPara>
                  </a14:m>
                  <a:endParaRPr kumimoji="1" lang="ja-JP" altLang="en-US" sz="800"/>
                </a:p>
              </p:txBody>
            </p:sp>
          </mc:Choice>
          <mc:Fallback xmlns="">
            <p:sp>
              <p:nvSpPr>
                <p:cNvPr id="197" name="テキスト ボックス 196">
                  <a:extLst>
                    <a:ext uri="{FF2B5EF4-FFF2-40B4-BE49-F238E27FC236}">
                      <a16:creationId xmlns:a16="http://schemas.microsoft.com/office/drawing/2014/main" id="{AAB4F427-5098-C542-A45E-CDFA1CE699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23519" y="1806660"/>
                  <a:ext cx="578941" cy="217560"/>
                </a:xfrm>
                <a:prstGeom prst="rect">
                  <a:avLst/>
                </a:prstGeom>
                <a:blipFill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2" name="グループ化 31">
            <a:extLst>
              <a:ext uri="{FF2B5EF4-FFF2-40B4-BE49-F238E27FC236}">
                <a16:creationId xmlns:a16="http://schemas.microsoft.com/office/drawing/2014/main" id="{3F6143C7-BF76-C147-99B9-7E2251BD1E4A}"/>
              </a:ext>
            </a:extLst>
          </p:cNvPr>
          <p:cNvGrpSpPr/>
          <p:nvPr/>
        </p:nvGrpSpPr>
        <p:grpSpPr>
          <a:xfrm>
            <a:off x="4098426" y="1365185"/>
            <a:ext cx="1355782" cy="1310575"/>
            <a:chOff x="5426368" y="1345262"/>
            <a:chExt cx="1355782" cy="1310575"/>
          </a:xfrm>
        </p:grpSpPr>
        <p:sp>
          <p:nvSpPr>
            <p:cNvPr id="79" name="テキスト ボックス 78">
              <a:extLst>
                <a:ext uri="{FF2B5EF4-FFF2-40B4-BE49-F238E27FC236}">
                  <a16:creationId xmlns:a16="http://schemas.microsoft.com/office/drawing/2014/main" id="{C53FB51B-FA81-8245-AC88-B840BA0C51A1}"/>
                </a:ext>
              </a:extLst>
            </p:cNvPr>
            <p:cNvSpPr txBox="1"/>
            <p:nvPr/>
          </p:nvSpPr>
          <p:spPr>
            <a:xfrm>
              <a:off x="6021253" y="1362869"/>
              <a:ext cx="44114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N</a:t>
              </a:r>
            </a:p>
            <a:p>
              <a:r>
                <a:rPr kumimoji="1" lang="zh-CN" altLang="en-US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幂零</a:t>
              </a:r>
              <a:endParaRPr kumimoji="1" lang="ja-JP" altLang="en-US" sz="100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grpSp>
          <p:nvGrpSpPr>
            <p:cNvPr id="81" name="グループ化 80">
              <a:extLst>
                <a:ext uri="{FF2B5EF4-FFF2-40B4-BE49-F238E27FC236}">
                  <a16:creationId xmlns:a16="http://schemas.microsoft.com/office/drawing/2014/main" id="{4A3A9820-B525-814E-868E-FFBC47DE771F}"/>
                </a:ext>
              </a:extLst>
            </p:cNvPr>
            <p:cNvGrpSpPr/>
            <p:nvPr/>
          </p:nvGrpSpPr>
          <p:grpSpPr>
            <a:xfrm>
              <a:off x="5426368" y="1467837"/>
              <a:ext cx="1188000" cy="1188000"/>
              <a:chOff x="704626" y="1482472"/>
              <a:chExt cx="1188000" cy="1188000"/>
            </a:xfrm>
          </p:grpSpPr>
          <p:cxnSp>
            <p:nvCxnSpPr>
              <p:cNvPr id="82" name="直線矢印コネクタ 81">
                <a:extLst>
                  <a:ext uri="{FF2B5EF4-FFF2-40B4-BE49-F238E27FC236}">
                    <a16:creationId xmlns:a16="http://schemas.microsoft.com/office/drawing/2014/main" id="{FB6529D4-B927-C344-92DE-D537C41E543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4626" y="2090057"/>
                <a:ext cx="1188000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直線矢印コネクタ 82">
                <a:extLst>
                  <a:ext uri="{FF2B5EF4-FFF2-40B4-BE49-F238E27FC236}">
                    <a16:creationId xmlns:a16="http://schemas.microsoft.com/office/drawing/2014/main" id="{0CBD926D-ECAF-2E4D-BD38-0847D237494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275250" y="1482472"/>
                <a:ext cx="1122" cy="1188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9" name="テキスト ボックス 88">
              <a:extLst>
                <a:ext uri="{FF2B5EF4-FFF2-40B4-BE49-F238E27FC236}">
                  <a16:creationId xmlns:a16="http://schemas.microsoft.com/office/drawing/2014/main" id="{D9BF1B18-FDDF-5048-8320-53041AA953F0}"/>
                </a:ext>
              </a:extLst>
            </p:cNvPr>
            <p:cNvSpPr txBox="1"/>
            <p:nvPr/>
          </p:nvSpPr>
          <p:spPr>
            <a:xfrm>
              <a:off x="5945933" y="2055071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900" dirty="0"/>
                <a:t>0</a:t>
              </a:r>
              <a:endParaRPr kumimoji="1" lang="ja-JP" altLang="en-US" sz="900"/>
            </a:p>
          </p:txBody>
        </p:sp>
        <p:grpSp>
          <p:nvGrpSpPr>
            <p:cNvPr id="90" name="グループ化 89">
              <a:extLst>
                <a:ext uri="{FF2B5EF4-FFF2-40B4-BE49-F238E27FC236}">
                  <a16:creationId xmlns:a16="http://schemas.microsoft.com/office/drawing/2014/main" id="{586CA01C-9133-144A-B659-C79970A58407}"/>
                </a:ext>
              </a:extLst>
            </p:cNvPr>
            <p:cNvGrpSpPr/>
            <p:nvPr/>
          </p:nvGrpSpPr>
          <p:grpSpPr>
            <a:xfrm>
              <a:off x="5975782" y="2006861"/>
              <a:ext cx="114287" cy="114766"/>
              <a:chOff x="3384002" y="2021496"/>
              <a:chExt cx="114287" cy="114766"/>
            </a:xfrm>
          </p:grpSpPr>
          <p:sp>
            <p:nvSpPr>
              <p:cNvPr id="91" name="円/楕円 90">
                <a:extLst>
                  <a:ext uri="{FF2B5EF4-FFF2-40B4-BE49-F238E27FC236}">
                    <a16:creationId xmlns:a16="http://schemas.microsoft.com/office/drawing/2014/main" id="{2EE6C59B-03D4-6841-B16B-9B94669C9A00}"/>
                  </a:ext>
                </a:extLst>
              </p:cNvPr>
              <p:cNvSpPr/>
              <p:nvPr/>
            </p:nvSpPr>
            <p:spPr>
              <a:xfrm>
                <a:off x="3426289" y="2021496"/>
                <a:ext cx="72000" cy="72000"/>
              </a:xfrm>
              <a:prstGeom prst="ellipse">
                <a:avLst/>
              </a:prstGeom>
              <a:solidFill>
                <a:schemeClr val="accent2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2" name="円/楕円 91">
                <a:extLst>
                  <a:ext uri="{FF2B5EF4-FFF2-40B4-BE49-F238E27FC236}">
                    <a16:creationId xmlns:a16="http://schemas.microsoft.com/office/drawing/2014/main" id="{10361C0E-0B2B-7747-9C84-827EB0A8FA30}"/>
                  </a:ext>
                </a:extLst>
              </p:cNvPr>
              <p:cNvSpPr/>
              <p:nvPr/>
            </p:nvSpPr>
            <p:spPr>
              <a:xfrm>
                <a:off x="3406252" y="2042982"/>
                <a:ext cx="72000" cy="72000"/>
              </a:xfrm>
              <a:prstGeom prst="ellipse">
                <a:avLst/>
              </a:prstGeom>
              <a:solidFill>
                <a:schemeClr val="accent2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3" name="円/楕円 92">
                <a:extLst>
                  <a:ext uri="{FF2B5EF4-FFF2-40B4-BE49-F238E27FC236}">
                    <a16:creationId xmlns:a16="http://schemas.microsoft.com/office/drawing/2014/main" id="{9B408EA7-1109-E641-BE7B-BD2F1BE41A28}"/>
                  </a:ext>
                </a:extLst>
              </p:cNvPr>
              <p:cNvSpPr/>
              <p:nvPr/>
            </p:nvSpPr>
            <p:spPr>
              <a:xfrm>
                <a:off x="3384002" y="2064262"/>
                <a:ext cx="72000" cy="72000"/>
              </a:xfrm>
              <a:prstGeom prst="ellipse">
                <a:avLst/>
              </a:prstGeom>
              <a:solidFill>
                <a:schemeClr val="accent2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4" name="テキスト ボックス 153">
                  <a:extLst>
                    <a:ext uri="{FF2B5EF4-FFF2-40B4-BE49-F238E27FC236}">
                      <a16:creationId xmlns:a16="http://schemas.microsoft.com/office/drawing/2014/main" id="{DBEBB539-8D20-414C-A558-64E1B227845F}"/>
                    </a:ext>
                  </a:extLst>
                </p:cNvPr>
                <p:cNvSpPr txBox="1"/>
                <p:nvPr/>
              </p:nvSpPr>
              <p:spPr>
                <a:xfrm>
                  <a:off x="5996992" y="2223825"/>
                  <a:ext cx="515847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r>
                          <a:rPr kumimoji="1" lang="en-US" altLang="ja-JP" sz="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kumimoji="1" lang="en-US" altLang="ja-JP" sz="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kumimoji="1" lang="ja-JP" altLang="en-US" sz="800"/>
                </a:p>
              </p:txBody>
            </p:sp>
          </mc:Choice>
          <mc:Fallback xmlns="">
            <p:sp>
              <p:nvSpPr>
                <p:cNvPr id="154" name="テキスト ボックス 153">
                  <a:extLst>
                    <a:ext uri="{FF2B5EF4-FFF2-40B4-BE49-F238E27FC236}">
                      <a16:creationId xmlns:a16="http://schemas.microsoft.com/office/drawing/2014/main" id="{DBEBB539-8D20-414C-A558-64E1B227845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96992" y="2223825"/>
                  <a:ext cx="515847" cy="215444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1" name="正方形/長方形 220">
                  <a:extLst>
                    <a:ext uri="{FF2B5EF4-FFF2-40B4-BE49-F238E27FC236}">
                      <a16:creationId xmlns:a16="http://schemas.microsoft.com/office/drawing/2014/main" id="{026DA370-B688-4B4D-A003-6091A4FC9096}"/>
                    </a:ext>
                  </a:extLst>
                </p:cNvPr>
                <p:cNvSpPr/>
                <p:nvPr/>
              </p:nvSpPr>
              <p:spPr>
                <a:xfrm>
                  <a:off x="6234692" y="1345262"/>
                  <a:ext cx="547458" cy="33656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kumimoji="1" lang="en-US" altLang="ja-JP" sz="6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kumimoji="1" lang="en-US" altLang="ja-JP" sz="6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ja-JP" altLang="en-US" sz="600" i="1"/>
                </a:p>
              </p:txBody>
            </p:sp>
          </mc:Choice>
          <mc:Fallback xmlns="">
            <p:sp>
              <p:nvSpPr>
                <p:cNvPr id="221" name="正方形/長方形 220">
                  <a:extLst>
                    <a:ext uri="{FF2B5EF4-FFF2-40B4-BE49-F238E27FC236}">
                      <a16:creationId xmlns:a16="http://schemas.microsoft.com/office/drawing/2014/main" id="{026DA370-B688-4B4D-A003-6091A4FC909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34692" y="1345262"/>
                  <a:ext cx="547458" cy="336567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2" name="テキスト ボックス 201">
                  <a:extLst>
                    <a:ext uri="{FF2B5EF4-FFF2-40B4-BE49-F238E27FC236}">
                      <a16:creationId xmlns:a16="http://schemas.microsoft.com/office/drawing/2014/main" id="{376F8E06-5E2C-AC42-80C6-8D2D92953BE6}"/>
                    </a:ext>
                  </a:extLst>
                </p:cNvPr>
                <p:cNvSpPr txBox="1"/>
                <p:nvPr/>
              </p:nvSpPr>
              <p:spPr>
                <a:xfrm>
                  <a:off x="6101242" y="1808172"/>
                  <a:ext cx="540853" cy="22089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l-GR" altLang="ja-JP" sz="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ja-JP" sz="800" b="0" i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k</m:t>
                            </m:r>
                          </m:sup>
                        </m:sSup>
                        <m:r>
                          <a:rPr lang="en-US" altLang="ja-JP" sz="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altLang="ja-JP" sz="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𝑂</m:t>
                        </m:r>
                      </m:oMath>
                    </m:oMathPara>
                  </a14:m>
                  <a:endParaRPr kumimoji="1" lang="ja-JP" altLang="en-US" sz="800"/>
                </a:p>
              </p:txBody>
            </p:sp>
          </mc:Choice>
          <mc:Fallback xmlns="">
            <p:sp>
              <p:nvSpPr>
                <p:cNvPr id="202" name="テキスト ボックス 201">
                  <a:extLst>
                    <a:ext uri="{FF2B5EF4-FFF2-40B4-BE49-F238E27FC236}">
                      <a16:creationId xmlns:a16="http://schemas.microsoft.com/office/drawing/2014/main" id="{376F8E06-5E2C-AC42-80C6-8D2D92953BE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01242" y="1808172"/>
                  <a:ext cx="540853" cy="220894"/>
                </a:xfrm>
                <a:prstGeom prst="rect">
                  <a:avLst/>
                </a:prstGeom>
                <a:blipFill>
                  <a:blip r:embed="rId3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D95D60F6-83F6-4E46-9A56-954AF34E6E4F}"/>
              </a:ext>
            </a:extLst>
          </p:cNvPr>
          <p:cNvGrpSpPr/>
          <p:nvPr/>
        </p:nvGrpSpPr>
        <p:grpSpPr>
          <a:xfrm>
            <a:off x="2792677" y="2940891"/>
            <a:ext cx="1223621" cy="1301798"/>
            <a:chOff x="2873957" y="2930731"/>
            <a:chExt cx="1223621" cy="1301798"/>
          </a:xfrm>
        </p:grpSpPr>
        <p:grpSp>
          <p:nvGrpSpPr>
            <p:cNvPr id="118" name="グループ化 117">
              <a:extLst>
                <a:ext uri="{FF2B5EF4-FFF2-40B4-BE49-F238E27FC236}">
                  <a16:creationId xmlns:a16="http://schemas.microsoft.com/office/drawing/2014/main" id="{4BB17D59-8761-7C45-B465-786656EC8CCA}"/>
                </a:ext>
              </a:extLst>
            </p:cNvPr>
            <p:cNvGrpSpPr/>
            <p:nvPr/>
          </p:nvGrpSpPr>
          <p:grpSpPr>
            <a:xfrm>
              <a:off x="2873957" y="3044529"/>
              <a:ext cx="1188000" cy="1188000"/>
              <a:chOff x="704626" y="1482472"/>
              <a:chExt cx="1188000" cy="1188000"/>
            </a:xfrm>
          </p:grpSpPr>
          <p:cxnSp>
            <p:nvCxnSpPr>
              <p:cNvPr id="119" name="直線矢印コネクタ 118">
                <a:extLst>
                  <a:ext uri="{FF2B5EF4-FFF2-40B4-BE49-F238E27FC236}">
                    <a16:creationId xmlns:a16="http://schemas.microsoft.com/office/drawing/2014/main" id="{22828D9C-DEC7-B843-815F-C8C4B3F9CED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4626" y="2090057"/>
                <a:ext cx="1188000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直線矢印コネクタ 119">
                <a:extLst>
                  <a:ext uri="{FF2B5EF4-FFF2-40B4-BE49-F238E27FC236}">
                    <a16:creationId xmlns:a16="http://schemas.microsoft.com/office/drawing/2014/main" id="{7C805D50-ACC1-EF4D-958E-89D0C2E937D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275250" y="1482472"/>
                <a:ext cx="1122" cy="1188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1" name="テキスト ボックス 120">
              <a:extLst>
                <a:ext uri="{FF2B5EF4-FFF2-40B4-BE49-F238E27FC236}">
                  <a16:creationId xmlns:a16="http://schemas.microsoft.com/office/drawing/2014/main" id="{49C3AC44-60CC-BD4A-8B74-71190999BCCC}"/>
                </a:ext>
              </a:extLst>
            </p:cNvPr>
            <p:cNvSpPr txBox="1"/>
            <p:nvPr/>
          </p:nvSpPr>
          <p:spPr>
            <a:xfrm>
              <a:off x="3406134" y="3631763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900" dirty="0"/>
                <a:t>0</a:t>
              </a:r>
              <a:endParaRPr kumimoji="1" lang="ja-JP" altLang="en-US" sz="900"/>
            </a:p>
          </p:txBody>
        </p:sp>
        <p:grpSp>
          <p:nvGrpSpPr>
            <p:cNvPr id="130" name="グループ化 129">
              <a:extLst>
                <a:ext uri="{FF2B5EF4-FFF2-40B4-BE49-F238E27FC236}">
                  <a16:creationId xmlns:a16="http://schemas.microsoft.com/office/drawing/2014/main" id="{9B4BEE33-07BD-B34E-9B7A-309070D2A148}"/>
                </a:ext>
              </a:extLst>
            </p:cNvPr>
            <p:cNvGrpSpPr/>
            <p:nvPr/>
          </p:nvGrpSpPr>
          <p:grpSpPr>
            <a:xfrm rot="16200000">
              <a:off x="2881524" y="3612432"/>
              <a:ext cx="1111697" cy="108000"/>
              <a:chOff x="270587" y="3593514"/>
              <a:chExt cx="1111697" cy="108000"/>
            </a:xfrm>
          </p:grpSpPr>
          <p:sp>
            <p:nvSpPr>
              <p:cNvPr id="131" name="正方形/長方形 130">
                <a:extLst>
                  <a:ext uri="{FF2B5EF4-FFF2-40B4-BE49-F238E27FC236}">
                    <a16:creationId xmlns:a16="http://schemas.microsoft.com/office/drawing/2014/main" id="{DF886AD4-C290-3840-9654-4D1C17595C24}"/>
                  </a:ext>
                </a:extLst>
              </p:cNvPr>
              <p:cNvSpPr/>
              <p:nvPr/>
            </p:nvSpPr>
            <p:spPr>
              <a:xfrm>
                <a:off x="270587" y="3593514"/>
                <a:ext cx="1111697" cy="108000"/>
              </a:xfrm>
              <a:prstGeom prst="rect">
                <a:avLst/>
              </a:prstGeom>
              <a:solidFill>
                <a:schemeClr val="accent2">
                  <a:alpha val="29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2" name="円/楕円 131">
                <a:extLst>
                  <a:ext uri="{FF2B5EF4-FFF2-40B4-BE49-F238E27FC236}">
                    <a16:creationId xmlns:a16="http://schemas.microsoft.com/office/drawing/2014/main" id="{CE86F649-9C09-A44D-8EDE-9EFC91425EC3}"/>
                  </a:ext>
                </a:extLst>
              </p:cNvPr>
              <p:cNvSpPr/>
              <p:nvPr/>
            </p:nvSpPr>
            <p:spPr>
              <a:xfrm>
                <a:off x="1173091" y="3612171"/>
                <a:ext cx="72000" cy="720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4" name="円/楕円 133">
                <a:extLst>
                  <a:ext uri="{FF2B5EF4-FFF2-40B4-BE49-F238E27FC236}">
                    <a16:creationId xmlns:a16="http://schemas.microsoft.com/office/drawing/2014/main" id="{101FF31D-C1E9-6F4F-BC9D-7D3AB29A4237}"/>
                  </a:ext>
                </a:extLst>
              </p:cNvPr>
              <p:cNvSpPr/>
              <p:nvPr/>
            </p:nvSpPr>
            <p:spPr>
              <a:xfrm>
                <a:off x="819412" y="3612167"/>
                <a:ext cx="72000" cy="720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5" name="円/楕円 134">
                <a:extLst>
                  <a:ext uri="{FF2B5EF4-FFF2-40B4-BE49-F238E27FC236}">
                    <a16:creationId xmlns:a16="http://schemas.microsoft.com/office/drawing/2014/main" id="{896C7CB6-AB4C-EE46-A3DA-AA3FB8E716B1}"/>
                  </a:ext>
                </a:extLst>
              </p:cNvPr>
              <p:cNvSpPr/>
              <p:nvPr/>
            </p:nvSpPr>
            <p:spPr>
              <a:xfrm>
                <a:off x="498592" y="3613221"/>
                <a:ext cx="72000" cy="720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9" name="テキスト ボックス 148">
                  <a:extLst>
                    <a:ext uri="{FF2B5EF4-FFF2-40B4-BE49-F238E27FC236}">
                      <a16:creationId xmlns:a16="http://schemas.microsoft.com/office/drawing/2014/main" id="{5B794DCC-A9A0-154D-8F6F-82465601BA44}"/>
                    </a:ext>
                  </a:extLst>
                </p:cNvPr>
                <p:cNvSpPr txBox="1"/>
                <p:nvPr/>
              </p:nvSpPr>
              <p:spPr>
                <a:xfrm>
                  <a:off x="3541657" y="3804324"/>
                  <a:ext cx="555921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r>
                          <a:rPr kumimoji="1" lang="en-US" altLang="ja-JP" sz="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kumimoji="1" lang="en-US" altLang="ja-JP" sz="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kumimoji="1" lang="en-US" altLang="ja-JP" sz="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kumimoji="1" lang="en-US" altLang="ja-JP" sz="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oMath>
                    </m:oMathPara>
                  </a14:m>
                  <a:endParaRPr kumimoji="1" lang="ja-JP" altLang="en-US" sz="800"/>
                </a:p>
              </p:txBody>
            </p:sp>
          </mc:Choice>
          <mc:Fallback xmlns="">
            <p:sp>
              <p:nvSpPr>
                <p:cNvPr id="149" name="テキスト ボックス 148">
                  <a:extLst>
                    <a:ext uri="{FF2B5EF4-FFF2-40B4-BE49-F238E27FC236}">
                      <a16:creationId xmlns:a16="http://schemas.microsoft.com/office/drawing/2014/main" id="{5B794DCC-A9A0-154D-8F6F-82465601BA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41657" y="3804324"/>
                  <a:ext cx="555921" cy="215444"/>
                </a:xfrm>
                <a:prstGeom prst="rect">
                  <a:avLst/>
                </a:prstGeom>
                <a:blipFill>
                  <a:blip r:embed="rId3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5" name="正方形/長方形 164">
                  <a:extLst>
                    <a:ext uri="{FF2B5EF4-FFF2-40B4-BE49-F238E27FC236}">
                      <a16:creationId xmlns:a16="http://schemas.microsoft.com/office/drawing/2014/main" id="{AC173E57-6446-1E48-9DBB-5422F0DD5BAD}"/>
                    </a:ext>
                  </a:extLst>
                </p:cNvPr>
                <p:cNvSpPr/>
                <p:nvPr/>
              </p:nvSpPr>
              <p:spPr>
                <a:xfrm>
                  <a:off x="3432194" y="2930731"/>
                  <a:ext cx="662874" cy="33656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kumimoji="1" lang="en-US" altLang="ja-JP" sz="6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kumimoji="1" lang="en-US" altLang="ja-JP" sz="6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ja-JP" altLang="en-US" sz="600" i="1"/>
                </a:p>
              </p:txBody>
            </p:sp>
          </mc:Choice>
          <mc:Fallback xmlns="">
            <p:sp>
              <p:nvSpPr>
                <p:cNvPr id="165" name="正方形/長方形 164">
                  <a:extLst>
                    <a:ext uri="{FF2B5EF4-FFF2-40B4-BE49-F238E27FC236}">
                      <a16:creationId xmlns:a16="http://schemas.microsoft.com/office/drawing/2014/main" id="{AC173E57-6446-1E48-9DBB-5422F0DD5BA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32194" y="2930731"/>
                  <a:ext cx="662874" cy="336567"/>
                </a:xfrm>
                <a:prstGeom prst="rect">
                  <a:avLst/>
                </a:prstGeom>
                <a:blipFill>
                  <a:blip r:embed="rId3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7" name="テキスト ボックス 116">
              <a:extLst>
                <a:ext uri="{FF2B5EF4-FFF2-40B4-BE49-F238E27FC236}">
                  <a16:creationId xmlns:a16="http://schemas.microsoft.com/office/drawing/2014/main" id="{38665367-FCC7-EB40-9DD5-64E642D6583F}"/>
                </a:ext>
              </a:extLst>
            </p:cNvPr>
            <p:cNvSpPr txBox="1"/>
            <p:nvPr/>
          </p:nvSpPr>
          <p:spPr>
            <a:xfrm>
              <a:off x="3443852" y="2942986"/>
              <a:ext cx="56938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kumimoji="1" lang="en-US" altLang="ja-JP" i="1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  <a:p>
              <a:r>
                <a:rPr kumimoji="1" lang="zh-CN" altLang="en-US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反对称</a:t>
              </a:r>
              <a:endParaRPr kumimoji="1" lang="ja-JP" altLang="en-US" sz="100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4" name="テキスト ボックス 203">
                  <a:extLst>
                    <a:ext uri="{FF2B5EF4-FFF2-40B4-BE49-F238E27FC236}">
                      <a16:creationId xmlns:a16="http://schemas.microsoft.com/office/drawing/2014/main" id="{A043E765-145F-F147-9511-BE9FEC85DF01}"/>
                    </a:ext>
                  </a:extLst>
                </p:cNvPr>
                <p:cNvSpPr txBox="1"/>
                <p:nvPr/>
              </p:nvSpPr>
              <p:spPr>
                <a:xfrm>
                  <a:off x="3436725" y="3362808"/>
                  <a:ext cx="601767" cy="21756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ja-JP" sz="8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l-GR" altLang="ja-JP" sz="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ja-JP" sz="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ja-JP" sz="8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T</m:t>
                            </m:r>
                          </m:sup>
                        </m:sSup>
                      </m:oMath>
                    </m:oMathPara>
                  </a14:m>
                  <a:endParaRPr kumimoji="1" lang="ja-JP" altLang="en-US" sz="800"/>
                </a:p>
              </p:txBody>
            </p:sp>
          </mc:Choice>
          <mc:Fallback xmlns="">
            <p:sp>
              <p:nvSpPr>
                <p:cNvPr id="204" name="テキスト ボックス 203">
                  <a:extLst>
                    <a:ext uri="{FF2B5EF4-FFF2-40B4-BE49-F238E27FC236}">
                      <a16:creationId xmlns:a16="http://schemas.microsoft.com/office/drawing/2014/main" id="{A043E765-145F-F147-9511-BE9FEC85DF0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36725" y="3362808"/>
                  <a:ext cx="601767" cy="217560"/>
                </a:xfrm>
                <a:prstGeom prst="rect">
                  <a:avLst/>
                </a:prstGeom>
                <a:blipFill>
                  <a:blip r:embed="rId3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10" name="テキスト ボックス 209">
            <a:extLst>
              <a:ext uri="{FF2B5EF4-FFF2-40B4-BE49-F238E27FC236}">
                <a16:creationId xmlns:a16="http://schemas.microsoft.com/office/drawing/2014/main" id="{2BD7C186-D2D7-4A41-A18C-F665542D4C89}"/>
              </a:ext>
            </a:extLst>
          </p:cNvPr>
          <p:cNvSpPr txBox="1"/>
          <p:nvPr/>
        </p:nvSpPr>
        <p:spPr>
          <a:xfrm>
            <a:off x="5997035" y="2044696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900" dirty="0"/>
              <a:t>0</a:t>
            </a:r>
            <a:endParaRPr kumimoji="1" lang="ja-JP" altLang="en-US" sz="900"/>
          </a:p>
        </p:txBody>
      </p:sp>
    </p:spTree>
    <p:extLst>
      <p:ext uri="{BB962C8B-B14F-4D97-AF65-F5344CB8AC3E}">
        <p14:creationId xmlns:p14="http://schemas.microsoft.com/office/powerpoint/2010/main" val="885286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8982</TotalTime>
  <Words>356</Words>
  <Application>Microsoft Macintosh PowerPoint</Application>
  <PresentationFormat>全屏显示(16:10)</PresentationFormat>
  <Paragraphs>142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0" baseType="lpstr">
      <vt:lpstr>DengXian</vt:lpstr>
      <vt:lpstr>Meiryo</vt:lpstr>
      <vt:lpstr>游ゴシック</vt:lpstr>
      <vt:lpstr>Arial</vt:lpstr>
      <vt:lpstr>Calibri</vt:lpstr>
      <vt:lpstr>Cambria Math</vt:lpstr>
      <vt:lpstr>Times</vt:lpstr>
      <vt:lpstr>Office テーマ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Graphic notes on “Linear Algebra for Everyone” authored by Prof. Gilbert Strang</dc:title>
  <dc:creator>平鍋健児</dc:creator>
  <cp:lastModifiedBy>l k</cp:lastModifiedBy>
  <cp:revision>43</cp:revision>
  <cp:lastPrinted>2021-09-19T06:27:39Z</cp:lastPrinted>
  <dcterms:created xsi:type="dcterms:W3CDTF">2020-12-20T11:51:27Z</dcterms:created>
  <dcterms:modified xsi:type="dcterms:W3CDTF">2022-11-08T14:40:47Z</dcterms:modified>
</cp:coreProperties>
</file>