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idx="12"/>
          </p:nvPr>
        </p:nvSpPr>
        <p:spPr>
          <a:ln/>
        </p:spPr>
        <p:txBody>
          <a:bodyPr/>
          <a:lstStyle>
            <a:lvl1pPr>
              <a:defRPr/>
            </a:lvl1pPr>
          </a:lstStyle>
          <a:p>
            <a:fld id="{6CA35F31-94E1-4790-B342-D28617BF83B9}"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946077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idx="12"/>
          </p:nvPr>
        </p:nvSpPr>
        <p:spPr>
          <a:ln/>
        </p:spPr>
        <p:txBody>
          <a:bodyPr/>
          <a:lstStyle>
            <a:lvl1pPr>
              <a:defRPr/>
            </a:lvl1pPr>
          </a:lstStyle>
          <a:p>
            <a:fld id="{C4DC13BD-DE4D-425E-86A6-371EA0F85571}"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310215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4513" y="379413"/>
            <a:ext cx="1943100" cy="5499100"/>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1062038" y="379413"/>
            <a:ext cx="5680075" cy="54991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idx="12"/>
          </p:nvPr>
        </p:nvSpPr>
        <p:spPr>
          <a:ln/>
        </p:spPr>
        <p:txBody>
          <a:bodyPr/>
          <a:lstStyle>
            <a:lvl1pPr>
              <a:defRPr/>
            </a:lvl1pPr>
          </a:lstStyle>
          <a:p>
            <a:fld id="{CE57E976-20D2-4192-A703-4C4AA1F1D639}"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603958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4"/>
          <p:cNvSpPr>
            <a:spLocks noGrp="1" noChangeArrowheads="1"/>
          </p:cNvSpPr>
          <p:nvPr>
            <p:ph type="dt"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idx="12"/>
          </p:nvPr>
        </p:nvSpPr>
        <p:spPr>
          <a:ln/>
        </p:spPr>
        <p:txBody>
          <a:bodyPr/>
          <a:lstStyle>
            <a:lvl1pPr>
              <a:defRPr/>
            </a:lvl1pPr>
          </a:lstStyle>
          <a:p>
            <a:fld id="{CEFD2311-7158-487B-B512-ACF562E936E6}"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692435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idx="10"/>
          </p:nvPr>
        </p:nvSpPr>
        <p:spPr>
          <a:ln/>
        </p:spPr>
        <p:txBody>
          <a:bodyPr/>
          <a:lstStyle>
            <a:lvl1pPr>
              <a:defRPr/>
            </a:lvl1pPr>
          </a:lstStyle>
          <a:p>
            <a:pPr>
              <a:defRPr/>
            </a:pPr>
            <a:endParaRPr lang="en-US">
              <a:solidFill>
                <a:srgbClr val="FFFFFF"/>
              </a:solidFill>
            </a:endParaRPr>
          </a:p>
        </p:txBody>
      </p:sp>
      <p:sp>
        <p:nvSpPr>
          <p:cNvPr id="5" name="Rectangle 5"/>
          <p:cNvSpPr>
            <a:spLocks noGrp="1" noChangeArrowheads="1"/>
          </p:cNvSpPr>
          <p:nvPr>
            <p:ph type="ftr" idx="11"/>
          </p:nvPr>
        </p:nvSpPr>
        <p:spPr>
          <a:ln/>
        </p:spPr>
        <p:txBody>
          <a:bodyPr/>
          <a:lstStyle>
            <a:lvl1pPr>
              <a:defRPr/>
            </a:lvl1pPr>
          </a:lstStyle>
          <a:p>
            <a:pPr>
              <a:defRPr/>
            </a:pPr>
            <a:endParaRPr lang="en-US">
              <a:solidFill>
                <a:srgbClr val="FFFFFF"/>
              </a:solidFill>
            </a:endParaRPr>
          </a:p>
        </p:txBody>
      </p:sp>
      <p:sp>
        <p:nvSpPr>
          <p:cNvPr id="6" name="Rectangle 6"/>
          <p:cNvSpPr>
            <a:spLocks noGrp="1" noChangeArrowheads="1"/>
          </p:cNvSpPr>
          <p:nvPr>
            <p:ph type="sldNum" idx="12"/>
          </p:nvPr>
        </p:nvSpPr>
        <p:spPr>
          <a:ln/>
        </p:spPr>
        <p:txBody>
          <a:bodyPr/>
          <a:lstStyle>
            <a:lvl1pPr>
              <a:defRPr/>
            </a:lvl1pPr>
          </a:lstStyle>
          <a:p>
            <a:fld id="{D33766CF-5990-4BEB-8F8A-A0D0B3DFBF8C}"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954529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2038" y="1766888"/>
            <a:ext cx="3806825"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5021263" y="1766888"/>
            <a:ext cx="38084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4"/>
          <p:cNvSpPr>
            <a:spLocks noGrp="1" noChangeArrowheads="1"/>
          </p:cNvSpPr>
          <p:nvPr>
            <p:ph type="dt"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idx="11"/>
          </p:nvPr>
        </p:nvSpPr>
        <p:spPr>
          <a:ln/>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idx="12"/>
          </p:nvPr>
        </p:nvSpPr>
        <p:spPr>
          <a:ln/>
        </p:spPr>
        <p:txBody>
          <a:bodyPr/>
          <a:lstStyle>
            <a:lvl1pPr>
              <a:defRPr/>
            </a:lvl1pPr>
          </a:lstStyle>
          <a:p>
            <a:fld id="{2B646EB7-1BA1-4E38-8028-47A20B4A431F}"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287529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4"/>
          <p:cNvSpPr>
            <a:spLocks noGrp="1" noChangeArrowheads="1"/>
          </p:cNvSpPr>
          <p:nvPr>
            <p:ph type="dt" idx="10"/>
          </p:nvPr>
        </p:nvSpPr>
        <p:spPr>
          <a:ln/>
        </p:spPr>
        <p:txBody>
          <a:bodyPr/>
          <a:lstStyle>
            <a:lvl1pPr>
              <a:defRPr/>
            </a:lvl1pPr>
          </a:lstStyle>
          <a:p>
            <a:pPr>
              <a:defRPr/>
            </a:pPr>
            <a:endParaRPr lang="en-US">
              <a:solidFill>
                <a:srgbClr val="FFFFFF"/>
              </a:solidFill>
            </a:endParaRPr>
          </a:p>
        </p:txBody>
      </p:sp>
      <p:sp>
        <p:nvSpPr>
          <p:cNvPr id="8" name="Rectangle 5"/>
          <p:cNvSpPr>
            <a:spLocks noGrp="1" noChangeArrowheads="1"/>
          </p:cNvSpPr>
          <p:nvPr>
            <p:ph type="ftr" idx="11"/>
          </p:nvPr>
        </p:nvSpPr>
        <p:spPr>
          <a:ln/>
        </p:spPr>
        <p:txBody>
          <a:bodyPr/>
          <a:lstStyle>
            <a:lvl1pPr>
              <a:defRPr/>
            </a:lvl1pPr>
          </a:lstStyle>
          <a:p>
            <a:pPr>
              <a:defRPr/>
            </a:pPr>
            <a:endParaRPr lang="en-US">
              <a:solidFill>
                <a:srgbClr val="FFFFFF"/>
              </a:solidFill>
            </a:endParaRPr>
          </a:p>
        </p:txBody>
      </p:sp>
      <p:sp>
        <p:nvSpPr>
          <p:cNvPr id="9" name="Rectangle 6"/>
          <p:cNvSpPr>
            <a:spLocks noGrp="1" noChangeArrowheads="1"/>
          </p:cNvSpPr>
          <p:nvPr>
            <p:ph type="sldNum" idx="12"/>
          </p:nvPr>
        </p:nvSpPr>
        <p:spPr>
          <a:ln/>
        </p:spPr>
        <p:txBody>
          <a:bodyPr/>
          <a:lstStyle>
            <a:lvl1pPr>
              <a:defRPr/>
            </a:lvl1pPr>
          </a:lstStyle>
          <a:p>
            <a:fld id="{6D466AFF-6EFD-4325-BBD6-7DB38C59DD79}"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579540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idx="10"/>
          </p:nvPr>
        </p:nvSpPr>
        <p:spPr>
          <a:ln/>
        </p:spPr>
        <p:txBody>
          <a:bodyPr/>
          <a:lstStyle>
            <a:lvl1pPr>
              <a:defRPr/>
            </a:lvl1pPr>
          </a:lstStyle>
          <a:p>
            <a:pPr>
              <a:defRPr/>
            </a:pPr>
            <a:endParaRPr lang="en-US">
              <a:solidFill>
                <a:srgbClr val="FFFFFF"/>
              </a:solidFill>
            </a:endParaRPr>
          </a:p>
        </p:txBody>
      </p:sp>
      <p:sp>
        <p:nvSpPr>
          <p:cNvPr id="4" name="Rectangle 5"/>
          <p:cNvSpPr>
            <a:spLocks noGrp="1" noChangeArrowheads="1"/>
          </p:cNvSpPr>
          <p:nvPr>
            <p:ph type="ftr" idx="11"/>
          </p:nvPr>
        </p:nvSpPr>
        <p:spPr>
          <a:ln/>
        </p:spPr>
        <p:txBody>
          <a:bodyPr/>
          <a:lstStyle>
            <a:lvl1pPr>
              <a:defRPr/>
            </a:lvl1pPr>
          </a:lstStyle>
          <a:p>
            <a:pPr>
              <a:defRPr/>
            </a:pPr>
            <a:endParaRPr lang="en-US">
              <a:solidFill>
                <a:srgbClr val="FFFFFF"/>
              </a:solidFill>
            </a:endParaRPr>
          </a:p>
        </p:txBody>
      </p:sp>
      <p:sp>
        <p:nvSpPr>
          <p:cNvPr id="5" name="Rectangle 6"/>
          <p:cNvSpPr>
            <a:spLocks noGrp="1" noChangeArrowheads="1"/>
          </p:cNvSpPr>
          <p:nvPr>
            <p:ph type="sldNum" idx="12"/>
          </p:nvPr>
        </p:nvSpPr>
        <p:spPr>
          <a:ln/>
        </p:spPr>
        <p:txBody>
          <a:bodyPr/>
          <a:lstStyle>
            <a:lvl1pPr>
              <a:defRPr/>
            </a:lvl1pPr>
          </a:lstStyle>
          <a:p>
            <a:fld id="{8806277E-EE87-457C-ABF3-EF4DF6A201ED}"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853479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idx="10"/>
          </p:nvPr>
        </p:nvSpPr>
        <p:spPr>
          <a:ln/>
        </p:spPr>
        <p:txBody>
          <a:bodyPr/>
          <a:lstStyle>
            <a:lvl1pPr>
              <a:defRPr/>
            </a:lvl1pPr>
          </a:lstStyle>
          <a:p>
            <a:pPr>
              <a:defRPr/>
            </a:pPr>
            <a:endParaRPr lang="en-US">
              <a:solidFill>
                <a:srgbClr val="FFFFFF"/>
              </a:solidFill>
            </a:endParaRPr>
          </a:p>
        </p:txBody>
      </p:sp>
      <p:sp>
        <p:nvSpPr>
          <p:cNvPr id="3" name="Rectangle 5"/>
          <p:cNvSpPr>
            <a:spLocks noGrp="1" noChangeArrowheads="1"/>
          </p:cNvSpPr>
          <p:nvPr>
            <p:ph type="ftr" idx="11"/>
          </p:nvPr>
        </p:nvSpPr>
        <p:spPr>
          <a:ln/>
        </p:spPr>
        <p:txBody>
          <a:bodyPr/>
          <a:lstStyle>
            <a:lvl1pPr>
              <a:defRPr/>
            </a:lvl1pPr>
          </a:lstStyle>
          <a:p>
            <a:pPr>
              <a:defRPr/>
            </a:pPr>
            <a:endParaRPr lang="en-US">
              <a:solidFill>
                <a:srgbClr val="FFFFFF"/>
              </a:solidFill>
            </a:endParaRPr>
          </a:p>
        </p:txBody>
      </p:sp>
      <p:sp>
        <p:nvSpPr>
          <p:cNvPr id="4" name="Rectangle 6"/>
          <p:cNvSpPr>
            <a:spLocks noGrp="1" noChangeArrowheads="1"/>
          </p:cNvSpPr>
          <p:nvPr>
            <p:ph type="sldNum" idx="12"/>
          </p:nvPr>
        </p:nvSpPr>
        <p:spPr>
          <a:ln/>
        </p:spPr>
        <p:txBody>
          <a:bodyPr/>
          <a:lstStyle>
            <a:lvl1pPr>
              <a:defRPr/>
            </a:lvl1pPr>
          </a:lstStyle>
          <a:p>
            <a:fld id="{BD5B2834-920E-47EE-910B-2E5E522CFD30}"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812102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idx="11"/>
          </p:nvPr>
        </p:nvSpPr>
        <p:spPr>
          <a:ln/>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idx="12"/>
          </p:nvPr>
        </p:nvSpPr>
        <p:spPr>
          <a:ln/>
        </p:spPr>
        <p:txBody>
          <a:bodyPr/>
          <a:lstStyle>
            <a:lvl1pPr>
              <a:defRPr/>
            </a:lvl1pPr>
          </a:lstStyle>
          <a:p>
            <a:fld id="{172CC18F-3743-4E7A-A270-8463A8A6535E}"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410272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idx="10"/>
          </p:nvPr>
        </p:nvSpPr>
        <p:spPr>
          <a:ln/>
        </p:spPr>
        <p:txBody>
          <a:bodyPr/>
          <a:lstStyle>
            <a:lvl1pPr>
              <a:defRPr/>
            </a:lvl1pPr>
          </a:lstStyle>
          <a:p>
            <a:pPr>
              <a:defRPr/>
            </a:pPr>
            <a:endParaRPr lang="en-US">
              <a:solidFill>
                <a:srgbClr val="FFFFFF"/>
              </a:solidFill>
            </a:endParaRPr>
          </a:p>
        </p:txBody>
      </p:sp>
      <p:sp>
        <p:nvSpPr>
          <p:cNvPr id="6" name="Rectangle 5"/>
          <p:cNvSpPr>
            <a:spLocks noGrp="1" noChangeArrowheads="1"/>
          </p:cNvSpPr>
          <p:nvPr>
            <p:ph type="ftr" idx="11"/>
          </p:nvPr>
        </p:nvSpPr>
        <p:spPr>
          <a:ln/>
        </p:spPr>
        <p:txBody>
          <a:bodyPr/>
          <a:lstStyle>
            <a:lvl1pPr>
              <a:defRPr/>
            </a:lvl1pPr>
          </a:lstStyle>
          <a:p>
            <a:pPr>
              <a:defRPr/>
            </a:pPr>
            <a:endParaRPr lang="en-US">
              <a:solidFill>
                <a:srgbClr val="FFFFFF"/>
              </a:solidFill>
            </a:endParaRPr>
          </a:p>
        </p:txBody>
      </p:sp>
      <p:sp>
        <p:nvSpPr>
          <p:cNvPr id="7" name="Rectangle 6"/>
          <p:cNvSpPr>
            <a:spLocks noGrp="1" noChangeArrowheads="1"/>
          </p:cNvSpPr>
          <p:nvPr>
            <p:ph type="sldNum" idx="12"/>
          </p:nvPr>
        </p:nvSpPr>
        <p:spPr>
          <a:ln/>
        </p:spPr>
        <p:txBody>
          <a:bodyPr/>
          <a:lstStyle>
            <a:lvl1pPr>
              <a:defRPr/>
            </a:lvl1pPr>
          </a:lstStyle>
          <a:p>
            <a:fld id="{60D90CA0-876F-4E1A-A8D3-ED0B147C3AB2}"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636877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858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027" name="Rectangle 3"/>
          <p:cNvSpPr>
            <a:spLocks noGrp="1" noChangeArrowheads="1"/>
          </p:cNvSpPr>
          <p:nvPr>
            <p:ph type="title"/>
          </p:nvPr>
        </p:nvSpPr>
        <p:spPr bwMode="auto">
          <a:xfrm>
            <a:off x="1066800" y="379413"/>
            <a:ext cx="77708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000" tIns="46800" rIns="90000" bIns="46800" numCol="1" anchor="b" anchorCtr="0" compatLnSpc="1">
            <a:prstTxWarp prst="textNoShape">
              <a:avLst/>
            </a:prstTxWarp>
          </a:bodyPr>
          <a:lstStyle/>
          <a:p>
            <a:pPr lvl="0"/>
            <a:r>
              <a:rPr lang="zh-CN" altLang="en-GB" smtClean="0"/>
              <a:t>单击鼠标编辑标题文的格式</a:t>
            </a:r>
          </a:p>
        </p:txBody>
      </p:sp>
      <p:sp>
        <p:nvSpPr>
          <p:cNvPr id="1028" name="Rectangle 4"/>
          <p:cNvSpPr>
            <a:spLocks noGrp="1" noChangeArrowheads="1"/>
          </p:cNvSpPr>
          <p:nvPr>
            <p:ph type="dt"/>
          </p:nvPr>
        </p:nvSpPr>
        <p:spPr bwMode="auto">
          <a:xfrm>
            <a:off x="838200" y="6397625"/>
            <a:ext cx="1903413"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000" tIns="46800" rIns="90000" bIns="46800" numCol="1" anchor="b" anchorCtr="1" compatLnSpc="1">
            <a:prstTxWarp prst="textNoShape">
              <a:avLst/>
            </a:prstTxWarp>
          </a:bodyPr>
          <a:lstStyle>
            <a:lvl1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latin typeface="Times New Roman" charset="0"/>
                <a:ea typeface="宋体" charset="0"/>
              </a:defRPr>
            </a:lvl1pPr>
          </a:lstStyle>
          <a:p>
            <a:pPr defTabSz="449263" fontAlgn="base">
              <a:spcBef>
                <a:spcPct val="0"/>
              </a:spcBef>
              <a:spcAft>
                <a:spcPct val="0"/>
              </a:spcAft>
              <a:buSzPct val="100000"/>
              <a:defRPr/>
            </a:pPr>
            <a:endParaRPr lang="en-US" sz="2400">
              <a:solidFill>
                <a:srgbClr val="FFFFFF"/>
              </a:solidFill>
            </a:endParaRPr>
          </a:p>
        </p:txBody>
      </p:sp>
      <p:sp>
        <p:nvSpPr>
          <p:cNvPr id="1029" name="Rectangle 5"/>
          <p:cNvSpPr>
            <a:spLocks noGrp="1" noChangeArrowheads="1"/>
          </p:cNvSpPr>
          <p:nvPr>
            <p:ph type="ftr"/>
          </p:nvPr>
        </p:nvSpPr>
        <p:spPr bwMode="auto">
          <a:xfrm>
            <a:off x="3429000" y="6397625"/>
            <a:ext cx="2894013"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000" tIns="46800" rIns="90000" bIns="46800" numCol="1" anchor="b" anchorCtr="1" compatLnSpc="1">
            <a:prstTxWarp prst="textNoShape">
              <a:avLst/>
            </a:prstTxWarp>
          </a:bodyPr>
          <a:lstStyle>
            <a:lvl1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latin typeface="Times New Roman" charset="0"/>
                <a:ea typeface="宋体" charset="0"/>
              </a:defRPr>
            </a:lvl1pPr>
          </a:lstStyle>
          <a:p>
            <a:pPr defTabSz="449263" fontAlgn="base">
              <a:spcBef>
                <a:spcPct val="0"/>
              </a:spcBef>
              <a:spcAft>
                <a:spcPct val="0"/>
              </a:spcAft>
              <a:buSzPct val="100000"/>
              <a:defRPr/>
            </a:pPr>
            <a:endParaRPr lang="en-US" sz="2400">
              <a:solidFill>
                <a:srgbClr val="FFFFFF"/>
              </a:solidFill>
            </a:endParaRPr>
          </a:p>
        </p:txBody>
      </p:sp>
      <p:sp>
        <p:nvSpPr>
          <p:cNvPr id="1030" name="Rectangle 6"/>
          <p:cNvSpPr>
            <a:spLocks noGrp="1" noChangeArrowheads="1"/>
          </p:cNvSpPr>
          <p:nvPr>
            <p:ph type="sldNum"/>
          </p:nvPr>
        </p:nvSpPr>
        <p:spPr bwMode="auto">
          <a:xfrm>
            <a:off x="7010400" y="6397625"/>
            <a:ext cx="1903413"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000" tIns="46800" rIns="90000" bIns="46800" numCol="1" anchor="b" anchorCtr="1" compatLnSpc="1">
            <a:prstTxWarp prst="textNoShape">
              <a:avLst/>
            </a:prstTxWarp>
          </a:bodyPr>
          <a:lstStyle>
            <a:lvl1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lvl1pPr>
          </a:lstStyle>
          <a:p>
            <a:pPr defTabSz="449263" fontAlgn="base">
              <a:spcBef>
                <a:spcPct val="0"/>
              </a:spcBef>
              <a:spcAft>
                <a:spcPct val="0"/>
              </a:spcAft>
              <a:buSzPct val="100000"/>
            </a:pPr>
            <a:fld id="{8316B79B-4DE2-4D17-A62B-1FF38D0BA48F}" type="slidenum">
              <a:rPr lang="en-US" altLang="zh-CN" sz="2400">
                <a:solidFill>
                  <a:srgbClr val="FFFFFF"/>
                </a:solidFill>
              </a:rPr>
              <a:pPr defTabSz="449263" fontAlgn="base">
                <a:spcBef>
                  <a:spcPct val="0"/>
                </a:spcBef>
                <a:spcAft>
                  <a:spcPct val="0"/>
                </a:spcAft>
                <a:buSzPct val="100000"/>
              </a:pPr>
              <a:t>‹#›</a:t>
            </a:fld>
            <a:endParaRPr lang="en-US" altLang="zh-CN" sz="2400">
              <a:solidFill>
                <a:srgbClr val="FFFFFF"/>
              </a:solidFill>
            </a:endParaRPr>
          </a:p>
        </p:txBody>
      </p:sp>
      <p:pic>
        <p:nvPicPr>
          <p:cNvPr id="1031"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66800" y="1574800"/>
            <a:ext cx="7772400" cy="130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032" name="Rectangle 8"/>
          <p:cNvSpPr>
            <a:spLocks noGrp="1" noChangeArrowheads="1"/>
          </p:cNvSpPr>
          <p:nvPr>
            <p:ph type="body" idx="1"/>
          </p:nvPr>
        </p:nvSpPr>
        <p:spPr bwMode="auto">
          <a:xfrm>
            <a:off x="1062038" y="1766888"/>
            <a:ext cx="7767637" cy="411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000" tIns="46800" rIns="90000" bIns="46800" numCol="1" anchor="t" anchorCtr="0" compatLnSpc="1">
            <a:prstTxWarp prst="textNoShape">
              <a:avLst/>
            </a:prstTxWarp>
          </a:bodyPr>
          <a:lstStyle/>
          <a:p>
            <a:pPr lvl="0"/>
            <a:r>
              <a:rPr lang="zh-CN" altLang="en-GB" smtClean="0"/>
              <a:t>单击鼠标编辑大纲正文格式</a:t>
            </a:r>
            <a:endParaRPr lang="en-GB" altLang="zh-CN" smtClean="0"/>
          </a:p>
          <a:p>
            <a:pPr lvl="1"/>
            <a:r>
              <a:rPr lang="zh-CN" altLang="en-GB" smtClean="0"/>
              <a:t>第二个大纲级</a:t>
            </a:r>
            <a:endParaRPr lang="en-GB" altLang="zh-CN" smtClean="0"/>
          </a:p>
          <a:p>
            <a:pPr lvl="2"/>
            <a:r>
              <a:rPr lang="zh-CN" altLang="en-GB" smtClean="0"/>
              <a:t>第三个大纲级</a:t>
            </a:r>
            <a:endParaRPr lang="en-GB" altLang="zh-CN" smtClean="0"/>
          </a:p>
          <a:p>
            <a:pPr lvl="3"/>
            <a:r>
              <a:rPr lang="zh-CN" altLang="en-GB" smtClean="0"/>
              <a:t>第四个大纲级</a:t>
            </a:r>
            <a:endParaRPr lang="en-GB" altLang="zh-CN" smtClean="0"/>
          </a:p>
          <a:p>
            <a:pPr lvl="4"/>
            <a:r>
              <a:rPr lang="zh-CN" altLang="en-GB" smtClean="0"/>
              <a:t>第五个大纲级</a:t>
            </a:r>
            <a:endParaRPr lang="en-GB" altLang="zh-CN" smtClean="0"/>
          </a:p>
          <a:p>
            <a:pPr lvl="4"/>
            <a:r>
              <a:rPr lang="zh-CN" altLang="en-GB" smtClean="0"/>
              <a:t>第六个大纲级</a:t>
            </a:r>
            <a:endParaRPr lang="en-GB" altLang="zh-CN" smtClean="0"/>
          </a:p>
          <a:p>
            <a:pPr lvl="4"/>
            <a:r>
              <a:rPr lang="zh-CN" altLang="en-GB" smtClean="0"/>
              <a:t>第七个大纲级</a:t>
            </a:r>
            <a:endParaRPr lang="en-GB" altLang="zh-CN" smtClean="0"/>
          </a:p>
          <a:p>
            <a:pPr lvl="4"/>
            <a:r>
              <a:rPr lang="zh-CN" altLang="en-GB" smtClean="0"/>
              <a:t>第八个大纲级</a:t>
            </a:r>
            <a:endParaRPr lang="en-GB" altLang="zh-CN" smtClean="0"/>
          </a:p>
          <a:p>
            <a:pPr lvl="4"/>
            <a:r>
              <a:rPr lang="zh-CN" altLang="en-GB" smtClean="0"/>
              <a:t>第九个大纲级</a:t>
            </a:r>
          </a:p>
        </p:txBody>
      </p:sp>
    </p:spTree>
    <p:extLst>
      <p:ext uri="{BB962C8B-B14F-4D97-AF65-F5344CB8AC3E}">
        <p14:creationId xmlns:p14="http://schemas.microsoft.com/office/powerpoint/2010/main" val="568938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fontAlgn="base">
        <a:spcBef>
          <a:spcPct val="0"/>
        </a:spcBef>
        <a:spcAft>
          <a:spcPct val="0"/>
        </a:spcAft>
        <a:buSzPct val="100000"/>
        <a:buFont typeface="Times New Roman" pitchFamily="18" charset="0"/>
        <a:defRPr kumimoji="1" sz="4400">
          <a:solidFill>
            <a:srgbClr val="482400"/>
          </a:solidFill>
          <a:latin typeface="+mj-lt"/>
          <a:ea typeface="+mj-ea"/>
          <a:cs typeface="+mj-cs"/>
        </a:defRPr>
      </a:lvl1pPr>
      <a:lvl2pPr algn="l" defTabSz="449263" rtl="0" fontAlgn="base">
        <a:spcBef>
          <a:spcPct val="0"/>
        </a:spcBef>
        <a:spcAft>
          <a:spcPct val="0"/>
        </a:spcAft>
        <a:buSzPct val="100000"/>
        <a:buFont typeface="Times New Roman" pitchFamily="18" charset="0"/>
        <a:defRPr kumimoji="1" sz="4400">
          <a:solidFill>
            <a:srgbClr val="482400"/>
          </a:solidFill>
          <a:latin typeface="Times New Roman" charset="0"/>
          <a:ea typeface="宋体" charset="0"/>
          <a:cs typeface="宋体" charset="0"/>
        </a:defRPr>
      </a:lvl2pPr>
      <a:lvl3pPr algn="l" defTabSz="449263" rtl="0" fontAlgn="base">
        <a:spcBef>
          <a:spcPct val="0"/>
        </a:spcBef>
        <a:spcAft>
          <a:spcPct val="0"/>
        </a:spcAft>
        <a:buSzPct val="100000"/>
        <a:buFont typeface="Times New Roman" pitchFamily="18" charset="0"/>
        <a:defRPr kumimoji="1" sz="4400">
          <a:solidFill>
            <a:srgbClr val="482400"/>
          </a:solidFill>
          <a:latin typeface="Times New Roman" charset="0"/>
          <a:ea typeface="宋体" charset="0"/>
          <a:cs typeface="宋体" charset="0"/>
        </a:defRPr>
      </a:lvl3pPr>
      <a:lvl4pPr algn="l" defTabSz="449263" rtl="0" fontAlgn="base">
        <a:spcBef>
          <a:spcPct val="0"/>
        </a:spcBef>
        <a:spcAft>
          <a:spcPct val="0"/>
        </a:spcAft>
        <a:buSzPct val="100000"/>
        <a:buFont typeface="Times New Roman" pitchFamily="18" charset="0"/>
        <a:defRPr kumimoji="1" sz="4400">
          <a:solidFill>
            <a:srgbClr val="482400"/>
          </a:solidFill>
          <a:latin typeface="Times New Roman" charset="0"/>
          <a:ea typeface="宋体" charset="0"/>
          <a:cs typeface="宋体" charset="0"/>
        </a:defRPr>
      </a:lvl4pPr>
      <a:lvl5pPr algn="l" defTabSz="449263" rtl="0" fontAlgn="base">
        <a:spcBef>
          <a:spcPct val="0"/>
        </a:spcBef>
        <a:spcAft>
          <a:spcPct val="0"/>
        </a:spcAft>
        <a:buSzPct val="100000"/>
        <a:buFont typeface="Times New Roman" pitchFamily="18" charset="0"/>
        <a:defRPr kumimoji="1" sz="4400">
          <a:solidFill>
            <a:srgbClr val="482400"/>
          </a:solidFill>
          <a:latin typeface="Times New Roman" charset="0"/>
          <a:ea typeface="宋体" charset="0"/>
          <a:cs typeface="宋体" charset="0"/>
        </a:defRPr>
      </a:lvl5pPr>
      <a:lvl6pPr marL="457200" algn="l" defTabSz="449263" rtl="0" fontAlgn="base">
        <a:spcBef>
          <a:spcPct val="0"/>
        </a:spcBef>
        <a:spcAft>
          <a:spcPct val="0"/>
        </a:spcAft>
        <a:buSzPct val="100000"/>
        <a:buFont typeface="Times New Roman" charset="0"/>
        <a:defRPr sz="4400">
          <a:solidFill>
            <a:srgbClr val="482400"/>
          </a:solidFill>
          <a:latin typeface="Times New Roman" charset="0"/>
          <a:ea typeface="宋体" charset="0"/>
          <a:cs typeface="宋体" charset="0"/>
        </a:defRPr>
      </a:lvl6pPr>
      <a:lvl7pPr marL="914400" algn="l" defTabSz="449263" rtl="0" fontAlgn="base">
        <a:spcBef>
          <a:spcPct val="0"/>
        </a:spcBef>
        <a:spcAft>
          <a:spcPct val="0"/>
        </a:spcAft>
        <a:buSzPct val="100000"/>
        <a:buFont typeface="Times New Roman" charset="0"/>
        <a:defRPr sz="4400">
          <a:solidFill>
            <a:srgbClr val="482400"/>
          </a:solidFill>
          <a:latin typeface="Times New Roman" charset="0"/>
          <a:ea typeface="宋体" charset="0"/>
          <a:cs typeface="宋体" charset="0"/>
        </a:defRPr>
      </a:lvl7pPr>
      <a:lvl8pPr marL="1371600" algn="l" defTabSz="449263" rtl="0" fontAlgn="base">
        <a:spcBef>
          <a:spcPct val="0"/>
        </a:spcBef>
        <a:spcAft>
          <a:spcPct val="0"/>
        </a:spcAft>
        <a:buSzPct val="100000"/>
        <a:buFont typeface="Times New Roman" charset="0"/>
        <a:defRPr sz="4400">
          <a:solidFill>
            <a:srgbClr val="482400"/>
          </a:solidFill>
          <a:latin typeface="Times New Roman" charset="0"/>
          <a:ea typeface="宋体" charset="0"/>
          <a:cs typeface="宋体" charset="0"/>
        </a:defRPr>
      </a:lvl8pPr>
      <a:lvl9pPr marL="1828800" algn="l" defTabSz="449263" rtl="0" fontAlgn="base">
        <a:spcBef>
          <a:spcPct val="0"/>
        </a:spcBef>
        <a:spcAft>
          <a:spcPct val="0"/>
        </a:spcAft>
        <a:buSzPct val="100000"/>
        <a:buFont typeface="Times New Roman" charset="0"/>
        <a:defRPr sz="4400">
          <a:solidFill>
            <a:srgbClr val="482400"/>
          </a:solidFill>
          <a:latin typeface="Times New Roman" charset="0"/>
          <a:ea typeface="宋体" charset="0"/>
          <a:cs typeface="宋体" charset="0"/>
        </a:defRPr>
      </a:lvl9pPr>
    </p:titleStyle>
    <p:bodyStyle>
      <a:lvl1pPr marL="342900" indent="-342900" algn="l" defTabSz="449263" rtl="0" fontAlgn="base">
        <a:spcBef>
          <a:spcPts val="800"/>
        </a:spcBef>
        <a:spcAft>
          <a:spcPct val="0"/>
        </a:spcAft>
        <a:buSzPct val="100000"/>
        <a:buFont typeface="Times New Roman" pitchFamily="18" charset="0"/>
        <a:defRPr kumimoji="1" sz="3200">
          <a:solidFill>
            <a:schemeClr val="tx1"/>
          </a:solidFill>
          <a:latin typeface="+mn-lt"/>
          <a:ea typeface="+mn-ea"/>
          <a:cs typeface="+mn-cs"/>
        </a:defRPr>
      </a:lvl1pPr>
      <a:lvl2pPr marL="742950" indent="-285750" algn="l" defTabSz="449263" rtl="0" fontAlgn="base">
        <a:spcBef>
          <a:spcPts val="700"/>
        </a:spcBef>
        <a:spcAft>
          <a:spcPct val="0"/>
        </a:spcAft>
        <a:buSzPct val="100000"/>
        <a:buFont typeface="Times New Roman" pitchFamily="18" charset="0"/>
        <a:defRPr kumimoji="1" sz="2800">
          <a:solidFill>
            <a:schemeClr val="tx1"/>
          </a:solidFill>
          <a:latin typeface="+mn-lt"/>
          <a:ea typeface="+mn-ea"/>
          <a:cs typeface="+mn-cs"/>
        </a:defRPr>
      </a:lvl2pPr>
      <a:lvl3pPr marL="1143000" indent="-228600" algn="l" defTabSz="449263" rtl="0" fontAlgn="base">
        <a:spcBef>
          <a:spcPts val="600"/>
        </a:spcBef>
        <a:spcAft>
          <a:spcPct val="0"/>
        </a:spcAft>
        <a:buSzPct val="100000"/>
        <a:buFont typeface="Times New Roman" pitchFamily="18" charset="0"/>
        <a:defRPr kumimoji="1" sz="2400">
          <a:solidFill>
            <a:schemeClr val="tx1"/>
          </a:solidFill>
          <a:latin typeface="+mn-lt"/>
          <a:ea typeface="+mn-ea"/>
          <a:cs typeface="+mn-cs"/>
        </a:defRPr>
      </a:lvl3pPr>
      <a:lvl4pPr marL="1600200" indent="-228600" algn="l" defTabSz="449263" rtl="0" fontAlgn="base">
        <a:spcBef>
          <a:spcPts val="500"/>
        </a:spcBef>
        <a:spcAft>
          <a:spcPct val="0"/>
        </a:spcAft>
        <a:buSzPct val="100000"/>
        <a:buFont typeface="Times New Roman" pitchFamily="18" charset="0"/>
        <a:defRPr kumimoji="1" sz="2000">
          <a:solidFill>
            <a:schemeClr val="tx1"/>
          </a:solidFill>
          <a:latin typeface="+mn-lt"/>
          <a:ea typeface="+mn-ea"/>
          <a:cs typeface="+mn-cs"/>
        </a:defRPr>
      </a:lvl4pPr>
      <a:lvl5pPr marL="2057400" indent="-228600" algn="l" defTabSz="449263" rtl="0" fontAlgn="base">
        <a:spcBef>
          <a:spcPts val="500"/>
        </a:spcBef>
        <a:spcAft>
          <a:spcPct val="0"/>
        </a:spcAft>
        <a:buSzPct val="100000"/>
        <a:buFont typeface="Times New Roman" pitchFamily="18" charset="0"/>
        <a:defRPr kumimoji="1" sz="2000">
          <a:solidFill>
            <a:schemeClr val="tx1"/>
          </a:solidFill>
          <a:latin typeface="+mn-lt"/>
          <a:ea typeface="+mn-ea"/>
          <a:cs typeface="+mn-cs"/>
        </a:defRPr>
      </a:lvl5pPr>
      <a:lvl6pPr marL="2514600" indent="-228600" algn="l" defTabSz="449263" rtl="0" fontAlgn="base">
        <a:spcBef>
          <a:spcPts val="500"/>
        </a:spcBef>
        <a:spcAft>
          <a:spcPct val="0"/>
        </a:spcAft>
        <a:buSzPct val="100000"/>
        <a:buFont typeface="Times New Roman" charset="0"/>
        <a:defRPr sz="2000">
          <a:latin typeface="+mn-lt"/>
          <a:ea typeface="+mn-ea"/>
          <a:cs typeface="+mn-cs"/>
        </a:defRPr>
      </a:lvl6pPr>
      <a:lvl7pPr marL="2971800" indent="-228600" algn="l" defTabSz="449263" rtl="0" fontAlgn="base">
        <a:spcBef>
          <a:spcPts val="500"/>
        </a:spcBef>
        <a:spcAft>
          <a:spcPct val="0"/>
        </a:spcAft>
        <a:buSzPct val="100000"/>
        <a:buFont typeface="Times New Roman" charset="0"/>
        <a:defRPr sz="2000">
          <a:latin typeface="+mn-lt"/>
          <a:ea typeface="+mn-ea"/>
          <a:cs typeface="+mn-cs"/>
        </a:defRPr>
      </a:lvl7pPr>
      <a:lvl8pPr marL="3429000" indent="-228600" algn="l" defTabSz="449263" rtl="0" fontAlgn="base">
        <a:spcBef>
          <a:spcPts val="500"/>
        </a:spcBef>
        <a:spcAft>
          <a:spcPct val="0"/>
        </a:spcAft>
        <a:buSzPct val="100000"/>
        <a:buFont typeface="Times New Roman" charset="0"/>
        <a:defRPr sz="2000">
          <a:latin typeface="+mn-lt"/>
          <a:ea typeface="+mn-ea"/>
          <a:cs typeface="+mn-cs"/>
        </a:defRPr>
      </a:lvl8pPr>
      <a:lvl9pPr marL="3886200" indent="-228600" algn="l" defTabSz="449263" rtl="0" fontAlgn="base">
        <a:spcBef>
          <a:spcPts val="500"/>
        </a:spcBef>
        <a:spcAft>
          <a:spcPct val="0"/>
        </a:spcAft>
        <a:buSzPct val="100000"/>
        <a:buFont typeface="Times New Roman" charset="0"/>
        <a:defRPr sz="2000">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CEA9F804-FCAE-44C5-9026-C2BE43914861}" type="slidenum">
              <a:rPr kumimoji="0" lang="en-US" altLang="zh-CN">
                <a:solidFill>
                  <a:srgbClr val="FFFFFF"/>
                </a:solidFill>
              </a:rPr>
              <a:pPr/>
              <a:t>1</a:t>
            </a:fld>
            <a:endParaRPr kumimoji="0" lang="en-US" altLang="zh-CN">
              <a:solidFill>
                <a:srgbClr val="FFFFFF"/>
              </a:solidFill>
            </a:endParaRPr>
          </a:p>
        </p:txBody>
      </p:sp>
      <p:sp>
        <p:nvSpPr>
          <p:cNvPr id="86018" name="Rectangle 2"/>
          <p:cNvSpPr>
            <a:spLocks noGrp="1" noChangeArrowheads="1"/>
          </p:cNvSpPr>
          <p:nvPr>
            <p:ph type="title"/>
          </p:nvPr>
        </p:nvSpPr>
        <p:spPr>
          <a:xfrm>
            <a:off x="1066800" y="379413"/>
            <a:ext cx="7772400" cy="1143000"/>
          </a:xfrm>
        </p:spPr>
        <p:txBody>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mtClean="0">
                <a:latin typeface="宋体" pitchFamily="2" charset="-122"/>
              </a:rPr>
              <a:t>数据信息的校验</a:t>
            </a:r>
            <a:r>
              <a:rPr kumimoji="0" lang="en-US" altLang="zh-CN" smtClean="0"/>
              <a:t> </a:t>
            </a:r>
          </a:p>
        </p:txBody>
      </p:sp>
      <p:sp>
        <p:nvSpPr>
          <p:cNvPr id="86019" name="Rectangle 3"/>
          <p:cNvSpPr>
            <a:spLocks noGrp="1" noChangeArrowheads="1"/>
          </p:cNvSpPr>
          <p:nvPr>
            <p:ph type="body" idx="1"/>
          </p:nvPr>
        </p:nvSpPr>
        <p:spPr>
          <a:xfrm>
            <a:off x="1062038" y="1766888"/>
            <a:ext cx="7769225" cy="4113212"/>
          </a:xfrm>
        </p:spPr>
        <p:txBody>
          <a:bodyPr/>
          <a:lstStyle/>
          <a:p>
            <a:pPr marL="341313" indent="-341313">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kumimoji="0" lang="en-US" altLang="en-US" smtClean="0">
                <a:solidFill>
                  <a:srgbClr val="000000"/>
                </a:solidFill>
                <a:latin typeface="宋体" pitchFamily="2" charset="-122"/>
              </a:rPr>
              <a:t>数据的校验码就是一种带有发现错误或者带有自动改正错误能力的数据编码方法。</a:t>
            </a:r>
            <a:endParaRPr kumimoji="0" lang="en-US" altLang="zh-CN" smtClean="0">
              <a:solidFill>
                <a:srgbClr val="000000"/>
              </a:solidFill>
              <a:latin typeface="宋体" pitchFamily="2" charset="-122"/>
            </a:endParaRPr>
          </a:p>
          <a:p>
            <a:pPr marL="341313" indent="-341313">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kumimoji="0" lang="en-US" altLang="en-US" smtClean="0">
                <a:solidFill>
                  <a:srgbClr val="000000"/>
                </a:solidFill>
                <a:latin typeface="宋体" pitchFamily="2" charset="-122"/>
              </a:rPr>
              <a:t>它的基本原理是在合法的数据编码之间加进一些</a:t>
            </a:r>
            <a:r>
              <a:rPr kumimoji="0" lang="en-US" altLang="en-US" u="sng" smtClean="0">
                <a:solidFill>
                  <a:srgbClr val="000000"/>
                </a:solidFill>
                <a:latin typeface="宋体" pitchFamily="2" charset="-122"/>
              </a:rPr>
              <a:t>冗余码</a:t>
            </a:r>
            <a:r>
              <a:rPr kumimoji="0" lang="en-US" altLang="en-US" smtClean="0">
                <a:solidFill>
                  <a:srgbClr val="000000"/>
                </a:solidFill>
                <a:latin typeface="宋体" pitchFamily="2" charset="-122"/>
              </a:rPr>
              <a:t>，使合法的数据编码出现某些错误时就变成非法编码，通过检测编码的合法性来达到发现错误的目的。</a:t>
            </a:r>
            <a:r>
              <a:rPr kumimoji="0" lang="en-US" altLang="zh-CN" smtClean="0">
                <a:solidFill>
                  <a:srgbClr val="000000"/>
                </a:solidFill>
              </a:rPr>
              <a:t> </a:t>
            </a:r>
          </a:p>
        </p:txBody>
      </p:sp>
    </p:spTree>
    <p:extLst>
      <p:ext uri="{BB962C8B-B14F-4D97-AF65-F5344CB8AC3E}">
        <p14:creationId xmlns:p14="http://schemas.microsoft.com/office/powerpoint/2010/main" val="326470501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B1A02EDD-E5A8-432C-A240-8E9DFB7193DC}" type="slidenum">
              <a:rPr kumimoji="0" lang="en-US" altLang="zh-CN">
                <a:solidFill>
                  <a:srgbClr val="FFFFFF"/>
                </a:solidFill>
              </a:rPr>
              <a:pPr/>
              <a:t>10</a:t>
            </a:fld>
            <a:endParaRPr kumimoji="0" lang="en-US" altLang="zh-CN">
              <a:solidFill>
                <a:srgbClr val="FFFFFF"/>
              </a:solidFill>
            </a:endParaRPr>
          </a:p>
        </p:txBody>
      </p:sp>
      <p:sp>
        <p:nvSpPr>
          <p:cNvPr id="95234" name="Rectangle 2"/>
          <p:cNvSpPr>
            <a:spLocks noGrp="1" noChangeArrowheads="1"/>
          </p:cNvSpPr>
          <p:nvPr>
            <p:ph type="title"/>
          </p:nvPr>
        </p:nvSpPr>
        <p:spPr>
          <a:xfrm>
            <a:off x="1066800" y="379413"/>
            <a:ext cx="7772400" cy="1143000"/>
          </a:xfrm>
        </p:spPr>
        <p:txBody>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mtClean="0">
                <a:latin typeface="宋体" pitchFamily="2" charset="-122"/>
              </a:rPr>
              <a:t>奇偶校验码</a:t>
            </a:r>
            <a:r>
              <a:rPr kumimoji="0" lang="en-US" altLang="zh-CN" smtClean="0"/>
              <a:t> </a:t>
            </a:r>
          </a:p>
        </p:txBody>
      </p:sp>
      <p:sp>
        <p:nvSpPr>
          <p:cNvPr id="95235" name="Text Box 3"/>
          <p:cNvSpPr txBox="1">
            <a:spLocks noChangeArrowheads="1"/>
          </p:cNvSpPr>
          <p:nvPr/>
        </p:nvSpPr>
        <p:spPr bwMode="auto">
          <a:xfrm>
            <a:off x="990600" y="1828800"/>
            <a:ext cx="7696200" cy="452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pPr defTabSz="449263" fontAlgn="base">
              <a:spcBef>
                <a:spcPts val="1500"/>
              </a:spcBef>
              <a:spcAft>
                <a:spcPct val="0"/>
              </a:spcAft>
              <a:buSzPct val="100000"/>
            </a:pPr>
            <a:r>
              <a:rPr kumimoji="0" lang="en-US" altLang="zh-CN">
                <a:solidFill>
                  <a:srgbClr val="000000"/>
                </a:solidFill>
                <a:latin typeface="宋体" pitchFamily="2" charset="-122"/>
              </a:rPr>
              <a:t>3</a:t>
            </a:r>
            <a:r>
              <a:rPr kumimoji="0" lang="en-US" altLang="en-US">
                <a:solidFill>
                  <a:srgbClr val="000000"/>
                </a:solidFill>
                <a:latin typeface="宋体" pitchFamily="2" charset="-122"/>
              </a:rPr>
              <a:t>．水平垂直奇偶校验：水平校验和垂直校验还可以联合起来使用，提高代码的校验能力。水平垂直校验的方法是把垂直校验的代码连同垂直校验码一起再附加</a:t>
            </a:r>
            <a:r>
              <a:rPr kumimoji="0" lang="en-US" altLang="zh-CN">
                <a:solidFill>
                  <a:srgbClr val="000000"/>
                </a:solidFill>
                <a:latin typeface="宋体" pitchFamily="2" charset="-122"/>
              </a:rPr>
              <a:t>1</a:t>
            </a:r>
            <a:r>
              <a:rPr kumimoji="0" lang="en-US" altLang="en-US">
                <a:solidFill>
                  <a:srgbClr val="000000"/>
                </a:solidFill>
                <a:latin typeface="宋体" pitchFamily="2" charset="-122"/>
              </a:rPr>
              <a:t>位水平校验位。还是上面的例子，水平垂直校验码为：</a:t>
            </a:r>
            <a:endParaRPr kumimoji="0" lang="en-US" altLang="zh-CN">
              <a:solidFill>
                <a:srgbClr val="000000"/>
              </a:solidFill>
              <a:latin typeface="宋体" pitchFamily="2" charset="-122"/>
            </a:endParaRPr>
          </a:p>
          <a:p>
            <a:pPr defTabSz="449263" fontAlgn="base">
              <a:spcBef>
                <a:spcPts val="1125"/>
              </a:spcBef>
              <a:spcAft>
                <a:spcPct val="0"/>
              </a:spcAft>
              <a:buSzPct val="100000"/>
            </a:pPr>
            <a:r>
              <a:rPr kumimoji="0" lang="en-US" altLang="zh-CN" sz="1800">
                <a:solidFill>
                  <a:srgbClr val="000000"/>
                </a:solidFill>
                <a:latin typeface="宋体" pitchFamily="2" charset="-122"/>
              </a:rPr>
              <a:t>0  00000000   </a:t>
            </a:r>
            <a:r>
              <a:rPr kumimoji="0" lang="en-US" altLang="en-US" sz="1800">
                <a:solidFill>
                  <a:srgbClr val="000000"/>
                </a:solidFill>
                <a:latin typeface="宋体" pitchFamily="2" charset="-122"/>
              </a:rPr>
              <a:t>被</a:t>
            </a:r>
            <a:r>
              <a:rPr kumimoji="0" lang="en-US" altLang="zh-CN" sz="1800">
                <a:solidFill>
                  <a:srgbClr val="000000"/>
                </a:solidFill>
                <a:latin typeface="宋体" pitchFamily="2" charset="-122"/>
              </a:rPr>
              <a:t>               1 00000000   </a:t>
            </a:r>
            <a:r>
              <a:rPr kumimoji="0" lang="en-US" altLang="en-US" sz="1800">
                <a:solidFill>
                  <a:srgbClr val="000000"/>
                </a:solidFill>
                <a:latin typeface="宋体" pitchFamily="2" charset="-122"/>
              </a:rPr>
              <a:t>被</a:t>
            </a:r>
            <a:endParaRPr kumimoji="0" lang="en-US" altLang="zh-CN" sz="1800">
              <a:solidFill>
                <a:srgbClr val="000000"/>
              </a:solidFill>
              <a:latin typeface="宋体" pitchFamily="2" charset="-122"/>
            </a:endParaRPr>
          </a:p>
          <a:p>
            <a:pPr algn="just" defTabSz="449263" fontAlgn="base">
              <a:spcBef>
                <a:spcPts val="1125"/>
              </a:spcBef>
              <a:spcAft>
                <a:spcPct val="0"/>
              </a:spcAft>
              <a:buSzPct val="100000"/>
            </a:pPr>
            <a:r>
              <a:rPr kumimoji="0" lang="en-US" altLang="zh-CN" sz="1800">
                <a:solidFill>
                  <a:srgbClr val="000000"/>
                </a:solidFill>
                <a:latin typeface="宋体" pitchFamily="2" charset="-122"/>
              </a:rPr>
              <a:t>0  00011011   </a:t>
            </a:r>
            <a:r>
              <a:rPr kumimoji="0" lang="en-US" altLang="en-US" sz="1800">
                <a:solidFill>
                  <a:srgbClr val="000000"/>
                </a:solidFill>
                <a:latin typeface="宋体" pitchFamily="2" charset="-122"/>
              </a:rPr>
              <a:t>校</a:t>
            </a:r>
            <a:r>
              <a:rPr kumimoji="0" lang="en-US" altLang="zh-CN" sz="1800">
                <a:solidFill>
                  <a:srgbClr val="000000"/>
                </a:solidFill>
                <a:latin typeface="宋体" pitchFamily="2" charset="-122"/>
              </a:rPr>
              <a:t>               1 00011011   </a:t>
            </a:r>
            <a:r>
              <a:rPr kumimoji="0" lang="en-US" altLang="en-US" sz="1800">
                <a:solidFill>
                  <a:srgbClr val="000000"/>
                </a:solidFill>
                <a:latin typeface="宋体" pitchFamily="2" charset="-122"/>
              </a:rPr>
              <a:t>校</a:t>
            </a:r>
            <a:endParaRPr kumimoji="0" lang="en-US" altLang="zh-CN" sz="1800">
              <a:solidFill>
                <a:srgbClr val="000000"/>
              </a:solidFill>
              <a:latin typeface="宋体" pitchFamily="2" charset="-122"/>
            </a:endParaRPr>
          </a:p>
          <a:p>
            <a:pPr algn="just" defTabSz="449263" fontAlgn="base">
              <a:spcBef>
                <a:spcPts val="1125"/>
              </a:spcBef>
              <a:spcAft>
                <a:spcPct val="0"/>
              </a:spcAft>
              <a:buSzPct val="100000"/>
            </a:pPr>
            <a:r>
              <a:rPr kumimoji="0" lang="en-US" altLang="zh-CN" sz="1800">
                <a:solidFill>
                  <a:srgbClr val="000000"/>
                </a:solidFill>
                <a:latin typeface="宋体" pitchFamily="2" charset="-122"/>
              </a:rPr>
              <a:t>1  10110110   </a:t>
            </a:r>
            <a:r>
              <a:rPr kumimoji="0" lang="en-US" altLang="en-US" sz="1800">
                <a:solidFill>
                  <a:srgbClr val="000000"/>
                </a:solidFill>
                <a:latin typeface="宋体" pitchFamily="2" charset="-122"/>
              </a:rPr>
              <a:t>验</a:t>
            </a:r>
            <a:r>
              <a:rPr kumimoji="0" lang="en-US" altLang="zh-CN" sz="1800">
                <a:solidFill>
                  <a:srgbClr val="000000"/>
                </a:solidFill>
                <a:latin typeface="宋体" pitchFamily="2" charset="-122"/>
              </a:rPr>
              <a:t>               0 10110110   </a:t>
            </a:r>
            <a:r>
              <a:rPr kumimoji="0" lang="en-US" altLang="en-US" sz="1800">
                <a:solidFill>
                  <a:srgbClr val="000000"/>
                </a:solidFill>
                <a:latin typeface="宋体" pitchFamily="2" charset="-122"/>
              </a:rPr>
              <a:t>验</a:t>
            </a:r>
            <a:endParaRPr kumimoji="0" lang="en-US" altLang="zh-CN" sz="1800">
              <a:solidFill>
                <a:srgbClr val="000000"/>
              </a:solidFill>
              <a:latin typeface="宋体" pitchFamily="2" charset="-122"/>
            </a:endParaRPr>
          </a:p>
          <a:p>
            <a:pPr algn="just" defTabSz="449263" fontAlgn="base">
              <a:spcBef>
                <a:spcPts val="1125"/>
              </a:spcBef>
              <a:spcAft>
                <a:spcPct val="0"/>
              </a:spcAft>
              <a:buSzPct val="100000"/>
            </a:pPr>
            <a:r>
              <a:rPr kumimoji="0" lang="en-US" altLang="zh-CN" sz="1800">
                <a:solidFill>
                  <a:srgbClr val="000000"/>
                </a:solidFill>
                <a:latin typeface="宋体" pitchFamily="2" charset="-122"/>
              </a:rPr>
              <a:t>1  00011111   </a:t>
            </a:r>
            <a:r>
              <a:rPr kumimoji="0" lang="en-US" altLang="en-US" sz="1800">
                <a:solidFill>
                  <a:srgbClr val="000000"/>
                </a:solidFill>
                <a:latin typeface="宋体" pitchFamily="2" charset="-122"/>
              </a:rPr>
              <a:t>位</a:t>
            </a:r>
            <a:r>
              <a:rPr kumimoji="0" lang="en-US" altLang="zh-CN" sz="1800">
                <a:solidFill>
                  <a:srgbClr val="000000"/>
                </a:solidFill>
                <a:latin typeface="宋体" pitchFamily="2" charset="-122"/>
              </a:rPr>
              <a:t>               0 00011111   </a:t>
            </a:r>
            <a:r>
              <a:rPr kumimoji="0" lang="en-US" altLang="en-US" sz="1800">
                <a:solidFill>
                  <a:srgbClr val="000000"/>
                </a:solidFill>
                <a:latin typeface="宋体" pitchFamily="2" charset="-122"/>
              </a:rPr>
              <a:t>位</a:t>
            </a:r>
            <a:endParaRPr kumimoji="0" lang="en-US" altLang="zh-CN" sz="1800">
              <a:solidFill>
                <a:srgbClr val="000000"/>
              </a:solidFill>
              <a:latin typeface="宋体" pitchFamily="2" charset="-122"/>
            </a:endParaRPr>
          </a:p>
          <a:p>
            <a:pPr algn="just" defTabSz="449263" fontAlgn="base">
              <a:spcBef>
                <a:spcPts val="1125"/>
              </a:spcBef>
              <a:spcAft>
                <a:spcPct val="0"/>
              </a:spcAft>
              <a:buSzPct val="100000"/>
            </a:pPr>
            <a:r>
              <a:rPr kumimoji="0" lang="en-US" altLang="zh-CN" sz="1800">
                <a:solidFill>
                  <a:srgbClr val="000000"/>
                </a:solidFill>
                <a:latin typeface="宋体" pitchFamily="2" charset="-122"/>
              </a:rPr>
              <a:t>0  01001101←</a:t>
            </a:r>
            <a:r>
              <a:rPr kumimoji="0" lang="en-US" altLang="en-US" sz="1800">
                <a:solidFill>
                  <a:srgbClr val="000000"/>
                </a:solidFill>
                <a:latin typeface="宋体" pitchFamily="2" charset="-122"/>
              </a:rPr>
              <a:t>垂直奇校验码</a:t>
            </a:r>
            <a:r>
              <a:rPr kumimoji="0" lang="en-US" altLang="zh-CN" sz="1800">
                <a:solidFill>
                  <a:srgbClr val="000000"/>
                </a:solidFill>
                <a:latin typeface="宋体" pitchFamily="2" charset="-122"/>
              </a:rPr>
              <a:t>       1 01001101←</a:t>
            </a:r>
            <a:r>
              <a:rPr kumimoji="0" lang="en-US" altLang="en-US" sz="1800">
                <a:solidFill>
                  <a:srgbClr val="000000"/>
                </a:solidFill>
                <a:latin typeface="宋体" pitchFamily="2" charset="-122"/>
              </a:rPr>
              <a:t>垂直奇校验码</a:t>
            </a:r>
            <a:endParaRPr kumimoji="0" lang="en-US" altLang="zh-CN" sz="1800">
              <a:solidFill>
                <a:srgbClr val="000000"/>
              </a:solidFill>
              <a:latin typeface="宋体" pitchFamily="2" charset="-122"/>
            </a:endParaRPr>
          </a:p>
          <a:p>
            <a:pPr algn="just" defTabSz="449263" fontAlgn="base">
              <a:spcBef>
                <a:spcPts val="1125"/>
              </a:spcBef>
              <a:spcAft>
                <a:spcPct val="0"/>
              </a:spcAft>
              <a:buSzPct val="100000"/>
            </a:pPr>
            <a:r>
              <a:rPr kumimoji="0" lang="en-US" altLang="zh-CN" sz="1800">
                <a:solidFill>
                  <a:srgbClr val="000000"/>
                </a:solidFill>
                <a:latin typeface="宋体" pitchFamily="2" charset="-122"/>
              </a:rPr>
              <a:t>↑                              ↑  </a:t>
            </a:r>
          </a:p>
          <a:p>
            <a:pPr algn="just" defTabSz="449263" fontAlgn="base">
              <a:spcBef>
                <a:spcPts val="1125"/>
              </a:spcBef>
              <a:spcAft>
                <a:spcPct val="0"/>
              </a:spcAft>
              <a:buSzPct val="100000"/>
            </a:pPr>
            <a:r>
              <a:rPr kumimoji="0" lang="en-US" altLang="zh-CN" sz="1800">
                <a:solidFill>
                  <a:srgbClr val="000000"/>
                </a:solidFill>
                <a:latin typeface="宋体" pitchFamily="2" charset="-122"/>
              </a:rPr>
              <a:t> </a:t>
            </a:r>
            <a:r>
              <a:rPr kumimoji="0" lang="en-US" altLang="en-US" sz="1800">
                <a:solidFill>
                  <a:srgbClr val="000000"/>
                </a:solidFill>
                <a:latin typeface="宋体" pitchFamily="2" charset="-122"/>
              </a:rPr>
              <a:t>水平偶校验位</a:t>
            </a:r>
            <a:r>
              <a:rPr kumimoji="0" lang="en-US" altLang="zh-CN" sz="1800">
                <a:solidFill>
                  <a:srgbClr val="000000"/>
                </a:solidFill>
                <a:latin typeface="宋体" pitchFamily="2" charset="-122"/>
              </a:rPr>
              <a:t>   	        </a:t>
            </a:r>
            <a:r>
              <a:rPr kumimoji="0" lang="en-US" altLang="en-US" sz="1800">
                <a:solidFill>
                  <a:srgbClr val="000000"/>
                </a:solidFill>
                <a:latin typeface="宋体" pitchFamily="2" charset="-122"/>
              </a:rPr>
              <a:t>水平奇校验位</a:t>
            </a:r>
          </a:p>
        </p:txBody>
      </p:sp>
      <p:sp>
        <p:nvSpPr>
          <p:cNvPr id="95236" name="Rectangle 4"/>
          <p:cNvSpPr>
            <a:spLocks noChangeArrowheads="1"/>
          </p:cNvSpPr>
          <p:nvPr/>
        </p:nvSpPr>
        <p:spPr bwMode="auto">
          <a:xfrm>
            <a:off x="3881438" y="2938463"/>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
        <p:nvSpPr>
          <p:cNvPr id="95237" name="Rectangle 5"/>
          <p:cNvSpPr>
            <a:spLocks noChangeArrowheads="1"/>
          </p:cNvSpPr>
          <p:nvPr/>
        </p:nvSpPr>
        <p:spPr bwMode="auto">
          <a:xfrm>
            <a:off x="3881438" y="2938463"/>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
        <p:nvSpPr>
          <p:cNvPr id="95238" name="Line 6"/>
          <p:cNvSpPr>
            <a:spLocks noChangeShapeType="1"/>
          </p:cNvSpPr>
          <p:nvPr/>
        </p:nvSpPr>
        <p:spPr bwMode="auto">
          <a:xfrm>
            <a:off x="914400" y="5029200"/>
            <a:ext cx="3048000" cy="1588"/>
          </a:xfrm>
          <a:prstGeom prst="line">
            <a:avLst/>
          </a:prstGeom>
          <a:noFill/>
          <a:ln w="93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
        <p:nvSpPr>
          <p:cNvPr id="95239" name="Line 7"/>
          <p:cNvSpPr>
            <a:spLocks noChangeShapeType="1"/>
          </p:cNvSpPr>
          <p:nvPr/>
        </p:nvSpPr>
        <p:spPr bwMode="auto">
          <a:xfrm>
            <a:off x="1295400" y="3505200"/>
            <a:ext cx="1588" cy="1981200"/>
          </a:xfrm>
          <a:prstGeom prst="line">
            <a:avLst/>
          </a:prstGeom>
          <a:noFill/>
          <a:ln w="93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
        <p:nvSpPr>
          <p:cNvPr id="95240" name="Line 8"/>
          <p:cNvSpPr>
            <a:spLocks noChangeShapeType="1"/>
          </p:cNvSpPr>
          <p:nvPr/>
        </p:nvSpPr>
        <p:spPr bwMode="auto">
          <a:xfrm>
            <a:off x="4267200" y="5029200"/>
            <a:ext cx="3581400" cy="1588"/>
          </a:xfrm>
          <a:prstGeom prst="line">
            <a:avLst/>
          </a:prstGeom>
          <a:noFill/>
          <a:ln w="93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
        <p:nvSpPr>
          <p:cNvPr id="95241" name="Line 9"/>
          <p:cNvSpPr>
            <a:spLocks noChangeShapeType="1"/>
          </p:cNvSpPr>
          <p:nvPr/>
        </p:nvSpPr>
        <p:spPr bwMode="auto">
          <a:xfrm>
            <a:off x="4800600" y="3429000"/>
            <a:ext cx="1588" cy="2057400"/>
          </a:xfrm>
          <a:prstGeom prst="line">
            <a:avLst/>
          </a:prstGeom>
          <a:noFill/>
          <a:ln w="93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Tree>
    <p:extLst>
      <p:ext uri="{BB962C8B-B14F-4D97-AF65-F5344CB8AC3E}">
        <p14:creationId xmlns:p14="http://schemas.microsoft.com/office/powerpoint/2010/main" val="216751724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6DB2222E-165C-47B4-95A3-479D6DBF2A60}" type="slidenum">
              <a:rPr kumimoji="0" lang="en-US" altLang="zh-CN">
                <a:solidFill>
                  <a:srgbClr val="FFFFFF"/>
                </a:solidFill>
              </a:rPr>
              <a:pPr/>
              <a:t>11</a:t>
            </a:fld>
            <a:endParaRPr kumimoji="0" lang="en-US" altLang="zh-CN">
              <a:solidFill>
                <a:srgbClr val="FFFFFF"/>
              </a:solidFill>
            </a:endParaRPr>
          </a:p>
        </p:txBody>
      </p:sp>
      <p:sp>
        <p:nvSpPr>
          <p:cNvPr id="96258" name="Rectangle 2"/>
          <p:cNvSpPr>
            <a:spLocks noGrp="1" noChangeArrowheads="1"/>
          </p:cNvSpPr>
          <p:nvPr>
            <p:ph type="title"/>
          </p:nvPr>
        </p:nvSpPr>
        <p:spPr>
          <a:xfrm>
            <a:off x="1066800" y="379413"/>
            <a:ext cx="7772400" cy="1143000"/>
          </a:xfrm>
        </p:spPr>
        <p:txBody>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mtClean="0">
                <a:latin typeface="宋体" pitchFamily="2" charset="-122"/>
              </a:rPr>
              <a:t>海明校验码</a:t>
            </a:r>
            <a:r>
              <a:rPr kumimoji="0" lang="en-US" altLang="zh-CN" smtClean="0"/>
              <a:t> </a:t>
            </a:r>
          </a:p>
        </p:txBody>
      </p:sp>
      <p:sp>
        <p:nvSpPr>
          <p:cNvPr id="96259" name="Rectangle 3"/>
          <p:cNvSpPr>
            <a:spLocks noGrp="1" noChangeArrowheads="1"/>
          </p:cNvSpPr>
          <p:nvPr>
            <p:ph type="body" idx="1"/>
          </p:nvPr>
        </p:nvSpPr>
        <p:spPr>
          <a:xfrm>
            <a:off x="1062038" y="1766888"/>
            <a:ext cx="7769225" cy="2576512"/>
          </a:xfrm>
        </p:spPr>
        <p:txBody>
          <a:bodyPr/>
          <a:lstStyle/>
          <a:p>
            <a:pPr marL="341313" indent="-341313">
              <a:lnSpc>
                <a:spcPct val="90000"/>
              </a:lnSpc>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kumimoji="0" lang="en-US" altLang="en-US" smtClean="0">
                <a:solidFill>
                  <a:srgbClr val="000000"/>
                </a:solidFill>
                <a:latin typeface="宋体" pitchFamily="2" charset="-122"/>
              </a:rPr>
              <a:t>海明校验的实现原理：在数据中加入</a:t>
            </a:r>
            <a:r>
              <a:rPr kumimoji="0" lang="en-US" altLang="zh-CN" smtClean="0">
                <a:solidFill>
                  <a:srgbClr val="000000"/>
                </a:solidFill>
              </a:rPr>
              <a:t>k</a:t>
            </a:r>
            <a:r>
              <a:rPr kumimoji="0" lang="en-US" altLang="en-US" smtClean="0">
                <a:solidFill>
                  <a:srgbClr val="000000"/>
                </a:solidFill>
                <a:latin typeface="宋体" pitchFamily="2" charset="-122"/>
              </a:rPr>
              <a:t>个校验位，把数据分配到</a:t>
            </a:r>
            <a:r>
              <a:rPr kumimoji="0" lang="en-US" altLang="zh-CN" smtClean="0">
                <a:solidFill>
                  <a:srgbClr val="000000"/>
                </a:solidFill>
              </a:rPr>
              <a:t>k</a:t>
            </a:r>
            <a:r>
              <a:rPr kumimoji="0" lang="en-US" altLang="en-US" smtClean="0">
                <a:solidFill>
                  <a:srgbClr val="000000"/>
                </a:solidFill>
                <a:latin typeface="宋体" pitchFamily="2" charset="-122"/>
              </a:rPr>
              <a:t>个奇偶校验小组中去。</a:t>
            </a:r>
            <a:endParaRPr kumimoji="0" lang="en-US" altLang="zh-CN" smtClean="0">
              <a:solidFill>
                <a:srgbClr val="000000"/>
              </a:solidFill>
              <a:latin typeface="宋体" pitchFamily="2" charset="-122"/>
            </a:endParaRPr>
          </a:p>
          <a:p>
            <a:pPr marL="341313" indent="-341313">
              <a:lnSpc>
                <a:spcPct val="90000"/>
              </a:lnSpc>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kumimoji="0" lang="en-US" altLang="en-US" smtClean="0">
                <a:solidFill>
                  <a:srgbClr val="000000"/>
                </a:solidFill>
              </a:rPr>
              <a:t>如果要求能检测与自动校正一位，发现两位错，则</a:t>
            </a:r>
            <a:endParaRPr kumimoji="0" lang="en-US" altLang="zh-CN" smtClean="0">
              <a:solidFill>
                <a:srgbClr val="000000"/>
              </a:solidFill>
            </a:endParaRPr>
          </a:p>
        </p:txBody>
      </p:sp>
      <p:sp>
        <p:nvSpPr>
          <p:cNvPr id="96260" name="Text Box 4"/>
          <p:cNvSpPr txBox="1">
            <a:spLocks noChangeArrowheads="1"/>
          </p:cNvSpPr>
          <p:nvPr/>
        </p:nvSpPr>
        <p:spPr bwMode="auto">
          <a:xfrm>
            <a:off x="3200400" y="4800600"/>
            <a:ext cx="21336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pPr defTabSz="449263" fontAlgn="base">
              <a:spcBef>
                <a:spcPts val="1500"/>
              </a:spcBef>
              <a:spcAft>
                <a:spcPct val="0"/>
              </a:spcAft>
              <a:buSzPct val="100000"/>
            </a:pPr>
            <a:r>
              <a:rPr kumimoji="0" lang="en-US" altLang="zh-CN">
                <a:solidFill>
                  <a:srgbClr val="000000"/>
                </a:solidFill>
              </a:rPr>
              <a:t>N=k+r≤ 2</a:t>
            </a:r>
            <a:r>
              <a:rPr kumimoji="0" lang="en-US" altLang="zh-CN" baseline="30000">
                <a:solidFill>
                  <a:srgbClr val="000000"/>
                </a:solidFill>
              </a:rPr>
              <a:t>k</a:t>
            </a:r>
            <a:r>
              <a:rPr kumimoji="0" lang="en-US" altLang="zh-CN">
                <a:solidFill>
                  <a:srgbClr val="000000"/>
                </a:solidFill>
              </a:rPr>
              <a:t> </a:t>
            </a:r>
            <a:r>
              <a:rPr kumimoji="0" lang="en-US" altLang="zh-CN">
                <a:solidFill>
                  <a:srgbClr val="000000"/>
                </a:solidFill>
                <a:latin typeface="Arial" pitchFamily="34" charset="0"/>
              </a:rPr>
              <a:t>–</a:t>
            </a:r>
            <a:r>
              <a:rPr kumimoji="0" lang="en-US" altLang="zh-CN">
                <a:solidFill>
                  <a:srgbClr val="000000"/>
                </a:solidFill>
              </a:rPr>
              <a:t>1</a:t>
            </a:r>
          </a:p>
        </p:txBody>
      </p:sp>
      <p:sp>
        <p:nvSpPr>
          <p:cNvPr id="96261" name="Text Box 5"/>
          <p:cNvSpPr txBox="1">
            <a:spLocks noChangeArrowheads="1"/>
          </p:cNvSpPr>
          <p:nvPr/>
        </p:nvSpPr>
        <p:spPr bwMode="auto">
          <a:xfrm>
            <a:off x="1295400" y="5791200"/>
            <a:ext cx="16764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pPr defTabSz="449263" fontAlgn="base">
              <a:spcBef>
                <a:spcPts val="1125"/>
              </a:spcBef>
              <a:spcAft>
                <a:spcPct val="0"/>
              </a:spcAft>
              <a:buSzPct val="100000"/>
            </a:pPr>
            <a:r>
              <a:rPr kumimoji="0" lang="en-US" altLang="en-US" sz="1800">
                <a:solidFill>
                  <a:srgbClr val="000000"/>
                </a:solidFill>
                <a:latin typeface="宋体" pitchFamily="2" charset="-122"/>
              </a:rPr>
              <a:t>校验码共为</a:t>
            </a:r>
            <a:r>
              <a:rPr kumimoji="0" lang="en-US" altLang="zh-CN" sz="1800">
                <a:solidFill>
                  <a:srgbClr val="000000"/>
                </a:solidFill>
                <a:latin typeface="宋体" pitchFamily="2" charset="-122"/>
              </a:rPr>
              <a:t>N</a:t>
            </a:r>
            <a:r>
              <a:rPr kumimoji="0" lang="en-US" altLang="en-US" sz="1800">
                <a:solidFill>
                  <a:srgbClr val="000000"/>
                </a:solidFill>
                <a:latin typeface="宋体" pitchFamily="2" charset="-122"/>
              </a:rPr>
              <a:t>位</a:t>
            </a:r>
          </a:p>
        </p:txBody>
      </p:sp>
      <p:sp>
        <p:nvSpPr>
          <p:cNvPr id="96262" name="Text Box 6"/>
          <p:cNvSpPr txBox="1">
            <a:spLocks noChangeArrowheads="1"/>
          </p:cNvSpPr>
          <p:nvPr/>
        </p:nvSpPr>
        <p:spPr bwMode="auto">
          <a:xfrm>
            <a:off x="5638800" y="5715000"/>
            <a:ext cx="2209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pPr defTabSz="449263" fontAlgn="base">
              <a:spcBef>
                <a:spcPts val="1125"/>
              </a:spcBef>
              <a:spcAft>
                <a:spcPct val="0"/>
              </a:spcAft>
              <a:buSzPct val="100000"/>
            </a:pPr>
            <a:r>
              <a:rPr kumimoji="0" lang="en-US" altLang="en-US" sz="1800">
                <a:solidFill>
                  <a:srgbClr val="000000"/>
                </a:solidFill>
                <a:latin typeface="宋体" pitchFamily="2" charset="-122"/>
              </a:rPr>
              <a:t>有效信息位为</a:t>
            </a:r>
            <a:r>
              <a:rPr kumimoji="0" lang="en-US" altLang="zh-CN" sz="1800">
                <a:solidFill>
                  <a:srgbClr val="000000"/>
                </a:solidFill>
                <a:latin typeface="宋体" pitchFamily="2" charset="-122"/>
              </a:rPr>
              <a:t>r</a:t>
            </a:r>
            <a:r>
              <a:rPr kumimoji="0" lang="en-US" altLang="en-US" sz="1800">
                <a:solidFill>
                  <a:srgbClr val="000000"/>
                </a:solidFill>
                <a:latin typeface="宋体" pitchFamily="2" charset="-122"/>
              </a:rPr>
              <a:t>位</a:t>
            </a:r>
          </a:p>
        </p:txBody>
      </p:sp>
      <p:sp>
        <p:nvSpPr>
          <p:cNvPr id="96263" name="Text Box 7"/>
          <p:cNvSpPr txBox="1">
            <a:spLocks noChangeArrowheads="1"/>
          </p:cNvSpPr>
          <p:nvPr/>
        </p:nvSpPr>
        <p:spPr bwMode="auto">
          <a:xfrm>
            <a:off x="3733800" y="5791200"/>
            <a:ext cx="1752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pPr defTabSz="449263" fontAlgn="base">
              <a:spcBef>
                <a:spcPts val="1125"/>
              </a:spcBef>
              <a:spcAft>
                <a:spcPct val="0"/>
              </a:spcAft>
              <a:buSzPct val="100000"/>
            </a:pPr>
            <a:r>
              <a:rPr kumimoji="0" lang="en-US" altLang="en-US" sz="1800">
                <a:solidFill>
                  <a:srgbClr val="000000"/>
                </a:solidFill>
                <a:latin typeface="宋体" pitchFamily="2" charset="-122"/>
              </a:rPr>
              <a:t>校验位为</a:t>
            </a:r>
            <a:r>
              <a:rPr kumimoji="0" lang="en-US" altLang="zh-CN" sz="1800">
                <a:solidFill>
                  <a:srgbClr val="000000"/>
                </a:solidFill>
                <a:latin typeface="宋体" pitchFamily="2" charset="-122"/>
              </a:rPr>
              <a:t>k</a:t>
            </a:r>
            <a:r>
              <a:rPr kumimoji="0" lang="en-US" altLang="en-US" sz="1800">
                <a:solidFill>
                  <a:srgbClr val="000000"/>
                </a:solidFill>
                <a:latin typeface="宋体" pitchFamily="2" charset="-122"/>
              </a:rPr>
              <a:t>位</a:t>
            </a:r>
          </a:p>
        </p:txBody>
      </p:sp>
      <p:sp>
        <p:nvSpPr>
          <p:cNvPr id="96264" name="Line 8"/>
          <p:cNvSpPr>
            <a:spLocks noChangeShapeType="1"/>
          </p:cNvSpPr>
          <p:nvPr/>
        </p:nvSpPr>
        <p:spPr bwMode="auto">
          <a:xfrm flipV="1">
            <a:off x="2057400" y="5256213"/>
            <a:ext cx="1295400" cy="536575"/>
          </a:xfrm>
          <a:prstGeom prst="line">
            <a:avLst/>
          </a:prstGeom>
          <a:noFill/>
          <a:ln w="9360" cmpd="sng">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
        <p:nvSpPr>
          <p:cNvPr id="96265" name="Line 9"/>
          <p:cNvSpPr>
            <a:spLocks noChangeShapeType="1"/>
          </p:cNvSpPr>
          <p:nvPr/>
        </p:nvSpPr>
        <p:spPr bwMode="auto">
          <a:xfrm flipH="1" flipV="1">
            <a:off x="3884613" y="5256213"/>
            <a:ext cx="841375" cy="536575"/>
          </a:xfrm>
          <a:prstGeom prst="line">
            <a:avLst/>
          </a:prstGeom>
          <a:noFill/>
          <a:ln w="9360" cmpd="sng">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
        <p:nvSpPr>
          <p:cNvPr id="96266" name="Line 10"/>
          <p:cNvSpPr>
            <a:spLocks noChangeShapeType="1"/>
          </p:cNvSpPr>
          <p:nvPr/>
        </p:nvSpPr>
        <p:spPr bwMode="auto">
          <a:xfrm flipH="1" flipV="1">
            <a:off x="4189413" y="5256213"/>
            <a:ext cx="2898775" cy="536575"/>
          </a:xfrm>
          <a:prstGeom prst="line">
            <a:avLst/>
          </a:prstGeom>
          <a:noFill/>
          <a:ln w="9360" cmpd="sng">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Tree>
    <p:extLst>
      <p:ext uri="{BB962C8B-B14F-4D97-AF65-F5344CB8AC3E}">
        <p14:creationId xmlns:p14="http://schemas.microsoft.com/office/powerpoint/2010/main" val="140200920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FDAFA9E5-58EB-4CDB-842C-6011A6EFA9F0}" type="slidenum">
              <a:rPr kumimoji="0" lang="en-US" altLang="zh-CN">
                <a:solidFill>
                  <a:srgbClr val="FFFFFF"/>
                </a:solidFill>
              </a:rPr>
              <a:pPr/>
              <a:t>12</a:t>
            </a:fld>
            <a:endParaRPr kumimoji="0" lang="en-US" altLang="zh-CN">
              <a:solidFill>
                <a:srgbClr val="FFFFFF"/>
              </a:solidFill>
            </a:endParaRPr>
          </a:p>
        </p:txBody>
      </p:sp>
      <p:sp>
        <p:nvSpPr>
          <p:cNvPr id="97282" name="Rectangle 2"/>
          <p:cNvSpPr>
            <a:spLocks noGrp="1" noChangeArrowheads="1"/>
          </p:cNvSpPr>
          <p:nvPr>
            <p:ph type="title"/>
          </p:nvPr>
        </p:nvSpPr>
        <p:spPr>
          <a:xfrm>
            <a:off x="1066800" y="379413"/>
            <a:ext cx="7772400" cy="1143000"/>
          </a:xfrm>
        </p:spPr>
        <p:txBody>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mtClean="0">
                <a:latin typeface="宋体" pitchFamily="2" charset="-122"/>
              </a:rPr>
              <a:t>海明校验码</a:t>
            </a:r>
            <a:r>
              <a:rPr kumimoji="0" lang="en-US" altLang="zh-CN" smtClean="0"/>
              <a:t> </a:t>
            </a:r>
          </a:p>
        </p:txBody>
      </p:sp>
      <p:grpSp>
        <p:nvGrpSpPr>
          <p:cNvPr id="131075" name="Group 3"/>
          <p:cNvGrpSpPr>
            <a:grpSpLocks/>
          </p:cNvGrpSpPr>
          <p:nvPr/>
        </p:nvGrpSpPr>
        <p:grpSpPr bwMode="auto">
          <a:xfrm>
            <a:off x="1371600" y="4038600"/>
            <a:ext cx="7162800" cy="1039813"/>
            <a:chOff x="0" y="0"/>
            <a:chExt cx="4511" cy="654"/>
          </a:xfrm>
        </p:grpSpPr>
        <p:sp>
          <p:nvSpPr>
            <p:cNvPr id="131077" name="Rectangle 4"/>
            <p:cNvSpPr>
              <a:spLocks noChangeArrowheads="1"/>
            </p:cNvSpPr>
            <p:nvPr/>
          </p:nvSpPr>
          <p:spPr bwMode="auto">
            <a:xfrm>
              <a:off x="0" y="0"/>
              <a:ext cx="24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71495" rIns="90000" bIns="46800"/>
            <a:lstStyle/>
            <a:p>
              <a:pPr defTabSz="449263" fontAlgn="base">
                <a:lnSpc>
                  <a:spcPct val="93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a:solidFill>
                    <a:srgbClr val="000000"/>
                  </a:solidFill>
                </a:rPr>
                <a:t>r</a:t>
              </a:r>
            </a:p>
          </p:txBody>
        </p:sp>
        <p:sp>
          <p:nvSpPr>
            <p:cNvPr id="131078" name="Rectangle 5"/>
            <p:cNvSpPr>
              <a:spLocks noChangeArrowheads="1"/>
            </p:cNvSpPr>
            <p:nvPr/>
          </p:nvSpPr>
          <p:spPr bwMode="auto">
            <a:xfrm>
              <a:off x="240" y="0"/>
              <a:ext cx="62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71495" rIns="90000" bIns="46800"/>
            <a:lstStyle/>
            <a:p>
              <a:pPr defTabSz="449263" fontAlgn="base">
                <a:lnSpc>
                  <a:spcPct val="93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a:solidFill>
                    <a:srgbClr val="000000"/>
                  </a:solidFill>
                </a:rPr>
                <a:t>1</a:t>
              </a:r>
            </a:p>
          </p:txBody>
        </p:sp>
        <p:sp>
          <p:nvSpPr>
            <p:cNvPr id="131079" name="Rectangle 6"/>
            <p:cNvSpPr>
              <a:spLocks noChangeArrowheads="1"/>
            </p:cNvSpPr>
            <p:nvPr/>
          </p:nvSpPr>
          <p:spPr bwMode="auto">
            <a:xfrm>
              <a:off x="864" y="0"/>
              <a:ext cx="72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71495" rIns="90000" bIns="46800"/>
            <a:lstStyle/>
            <a:p>
              <a:pPr defTabSz="449263" fontAlgn="base">
                <a:lnSpc>
                  <a:spcPct val="93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a:solidFill>
                    <a:srgbClr val="000000"/>
                  </a:solidFill>
                </a:rPr>
                <a:t>2-4</a:t>
              </a:r>
            </a:p>
          </p:txBody>
        </p:sp>
        <p:sp>
          <p:nvSpPr>
            <p:cNvPr id="131080" name="Rectangle 7"/>
            <p:cNvSpPr>
              <a:spLocks noChangeArrowheads="1"/>
            </p:cNvSpPr>
            <p:nvPr/>
          </p:nvSpPr>
          <p:spPr bwMode="auto">
            <a:xfrm>
              <a:off x="1584" y="0"/>
              <a:ext cx="72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71495" rIns="90000" bIns="46800"/>
            <a:lstStyle/>
            <a:p>
              <a:pPr defTabSz="449263" fontAlgn="base">
                <a:lnSpc>
                  <a:spcPct val="93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a:solidFill>
                    <a:srgbClr val="000000"/>
                  </a:solidFill>
                </a:rPr>
                <a:t>5-11</a:t>
              </a:r>
            </a:p>
          </p:txBody>
        </p:sp>
        <p:sp>
          <p:nvSpPr>
            <p:cNvPr id="131081" name="Rectangle 8"/>
            <p:cNvSpPr>
              <a:spLocks noChangeArrowheads="1"/>
            </p:cNvSpPr>
            <p:nvPr/>
          </p:nvSpPr>
          <p:spPr bwMode="auto">
            <a:xfrm>
              <a:off x="2304" y="0"/>
              <a:ext cx="67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71495" rIns="90000" bIns="46800"/>
            <a:lstStyle/>
            <a:p>
              <a:pPr defTabSz="449263" fontAlgn="base">
                <a:lnSpc>
                  <a:spcPct val="93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a:solidFill>
                    <a:srgbClr val="000000"/>
                  </a:solidFill>
                </a:rPr>
                <a:t>12-26</a:t>
              </a:r>
            </a:p>
          </p:txBody>
        </p:sp>
        <p:sp>
          <p:nvSpPr>
            <p:cNvPr id="131082" name="Rectangle 9"/>
            <p:cNvSpPr>
              <a:spLocks noChangeArrowheads="1"/>
            </p:cNvSpPr>
            <p:nvPr/>
          </p:nvSpPr>
          <p:spPr bwMode="auto">
            <a:xfrm>
              <a:off x="2976" y="0"/>
              <a:ext cx="67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71495" rIns="90000" bIns="46800"/>
            <a:lstStyle/>
            <a:p>
              <a:pPr defTabSz="449263" fontAlgn="base">
                <a:lnSpc>
                  <a:spcPct val="93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a:solidFill>
                    <a:srgbClr val="000000"/>
                  </a:solidFill>
                </a:rPr>
                <a:t>27-57</a:t>
              </a:r>
            </a:p>
          </p:txBody>
        </p:sp>
        <p:sp>
          <p:nvSpPr>
            <p:cNvPr id="131083" name="Rectangle 10"/>
            <p:cNvSpPr>
              <a:spLocks noChangeArrowheads="1"/>
            </p:cNvSpPr>
            <p:nvPr/>
          </p:nvSpPr>
          <p:spPr bwMode="auto">
            <a:xfrm>
              <a:off x="3648" y="0"/>
              <a:ext cx="86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71495" rIns="90000" bIns="46800"/>
            <a:lstStyle/>
            <a:p>
              <a:pPr defTabSz="449263" fontAlgn="base">
                <a:lnSpc>
                  <a:spcPct val="93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a:solidFill>
                    <a:srgbClr val="000000"/>
                  </a:solidFill>
                </a:rPr>
                <a:t>58-120</a:t>
              </a:r>
            </a:p>
          </p:txBody>
        </p:sp>
        <p:sp>
          <p:nvSpPr>
            <p:cNvPr id="131084" name="Rectangle 11"/>
            <p:cNvSpPr>
              <a:spLocks noChangeArrowheads="1"/>
            </p:cNvSpPr>
            <p:nvPr/>
          </p:nvSpPr>
          <p:spPr bwMode="auto">
            <a:xfrm>
              <a:off x="0" y="328"/>
              <a:ext cx="24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71495" rIns="90000" bIns="46800"/>
            <a:lstStyle/>
            <a:p>
              <a:pPr defTabSz="449263" fontAlgn="base">
                <a:lnSpc>
                  <a:spcPct val="93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a:solidFill>
                    <a:srgbClr val="000000"/>
                  </a:solidFill>
                </a:rPr>
                <a:t>k</a:t>
              </a:r>
            </a:p>
          </p:txBody>
        </p:sp>
        <p:sp>
          <p:nvSpPr>
            <p:cNvPr id="131085" name="Rectangle 12"/>
            <p:cNvSpPr>
              <a:spLocks noChangeArrowheads="1"/>
            </p:cNvSpPr>
            <p:nvPr/>
          </p:nvSpPr>
          <p:spPr bwMode="auto">
            <a:xfrm>
              <a:off x="240" y="328"/>
              <a:ext cx="62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71495" rIns="90000" bIns="46800"/>
            <a:lstStyle/>
            <a:p>
              <a:pPr defTabSz="449263" fontAlgn="base">
                <a:lnSpc>
                  <a:spcPct val="93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a:solidFill>
                    <a:srgbClr val="000000"/>
                  </a:solidFill>
                </a:rPr>
                <a:t>2</a:t>
              </a:r>
            </a:p>
          </p:txBody>
        </p:sp>
        <p:sp>
          <p:nvSpPr>
            <p:cNvPr id="131086" name="Rectangle 13"/>
            <p:cNvSpPr>
              <a:spLocks noChangeArrowheads="1"/>
            </p:cNvSpPr>
            <p:nvPr/>
          </p:nvSpPr>
          <p:spPr bwMode="auto">
            <a:xfrm>
              <a:off x="864" y="328"/>
              <a:ext cx="72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71495" rIns="90000" bIns="46800"/>
            <a:lstStyle/>
            <a:p>
              <a:pPr defTabSz="449263" fontAlgn="base">
                <a:lnSpc>
                  <a:spcPct val="93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a:solidFill>
                    <a:srgbClr val="000000"/>
                  </a:solidFill>
                </a:rPr>
                <a:t>3</a:t>
              </a:r>
            </a:p>
          </p:txBody>
        </p:sp>
        <p:sp>
          <p:nvSpPr>
            <p:cNvPr id="131087" name="Rectangle 14"/>
            <p:cNvSpPr>
              <a:spLocks noChangeArrowheads="1"/>
            </p:cNvSpPr>
            <p:nvPr/>
          </p:nvSpPr>
          <p:spPr bwMode="auto">
            <a:xfrm>
              <a:off x="1584" y="328"/>
              <a:ext cx="72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71495" rIns="90000" bIns="46800"/>
            <a:lstStyle/>
            <a:p>
              <a:pPr defTabSz="449263" fontAlgn="base">
                <a:lnSpc>
                  <a:spcPct val="93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a:solidFill>
                    <a:srgbClr val="000000"/>
                  </a:solidFill>
                </a:rPr>
                <a:t>4</a:t>
              </a:r>
            </a:p>
          </p:txBody>
        </p:sp>
        <p:sp>
          <p:nvSpPr>
            <p:cNvPr id="131088" name="Rectangle 15"/>
            <p:cNvSpPr>
              <a:spLocks noChangeArrowheads="1"/>
            </p:cNvSpPr>
            <p:nvPr/>
          </p:nvSpPr>
          <p:spPr bwMode="auto">
            <a:xfrm>
              <a:off x="2304" y="328"/>
              <a:ext cx="67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71495" rIns="90000" bIns="46800"/>
            <a:lstStyle/>
            <a:p>
              <a:pPr defTabSz="449263" fontAlgn="base">
                <a:lnSpc>
                  <a:spcPct val="93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a:solidFill>
                    <a:srgbClr val="000000"/>
                  </a:solidFill>
                </a:rPr>
                <a:t>5</a:t>
              </a:r>
            </a:p>
          </p:txBody>
        </p:sp>
        <p:sp>
          <p:nvSpPr>
            <p:cNvPr id="131089" name="Rectangle 16"/>
            <p:cNvSpPr>
              <a:spLocks noChangeArrowheads="1"/>
            </p:cNvSpPr>
            <p:nvPr/>
          </p:nvSpPr>
          <p:spPr bwMode="auto">
            <a:xfrm>
              <a:off x="2976" y="328"/>
              <a:ext cx="672"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71495" rIns="90000" bIns="46800"/>
            <a:lstStyle/>
            <a:p>
              <a:pPr defTabSz="449263" fontAlgn="base">
                <a:lnSpc>
                  <a:spcPct val="93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a:solidFill>
                    <a:srgbClr val="000000"/>
                  </a:solidFill>
                </a:rPr>
                <a:t>6</a:t>
              </a:r>
            </a:p>
          </p:txBody>
        </p:sp>
        <p:sp>
          <p:nvSpPr>
            <p:cNvPr id="131090" name="Rectangle 17"/>
            <p:cNvSpPr>
              <a:spLocks noChangeArrowheads="1"/>
            </p:cNvSpPr>
            <p:nvPr/>
          </p:nvSpPr>
          <p:spPr bwMode="auto">
            <a:xfrm>
              <a:off x="3648" y="328"/>
              <a:ext cx="86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71495" rIns="90000" bIns="46800"/>
            <a:lstStyle/>
            <a:p>
              <a:pPr defTabSz="449263" fontAlgn="base">
                <a:lnSpc>
                  <a:spcPct val="93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a:solidFill>
                    <a:srgbClr val="000000"/>
                  </a:solidFill>
                </a:rPr>
                <a:t>7</a:t>
              </a:r>
            </a:p>
          </p:txBody>
        </p:sp>
        <p:sp>
          <p:nvSpPr>
            <p:cNvPr id="2" name="Line 18"/>
            <p:cNvSpPr>
              <a:spLocks noChangeShapeType="1"/>
            </p:cNvSpPr>
            <p:nvPr/>
          </p:nvSpPr>
          <p:spPr bwMode="auto">
            <a:xfrm>
              <a:off x="0" y="0"/>
              <a:ext cx="240"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299" name="Line 19"/>
            <p:cNvSpPr>
              <a:spLocks noChangeShapeType="1"/>
            </p:cNvSpPr>
            <p:nvPr/>
          </p:nvSpPr>
          <p:spPr bwMode="auto">
            <a:xfrm>
              <a:off x="240" y="0"/>
              <a:ext cx="624"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00" name="Line 20"/>
            <p:cNvSpPr>
              <a:spLocks noChangeShapeType="1"/>
            </p:cNvSpPr>
            <p:nvPr/>
          </p:nvSpPr>
          <p:spPr bwMode="auto">
            <a:xfrm>
              <a:off x="864" y="0"/>
              <a:ext cx="720"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01" name="Line 21"/>
            <p:cNvSpPr>
              <a:spLocks noChangeShapeType="1"/>
            </p:cNvSpPr>
            <p:nvPr/>
          </p:nvSpPr>
          <p:spPr bwMode="auto">
            <a:xfrm>
              <a:off x="1584" y="0"/>
              <a:ext cx="722"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02" name="Line 22"/>
            <p:cNvSpPr>
              <a:spLocks noChangeShapeType="1"/>
            </p:cNvSpPr>
            <p:nvPr/>
          </p:nvSpPr>
          <p:spPr bwMode="auto">
            <a:xfrm>
              <a:off x="2304" y="0"/>
              <a:ext cx="672"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03" name="Line 23"/>
            <p:cNvSpPr>
              <a:spLocks noChangeShapeType="1"/>
            </p:cNvSpPr>
            <p:nvPr/>
          </p:nvSpPr>
          <p:spPr bwMode="auto">
            <a:xfrm>
              <a:off x="2976" y="0"/>
              <a:ext cx="672"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04" name="Line 24"/>
            <p:cNvSpPr>
              <a:spLocks noChangeShapeType="1"/>
            </p:cNvSpPr>
            <p:nvPr/>
          </p:nvSpPr>
          <p:spPr bwMode="auto">
            <a:xfrm>
              <a:off x="3648" y="0"/>
              <a:ext cx="864"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05" name="Line 25"/>
            <p:cNvSpPr>
              <a:spLocks noChangeShapeType="1"/>
            </p:cNvSpPr>
            <p:nvPr/>
          </p:nvSpPr>
          <p:spPr bwMode="auto">
            <a:xfrm>
              <a:off x="0" y="328"/>
              <a:ext cx="240"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06" name="Line 26"/>
            <p:cNvSpPr>
              <a:spLocks noChangeShapeType="1"/>
            </p:cNvSpPr>
            <p:nvPr/>
          </p:nvSpPr>
          <p:spPr bwMode="auto">
            <a:xfrm>
              <a:off x="240" y="328"/>
              <a:ext cx="624"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07" name="Line 27"/>
            <p:cNvSpPr>
              <a:spLocks noChangeShapeType="1"/>
            </p:cNvSpPr>
            <p:nvPr/>
          </p:nvSpPr>
          <p:spPr bwMode="auto">
            <a:xfrm>
              <a:off x="864" y="328"/>
              <a:ext cx="720"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08" name="Line 28"/>
            <p:cNvSpPr>
              <a:spLocks noChangeShapeType="1"/>
            </p:cNvSpPr>
            <p:nvPr/>
          </p:nvSpPr>
          <p:spPr bwMode="auto">
            <a:xfrm>
              <a:off x="1584" y="328"/>
              <a:ext cx="722"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09" name="Line 29"/>
            <p:cNvSpPr>
              <a:spLocks noChangeShapeType="1"/>
            </p:cNvSpPr>
            <p:nvPr/>
          </p:nvSpPr>
          <p:spPr bwMode="auto">
            <a:xfrm>
              <a:off x="2304" y="328"/>
              <a:ext cx="672"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10" name="Line 30"/>
            <p:cNvSpPr>
              <a:spLocks noChangeShapeType="1"/>
            </p:cNvSpPr>
            <p:nvPr/>
          </p:nvSpPr>
          <p:spPr bwMode="auto">
            <a:xfrm>
              <a:off x="2976" y="328"/>
              <a:ext cx="672"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11" name="Line 31"/>
            <p:cNvSpPr>
              <a:spLocks noChangeShapeType="1"/>
            </p:cNvSpPr>
            <p:nvPr/>
          </p:nvSpPr>
          <p:spPr bwMode="auto">
            <a:xfrm>
              <a:off x="3648" y="328"/>
              <a:ext cx="864"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12" name="Line 32"/>
            <p:cNvSpPr>
              <a:spLocks noChangeShapeType="1"/>
            </p:cNvSpPr>
            <p:nvPr/>
          </p:nvSpPr>
          <p:spPr bwMode="auto">
            <a:xfrm>
              <a:off x="0" y="656"/>
              <a:ext cx="240"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13" name="Line 33"/>
            <p:cNvSpPr>
              <a:spLocks noChangeShapeType="1"/>
            </p:cNvSpPr>
            <p:nvPr/>
          </p:nvSpPr>
          <p:spPr bwMode="auto">
            <a:xfrm>
              <a:off x="240" y="656"/>
              <a:ext cx="624"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14" name="Line 34"/>
            <p:cNvSpPr>
              <a:spLocks noChangeShapeType="1"/>
            </p:cNvSpPr>
            <p:nvPr/>
          </p:nvSpPr>
          <p:spPr bwMode="auto">
            <a:xfrm>
              <a:off x="864" y="656"/>
              <a:ext cx="720"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15" name="Line 35"/>
            <p:cNvSpPr>
              <a:spLocks noChangeShapeType="1"/>
            </p:cNvSpPr>
            <p:nvPr/>
          </p:nvSpPr>
          <p:spPr bwMode="auto">
            <a:xfrm>
              <a:off x="1584" y="656"/>
              <a:ext cx="722"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16" name="Line 36"/>
            <p:cNvSpPr>
              <a:spLocks noChangeShapeType="1"/>
            </p:cNvSpPr>
            <p:nvPr/>
          </p:nvSpPr>
          <p:spPr bwMode="auto">
            <a:xfrm>
              <a:off x="2304" y="656"/>
              <a:ext cx="672"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17" name="Line 37"/>
            <p:cNvSpPr>
              <a:spLocks noChangeShapeType="1"/>
            </p:cNvSpPr>
            <p:nvPr/>
          </p:nvSpPr>
          <p:spPr bwMode="auto">
            <a:xfrm>
              <a:off x="2976" y="656"/>
              <a:ext cx="672"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18" name="Line 38"/>
            <p:cNvSpPr>
              <a:spLocks noChangeShapeType="1"/>
            </p:cNvSpPr>
            <p:nvPr/>
          </p:nvSpPr>
          <p:spPr bwMode="auto">
            <a:xfrm>
              <a:off x="3648" y="656"/>
              <a:ext cx="864"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19" name="Line 39"/>
            <p:cNvSpPr>
              <a:spLocks noChangeShapeType="1"/>
            </p:cNvSpPr>
            <p:nvPr/>
          </p:nvSpPr>
          <p:spPr bwMode="auto">
            <a:xfrm>
              <a:off x="0" y="0"/>
              <a:ext cx="0" cy="328"/>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20" name="Line 40"/>
            <p:cNvSpPr>
              <a:spLocks noChangeShapeType="1"/>
            </p:cNvSpPr>
            <p:nvPr/>
          </p:nvSpPr>
          <p:spPr bwMode="auto">
            <a:xfrm>
              <a:off x="0" y="328"/>
              <a:ext cx="0" cy="327"/>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21" name="Line 41"/>
            <p:cNvSpPr>
              <a:spLocks noChangeShapeType="1"/>
            </p:cNvSpPr>
            <p:nvPr/>
          </p:nvSpPr>
          <p:spPr bwMode="auto">
            <a:xfrm>
              <a:off x="240" y="0"/>
              <a:ext cx="0" cy="328"/>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22" name="Line 42"/>
            <p:cNvSpPr>
              <a:spLocks noChangeShapeType="1"/>
            </p:cNvSpPr>
            <p:nvPr/>
          </p:nvSpPr>
          <p:spPr bwMode="auto">
            <a:xfrm>
              <a:off x="240" y="328"/>
              <a:ext cx="0" cy="327"/>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23" name="Line 43"/>
            <p:cNvSpPr>
              <a:spLocks noChangeShapeType="1"/>
            </p:cNvSpPr>
            <p:nvPr/>
          </p:nvSpPr>
          <p:spPr bwMode="auto">
            <a:xfrm>
              <a:off x="864" y="0"/>
              <a:ext cx="0" cy="328"/>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24" name="Line 44"/>
            <p:cNvSpPr>
              <a:spLocks noChangeShapeType="1"/>
            </p:cNvSpPr>
            <p:nvPr/>
          </p:nvSpPr>
          <p:spPr bwMode="auto">
            <a:xfrm>
              <a:off x="864" y="328"/>
              <a:ext cx="0" cy="327"/>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25" name="Line 45"/>
            <p:cNvSpPr>
              <a:spLocks noChangeShapeType="1"/>
            </p:cNvSpPr>
            <p:nvPr/>
          </p:nvSpPr>
          <p:spPr bwMode="auto">
            <a:xfrm>
              <a:off x="1584" y="0"/>
              <a:ext cx="0" cy="328"/>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26" name="Line 46"/>
            <p:cNvSpPr>
              <a:spLocks noChangeShapeType="1"/>
            </p:cNvSpPr>
            <p:nvPr/>
          </p:nvSpPr>
          <p:spPr bwMode="auto">
            <a:xfrm>
              <a:off x="1584" y="328"/>
              <a:ext cx="0" cy="327"/>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27" name="Line 47"/>
            <p:cNvSpPr>
              <a:spLocks noChangeShapeType="1"/>
            </p:cNvSpPr>
            <p:nvPr/>
          </p:nvSpPr>
          <p:spPr bwMode="auto">
            <a:xfrm>
              <a:off x="2304" y="0"/>
              <a:ext cx="0" cy="328"/>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28" name="Line 48"/>
            <p:cNvSpPr>
              <a:spLocks noChangeShapeType="1"/>
            </p:cNvSpPr>
            <p:nvPr/>
          </p:nvSpPr>
          <p:spPr bwMode="auto">
            <a:xfrm>
              <a:off x="2304" y="328"/>
              <a:ext cx="0" cy="327"/>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29" name="Line 49"/>
            <p:cNvSpPr>
              <a:spLocks noChangeShapeType="1"/>
            </p:cNvSpPr>
            <p:nvPr/>
          </p:nvSpPr>
          <p:spPr bwMode="auto">
            <a:xfrm>
              <a:off x="2976" y="0"/>
              <a:ext cx="0" cy="328"/>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30" name="Line 50"/>
            <p:cNvSpPr>
              <a:spLocks noChangeShapeType="1"/>
            </p:cNvSpPr>
            <p:nvPr/>
          </p:nvSpPr>
          <p:spPr bwMode="auto">
            <a:xfrm>
              <a:off x="2976" y="328"/>
              <a:ext cx="0" cy="327"/>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31" name="Line 51"/>
            <p:cNvSpPr>
              <a:spLocks noChangeShapeType="1"/>
            </p:cNvSpPr>
            <p:nvPr/>
          </p:nvSpPr>
          <p:spPr bwMode="auto">
            <a:xfrm>
              <a:off x="3648" y="0"/>
              <a:ext cx="0" cy="328"/>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32" name="Line 52"/>
            <p:cNvSpPr>
              <a:spLocks noChangeShapeType="1"/>
            </p:cNvSpPr>
            <p:nvPr/>
          </p:nvSpPr>
          <p:spPr bwMode="auto">
            <a:xfrm>
              <a:off x="3648" y="328"/>
              <a:ext cx="0" cy="327"/>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33" name="Line 53"/>
            <p:cNvSpPr>
              <a:spLocks noChangeShapeType="1"/>
            </p:cNvSpPr>
            <p:nvPr/>
          </p:nvSpPr>
          <p:spPr bwMode="auto">
            <a:xfrm>
              <a:off x="4512" y="0"/>
              <a:ext cx="0" cy="328"/>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7334" name="Line 54"/>
            <p:cNvSpPr>
              <a:spLocks noChangeShapeType="1"/>
            </p:cNvSpPr>
            <p:nvPr/>
          </p:nvSpPr>
          <p:spPr bwMode="auto">
            <a:xfrm>
              <a:off x="4512" y="328"/>
              <a:ext cx="0" cy="327"/>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sp>
        <p:nvSpPr>
          <p:cNvPr id="97335" name="Text Box 55"/>
          <p:cNvSpPr txBox="1">
            <a:spLocks noChangeArrowheads="1"/>
          </p:cNvSpPr>
          <p:nvPr/>
        </p:nvSpPr>
        <p:spPr bwMode="auto">
          <a:xfrm>
            <a:off x="1143000" y="1981200"/>
            <a:ext cx="7620000" cy="181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pPr defTabSz="449263" fontAlgn="base">
              <a:spcBef>
                <a:spcPts val="700"/>
              </a:spcBef>
              <a:spcAft>
                <a:spcPct val="0"/>
              </a:spcAft>
              <a:buSzPct val="100000"/>
              <a:buFont typeface="Times New Roman" pitchFamily="18" charset="0"/>
              <a:buBlip>
                <a:blip r:embed="rId2"/>
              </a:buBlip>
            </a:pPr>
            <a:r>
              <a:rPr kumimoji="0" lang="en-US" altLang="zh-CN" sz="1800">
                <a:solidFill>
                  <a:srgbClr val="FFFFFF"/>
                </a:solidFill>
                <a:latin typeface="宋体" pitchFamily="2" charset="-122"/>
              </a:rPr>
              <a:t> </a:t>
            </a:r>
            <a:r>
              <a:rPr kumimoji="0" lang="en-US" altLang="zh-CN" sz="1800">
                <a:solidFill>
                  <a:srgbClr val="000000"/>
                </a:solidFill>
                <a:latin typeface="宋体" pitchFamily="2" charset="-122"/>
              </a:rPr>
              <a:t> </a:t>
            </a:r>
            <a:r>
              <a:rPr kumimoji="0" lang="en-US" altLang="en-US" sz="2800">
                <a:solidFill>
                  <a:srgbClr val="000000"/>
                </a:solidFill>
                <a:latin typeface="宋体" pitchFamily="2" charset="-122"/>
              </a:rPr>
              <a:t>校验码</a:t>
            </a:r>
            <a:r>
              <a:rPr kumimoji="0" lang="en-US" altLang="en-US" sz="2800">
                <a:solidFill>
                  <a:srgbClr val="000000"/>
                </a:solidFill>
              </a:rPr>
              <a:t>分成</a:t>
            </a:r>
            <a:r>
              <a:rPr kumimoji="0" lang="en-US" altLang="zh-CN" sz="2800">
                <a:solidFill>
                  <a:srgbClr val="000000"/>
                </a:solidFill>
              </a:rPr>
              <a:t>k</a:t>
            </a:r>
            <a:r>
              <a:rPr kumimoji="0" lang="en-US" altLang="en-US" sz="2800">
                <a:solidFill>
                  <a:srgbClr val="000000"/>
                </a:solidFill>
              </a:rPr>
              <a:t>组作奇偶校验，产生</a:t>
            </a:r>
            <a:r>
              <a:rPr kumimoji="0" lang="en-US" altLang="zh-CN" sz="2800">
                <a:solidFill>
                  <a:srgbClr val="000000"/>
                </a:solidFill>
              </a:rPr>
              <a:t>k</a:t>
            </a:r>
            <a:r>
              <a:rPr kumimoji="0" lang="en-US" altLang="en-US" sz="2800">
                <a:solidFill>
                  <a:srgbClr val="000000"/>
                </a:solidFill>
              </a:rPr>
              <a:t>位检错信息。这</a:t>
            </a:r>
            <a:r>
              <a:rPr kumimoji="0" lang="en-US" altLang="zh-CN" sz="2800">
                <a:solidFill>
                  <a:srgbClr val="000000"/>
                </a:solidFill>
              </a:rPr>
              <a:t>k</a:t>
            </a:r>
            <a:r>
              <a:rPr kumimoji="0" lang="en-US" altLang="en-US" sz="2800">
                <a:solidFill>
                  <a:srgbClr val="000000"/>
                </a:solidFill>
              </a:rPr>
              <a:t>位就构成一个指误字，可指出</a:t>
            </a:r>
            <a:r>
              <a:rPr kumimoji="0" lang="en-US" altLang="zh-CN" sz="2800">
                <a:solidFill>
                  <a:srgbClr val="000000"/>
                </a:solidFill>
              </a:rPr>
              <a:t>2</a:t>
            </a:r>
            <a:r>
              <a:rPr kumimoji="0" lang="en-US" altLang="zh-CN" sz="2800" baseline="30000">
                <a:solidFill>
                  <a:srgbClr val="000000"/>
                </a:solidFill>
              </a:rPr>
              <a:t>k</a:t>
            </a:r>
            <a:r>
              <a:rPr kumimoji="0" lang="en-US" altLang="en-US" sz="2800">
                <a:solidFill>
                  <a:srgbClr val="000000"/>
                </a:solidFill>
              </a:rPr>
              <a:t>种状态，其中一状态表示无错，余下的组合状态就能指出</a:t>
            </a:r>
            <a:r>
              <a:rPr kumimoji="0" lang="en-US" altLang="zh-CN" sz="2800">
                <a:solidFill>
                  <a:srgbClr val="000000"/>
                </a:solidFill>
              </a:rPr>
              <a:t>2</a:t>
            </a:r>
            <a:r>
              <a:rPr kumimoji="0" lang="en-US" altLang="zh-CN" sz="2800" baseline="30000">
                <a:solidFill>
                  <a:srgbClr val="000000"/>
                </a:solidFill>
              </a:rPr>
              <a:t>k</a:t>
            </a:r>
            <a:r>
              <a:rPr kumimoji="0" lang="en-US" altLang="zh-CN" sz="2800">
                <a:solidFill>
                  <a:srgbClr val="000000"/>
                </a:solidFill>
              </a:rPr>
              <a:t> </a:t>
            </a:r>
            <a:r>
              <a:rPr kumimoji="0" lang="en-US" altLang="zh-CN" sz="2800">
                <a:solidFill>
                  <a:srgbClr val="000000"/>
                </a:solidFill>
                <a:latin typeface="Arial" pitchFamily="34" charset="0"/>
              </a:rPr>
              <a:t>–</a:t>
            </a:r>
            <a:r>
              <a:rPr kumimoji="0" lang="en-US" altLang="zh-CN" sz="2800">
                <a:solidFill>
                  <a:srgbClr val="000000"/>
                </a:solidFill>
              </a:rPr>
              <a:t>1</a:t>
            </a:r>
            <a:r>
              <a:rPr kumimoji="0" lang="en-US" altLang="en-US" sz="2800">
                <a:solidFill>
                  <a:srgbClr val="000000"/>
                </a:solidFill>
              </a:rPr>
              <a:t>位中某位出错。</a:t>
            </a:r>
            <a:r>
              <a:rPr kumimoji="0" lang="en-US" altLang="zh-CN" sz="2800">
                <a:solidFill>
                  <a:srgbClr val="000000"/>
                </a:solidFill>
              </a:rPr>
              <a:t>r</a:t>
            </a:r>
            <a:r>
              <a:rPr kumimoji="0" lang="en-US" altLang="en-US" sz="2800">
                <a:solidFill>
                  <a:srgbClr val="000000"/>
                </a:solidFill>
              </a:rPr>
              <a:t>、</a:t>
            </a:r>
            <a:r>
              <a:rPr kumimoji="0" lang="en-US" altLang="zh-CN" sz="2800">
                <a:solidFill>
                  <a:srgbClr val="000000"/>
                </a:solidFill>
              </a:rPr>
              <a:t>k</a:t>
            </a:r>
            <a:r>
              <a:rPr kumimoji="0" lang="en-US" altLang="en-US" sz="2800">
                <a:solidFill>
                  <a:srgbClr val="000000"/>
                </a:solidFill>
              </a:rPr>
              <a:t>关系见下表：</a:t>
            </a:r>
            <a:endParaRPr kumimoji="0" lang="en-US" altLang="zh-CN" sz="2800">
              <a:solidFill>
                <a:srgbClr val="000000"/>
              </a:solidFill>
            </a:endParaRPr>
          </a:p>
        </p:txBody>
      </p:sp>
    </p:spTree>
    <p:extLst>
      <p:ext uri="{BB962C8B-B14F-4D97-AF65-F5344CB8AC3E}">
        <p14:creationId xmlns:p14="http://schemas.microsoft.com/office/powerpoint/2010/main" val="142234358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D9C136E6-EB32-41CF-8872-096E7DD64DDA}" type="slidenum">
              <a:rPr kumimoji="0" lang="en-US" altLang="zh-CN">
                <a:solidFill>
                  <a:srgbClr val="FFFFFF"/>
                </a:solidFill>
              </a:rPr>
              <a:pPr/>
              <a:t>13</a:t>
            </a:fld>
            <a:endParaRPr kumimoji="0" lang="en-US" altLang="zh-CN">
              <a:solidFill>
                <a:srgbClr val="FFFFFF"/>
              </a:solidFill>
            </a:endParaRPr>
          </a:p>
        </p:txBody>
      </p:sp>
      <p:sp>
        <p:nvSpPr>
          <p:cNvPr id="98306" name="Rectangle 2"/>
          <p:cNvSpPr>
            <a:spLocks noGrp="1" noChangeArrowheads="1"/>
          </p:cNvSpPr>
          <p:nvPr>
            <p:ph type="title"/>
          </p:nvPr>
        </p:nvSpPr>
        <p:spPr>
          <a:xfrm>
            <a:off x="1066800" y="379413"/>
            <a:ext cx="7772400" cy="1143000"/>
          </a:xfrm>
        </p:spPr>
        <p:txBody>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mtClean="0">
                <a:latin typeface="宋体" pitchFamily="2" charset="-122"/>
              </a:rPr>
              <a:t>海明校验码</a:t>
            </a:r>
            <a:r>
              <a:rPr kumimoji="0" lang="en-US" altLang="zh-CN" smtClean="0"/>
              <a:t> </a:t>
            </a:r>
          </a:p>
        </p:txBody>
      </p:sp>
      <p:sp>
        <p:nvSpPr>
          <p:cNvPr id="98307" name="Rectangle 3"/>
          <p:cNvSpPr>
            <a:spLocks noGrp="1" noChangeArrowheads="1"/>
          </p:cNvSpPr>
          <p:nvPr>
            <p:ph type="body" idx="1"/>
          </p:nvPr>
        </p:nvSpPr>
        <p:spPr>
          <a:xfrm>
            <a:off x="1062038" y="1766888"/>
            <a:ext cx="7769225" cy="4710112"/>
          </a:xfrm>
        </p:spPr>
        <p:txBody>
          <a:bodyPr/>
          <a:lstStyle/>
          <a:p>
            <a:pPr marL="341313" indent="-341313">
              <a:lnSpc>
                <a:spcPct val="90000"/>
              </a:lnSpc>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kumimoji="0" lang="en-US" altLang="en-US" sz="3600" smtClean="0">
                <a:solidFill>
                  <a:srgbClr val="000000"/>
                </a:solidFill>
              </a:rPr>
              <a:t>分组原则：</a:t>
            </a:r>
            <a:endParaRPr kumimoji="0" lang="en-US" altLang="zh-CN" sz="3600" smtClean="0">
              <a:solidFill>
                <a:srgbClr val="000000"/>
              </a:solidFill>
            </a:endParaRPr>
          </a:p>
          <a:p>
            <a:pPr marL="341313" indent="-341313" algn="just">
              <a:lnSpc>
                <a:spcPct val="90000"/>
              </a:lnSpc>
              <a:spcBef>
                <a:spcPts val="7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kumimoji="0" lang="en-US" altLang="zh-CN" smtClean="0">
                <a:solidFill>
                  <a:srgbClr val="000000"/>
                </a:solidFill>
                <a:latin typeface="宋体" pitchFamily="2" charset="-122"/>
              </a:rPr>
              <a:t>  </a:t>
            </a:r>
            <a:r>
              <a:rPr kumimoji="0" lang="en-US" altLang="zh-CN" smtClean="0">
                <a:solidFill>
                  <a:srgbClr val="FF0000"/>
                </a:solidFill>
                <a:latin typeface="宋体" pitchFamily="2" charset="-122"/>
              </a:rPr>
              <a:t>1</a:t>
            </a:r>
            <a:r>
              <a:rPr kumimoji="0" lang="en-US" altLang="en-US" smtClean="0">
                <a:solidFill>
                  <a:srgbClr val="FF0000"/>
                </a:solidFill>
                <a:latin typeface="宋体" pitchFamily="2" charset="-122"/>
              </a:rPr>
              <a:t>．每个校验位</a:t>
            </a:r>
            <a:r>
              <a:rPr kumimoji="0" lang="en-US" altLang="zh-CN" smtClean="0">
                <a:solidFill>
                  <a:srgbClr val="FF0000"/>
                </a:solidFill>
                <a:latin typeface="宋体" pitchFamily="2" charset="-122"/>
              </a:rPr>
              <a:t>P</a:t>
            </a:r>
            <a:r>
              <a:rPr kumimoji="0" lang="en-US" altLang="zh-CN" baseline="-30000" smtClean="0">
                <a:solidFill>
                  <a:srgbClr val="FF0000"/>
                </a:solidFill>
                <a:latin typeface="宋体" pitchFamily="2" charset="-122"/>
              </a:rPr>
              <a:t>i</a:t>
            </a:r>
            <a:r>
              <a:rPr kumimoji="0" lang="en-US" altLang="en-US" smtClean="0">
                <a:solidFill>
                  <a:srgbClr val="FF0000"/>
                </a:solidFill>
                <a:latin typeface="宋体" pitchFamily="2" charset="-122"/>
              </a:rPr>
              <a:t>分配在海明码的第</a:t>
            </a:r>
            <a:r>
              <a:rPr kumimoji="0" lang="en-US" altLang="zh-CN" smtClean="0">
                <a:solidFill>
                  <a:srgbClr val="FF0000"/>
                </a:solidFill>
                <a:latin typeface="宋体" pitchFamily="2" charset="-122"/>
              </a:rPr>
              <a:t>2</a:t>
            </a:r>
            <a:r>
              <a:rPr kumimoji="0" lang="en-US" altLang="zh-CN" baseline="30000" smtClean="0">
                <a:solidFill>
                  <a:srgbClr val="FF0000"/>
                </a:solidFill>
                <a:latin typeface="宋体" pitchFamily="2" charset="-122"/>
              </a:rPr>
              <a:t>i-1</a:t>
            </a:r>
            <a:r>
              <a:rPr kumimoji="0" lang="en-US" altLang="en-US" smtClean="0">
                <a:solidFill>
                  <a:srgbClr val="FF0000"/>
                </a:solidFill>
                <a:latin typeface="宋体" pitchFamily="2" charset="-122"/>
              </a:rPr>
              <a:t>的位置上。海明码其余各位为有效信息位，并从低向高依次排列。</a:t>
            </a:r>
            <a:endParaRPr kumimoji="0" lang="en-US" altLang="zh-CN" smtClean="0">
              <a:solidFill>
                <a:srgbClr val="FF0000"/>
              </a:solidFill>
              <a:latin typeface="宋体" pitchFamily="2" charset="-122"/>
            </a:endParaRPr>
          </a:p>
          <a:p>
            <a:pPr marL="341313" indent="-341313" algn="just">
              <a:lnSpc>
                <a:spcPct val="90000"/>
              </a:lnSpc>
              <a:spcBef>
                <a:spcPts val="7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kumimoji="0" lang="en-US" altLang="zh-CN" smtClean="0">
                <a:solidFill>
                  <a:srgbClr val="000000"/>
                </a:solidFill>
                <a:latin typeface="宋体" pitchFamily="2" charset="-122"/>
              </a:rPr>
              <a:t>  2</a:t>
            </a:r>
            <a:r>
              <a:rPr kumimoji="0" lang="en-US" altLang="en-US" smtClean="0">
                <a:solidFill>
                  <a:srgbClr val="000000"/>
                </a:solidFill>
                <a:latin typeface="宋体" pitchFamily="2" charset="-122"/>
              </a:rPr>
              <a:t>．海明码的有效信息位由多个校验位进行校验。</a:t>
            </a:r>
            <a:endParaRPr kumimoji="0" lang="en-US" altLang="zh-CN" smtClean="0">
              <a:solidFill>
                <a:srgbClr val="000000"/>
              </a:solidFill>
              <a:latin typeface="宋体" pitchFamily="2" charset="-122"/>
            </a:endParaRPr>
          </a:p>
          <a:p>
            <a:pPr marL="341313" indent="-341313" algn="just">
              <a:lnSpc>
                <a:spcPct val="90000"/>
              </a:lnSpc>
              <a:spcBef>
                <a:spcPts val="6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kumimoji="0" lang="en-US" altLang="zh-CN" smtClean="0">
                <a:solidFill>
                  <a:srgbClr val="000000"/>
                </a:solidFill>
                <a:latin typeface="宋体" pitchFamily="2" charset="-122"/>
              </a:rPr>
              <a:t>     </a:t>
            </a:r>
            <a:r>
              <a:rPr kumimoji="0" lang="en-US" altLang="en-US" sz="2800" smtClean="0">
                <a:solidFill>
                  <a:srgbClr val="0033CC"/>
                </a:solidFill>
                <a:latin typeface="宋体" pitchFamily="2" charset="-122"/>
              </a:rPr>
              <a:t>被校验位的位码</a:t>
            </a:r>
            <a:r>
              <a:rPr kumimoji="0" lang="en-US" altLang="zh-CN" sz="2800" smtClean="0">
                <a:solidFill>
                  <a:srgbClr val="0033CC"/>
                </a:solidFill>
                <a:latin typeface="宋体" pitchFamily="2" charset="-122"/>
              </a:rPr>
              <a:t>=</a:t>
            </a:r>
            <a:r>
              <a:rPr kumimoji="0" lang="en-US" altLang="en-US" sz="2800" smtClean="0">
                <a:solidFill>
                  <a:srgbClr val="0033CC"/>
                </a:solidFill>
                <a:latin typeface="宋体" pitchFamily="2" charset="-122"/>
              </a:rPr>
              <a:t>所有校验这位的校验位位码之和</a:t>
            </a:r>
            <a:r>
              <a:rPr kumimoji="0" lang="en-US" altLang="en-US" sz="2800" smtClean="0">
                <a:solidFill>
                  <a:srgbClr val="000000"/>
                </a:solidFill>
                <a:latin typeface="宋体" pitchFamily="2" charset="-122"/>
              </a:rPr>
              <a:t>。</a:t>
            </a:r>
            <a:endParaRPr kumimoji="0" lang="en-US" altLang="zh-CN" sz="2800" smtClean="0">
              <a:solidFill>
                <a:srgbClr val="000000"/>
              </a:solidFill>
              <a:latin typeface="宋体" pitchFamily="2" charset="-122"/>
            </a:endParaRPr>
          </a:p>
          <a:p>
            <a:pPr marL="341313" indent="-341313">
              <a:lnSpc>
                <a:spcPct val="90000"/>
              </a:lnSpc>
              <a:spcBef>
                <a:spcPts val="7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kumimoji="0" lang="en-US" altLang="zh-CN" smtClean="0">
                <a:solidFill>
                  <a:srgbClr val="000000"/>
                </a:solidFill>
              </a:rPr>
              <a:t>    3</a:t>
            </a:r>
            <a:r>
              <a:rPr kumimoji="0" lang="en-US" altLang="en-US" smtClean="0">
                <a:solidFill>
                  <a:srgbClr val="000000"/>
                </a:solidFill>
                <a:latin typeface="宋体" pitchFamily="2" charset="-122"/>
              </a:rPr>
              <a:t>．</a:t>
            </a:r>
            <a:r>
              <a:rPr kumimoji="0" lang="en-US" altLang="en-US" smtClean="0">
                <a:solidFill>
                  <a:srgbClr val="800000"/>
                </a:solidFill>
                <a:latin typeface="宋体" pitchFamily="2" charset="-122"/>
              </a:rPr>
              <a:t>校验位仅参加一组校验</a:t>
            </a:r>
            <a:r>
              <a:rPr kumimoji="0" lang="en-US" altLang="en-US" smtClean="0">
                <a:solidFill>
                  <a:srgbClr val="000000"/>
                </a:solidFill>
                <a:latin typeface="宋体" pitchFamily="2" charset="-122"/>
              </a:rPr>
              <a:t>。</a:t>
            </a:r>
            <a:r>
              <a:rPr kumimoji="0" lang="en-US" altLang="zh-CN" smtClean="0">
                <a:solidFill>
                  <a:srgbClr val="000000"/>
                </a:solidFill>
              </a:rPr>
              <a:t> </a:t>
            </a:r>
            <a:r>
              <a:rPr kumimoji="0" lang="zh-CN" altLang="en-US" smtClean="0">
                <a:solidFill>
                  <a:srgbClr val="000000"/>
                </a:solidFill>
              </a:rPr>
              <a:t>(奇偶校验)</a:t>
            </a:r>
            <a:endParaRPr kumimoji="0" lang="en-US" altLang="zh-CN" smtClean="0">
              <a:solidFill>
                <a:srgbClr val="000000"/>
              </a:solidFill>
            </a:endParaRPr>
          </a:p>
        </p:txBody>
      </p:sp>
    </p:spTree>
    <p:extLst>
      <p:ext uri="{BB962C8B-B14F-4D97-AF65-F5344CB8AC3E}">
        <p14:creationId xmlns:p14="http://schemas.microsoft.com/office/powerpoint/2010/main" val="403528469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EF7B47F0-2480-4ABB-A6E8-869FF2726C99}" type="slidenum">
              <a:rPr kumimoji="0" lang="en-US" altLang="zh-CN">
                <a:solidFill>
                  <a:srgbClr val="FFFFFF"/>
                </a:solidFill>
              </a:rPr>
              <a:pPr/>
              <a:t>14</a:t>
            </a:fld>
            <a:endParaRPr kumimoji="0" lang="en-US" altLang="zh-CN">
              <a:solidFill>
                <a:srgbClr val="FFFFFF"/>
              </a:solidFill>
            </a:endParaRPr>
          </a:p>
        </p:txBody>
      </p:sp>
      <p:sp>
        <p:nvSpPr>
          <p:cNvPr id="99330" name="Rectangle 2"/>
          <p:cNvSpPr>
            <a:spLocks noGrp="1" noChangeArrowheads="1"/>
          </p:cNvSpPr>
          <p:nvPr>
            <p:ph type="title"/>
          </p:nvPr>
        </p:nvSpPr>
        <p:spPr>
          <a:xfrm>
            <a:off x="1066800" y="379413"/>
            <a:ext cx="7772400" cy="1143000"/>
          </a:xfrm>
        </p:spPr>
        <p:txBody>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mtClean="0">
                <a:latin typeface="宋体" pitchFamily="2" charset="-122"/>
              </a:rPr>
              <a:t>海明校验码</a:t>
            </a:r>
            <a:r>
              <a:rPr kumimoji="0" lang="en-US" altLang="zh-CN" smtClean="0"/>
              <a:t> </a:t>
            </a:r>
          </a:p>
        </p:txBody>
      </p:sp>
      <p:sp>
        <p:nvSpPr>
          <p:cNvPr id="99331" name="Rectangle 3"/>
          <p:cNvSpPr>
            <a:spLocks noGrp="1" noChangeArrowheads="1"/>
          </p:cNvSpPr>
          <p:nvPr>
            <p:ph type="body" idx="1"/>
          </p:nvPr>
        </p:nvSpPr>
        <p:spPr>
          <a:xfrm>
            <a:off x="1062038" y="1766888"/>
            <a:ext cx="7769225" cy="4710112"/>
          </a:xfrm>
        </p:spPr>
        <p:txBody>
          <a:bodyPr/>
          <a:lstStyle/>
          <a:p>
            <a:pPr indent="-341313">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en-US" sz="2800" smtClean="0">
                <a:solidFill>
                  <a:srgbClr val="000000"/>
                </a:solidFill>
              </a:rPr>
              <a:t>例：</a:t>
            </a:r>
            <a:r>
              <a:rPr kumimoji="0" lang="en-US" altLang="en-US" sz="2800" smtClean="0">
                <a:solidFill>
                  <a:srgbClr val="000000"/>
                </a:solidFill>
                <a:latin typeface="宋体" pitchFamily="2" charset="-122"/>
              </a:rPr>
              <a:t>海明码位置号：</a:t>
            </a:r>
            <a:endParaRPr kumimoji="0" lang="en-US" altLang="zh-CN" sz="2800" smtClean="0">
              <a:solidFill>
                <a:srgbClr val="000000"/>
              </a:solidFill>
              <a:latin typeface="宋体" pitchFamily="2" charset="-122"/>
            </a:endParaRPr>
          </a:p>
          <a:p>
            <a:pPr indent="-341313">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800" smtClean="0">
                <a:solidFill>
                  <a:srgbClr val="000000"/>
                </a:solidFill>
                <a:latin typeface="宋体" pitchFamily="2" charset="-122"/>
              </a:rPr>
              <a:t>  </a:t>
            </a:r>
            <a:r>
              <a:rPr kumimoji="0" lang="en-US" altLang="zh-CN" sz="2400" smtClean="0">
                <a:solidFill>
                  <a:srgbClr val="000000"/>
                </a:solidFill>
                <a:latin typeface="宋体" pitchFamily="2" charset="-122"/>
              </a:rPr>
              <a:t>H</a:t>
            </a:r>
            <a:r>
              <a:rPr kumimoji="0" lang="en-US" altLang="zh-CN" sz="2400" baseline="-30000" smtClean="0">
                <a:solidFill>
                  <a:srgbClr val="000000"/>
                </a:solidFill>
                <a:latin typeface="宋体" pitchFamily="2" charset="-122"/>
              </a:rPr>
              <a:t>15</a:t>
            </a:r>
            <a:r>
              <a:rPr kumimoji="0" lang="en-US" altLang="zh-CN" sz="2400" smtClean="0">
                <a:solidFill>
                  <a:srgbClr val="000000"/>
                </a:solidFill>
                <a:latin typeface="宋体" pitchFamily="2" charset="-122"/>
              </a:rPr>
              <a:t> H</a:t>
            </a:r>
            <a:r>
              <a:rPr kumimoji="0" lang="en-US" altLang="zh-CN" sz="2400" baseline="-30000" smtClean="0">
                <a:solidFill>
                  <a:srgbClr val="000000"/>
                </a:solidFill>
                <a:latin typeface="宋体" pitchFamily="2" charset="-122"/>
              </a:rPr>
              <a:t>14</a:t>
            </a:r>
            <a:r>
              <a:rPr kumimoji="0" lang="en-US" altLang="zh-CN" sz="2400" smtClean="0">
                <a:solidFill>
                  <a:srgbClr val="000000"/>
                </a:solidFill>
                <a:latin typeface="宋体" pitchFamily="2" charset="-122"/>
              </a:rPr>
              <a:t> H</a:t>
            </a:r>
            <a:r>
              <a:rPr kumimoji="0" lang="en-US" altLang="zh-CN" sz="2400" baseline="-30000" smtClean="0">
                <a:solidFill>
                  <a:srgbClr val="000000"/>
                </a:solidFill>
                <a:latin typeface="宋体" pitchFamily="2" charset="-122"/>
              </a:rPr>
              <a:t>13</a:t>
            </a:r>
            <a:r>
              <a:rPr kumimoji="0" lang="en-US" altLang="zh-CN" sz="2400" smtClean="0">
                <a:solidFill>
                  <a:srgbClr val="000000"/>
                </a:solidFill>
                <a:latin typeface="宋体" pitchFamily="2" charset="-122"/>
              </a:rPr>
              <a:t> H</a:t>
            </a:r>
            <a:r>
              <a:rPr kumimoji="0" lang="en-US" altLang="zh-CN" sz="2400" baseline="-30000" smtClean="0">
                <a:solidFill>
                  <a:srgbClr val="000000"/>
                </a:solidFill>
                <a:latin typeface="宋体" pitchFamily="2" charset="-122"/>
              </a:rPr>
              <a:t>12</a:t>
            </a:r>
            <a:r>
              <a:rPr kumimoji="0" lang="en-US" altLang="zh-CN" sz="2400" smtClean="0">
                <a:solidFill>
                  <a:srgbClr val="000000"/>
                </a:solidFill>
                <a:latin typeface="宋体" pitchFamily="2" charset="-122"/>
              </a:rPr>
              <a:t> H</a:t>
            </a:r>
            <a:r>
              <a:rPr kumimoji="0" lang="en-US" altLang="zh-CN" sz="2400" baseline="-30000" smtClean="0">
                <a:solidFill>
                  <a:srgbClr val="000000"/>
                </a:solidFill>
                <a:latin typeface="宋体" pitchFamily="2" charset="-122"/>
              </a:rPr>
              <a:t>11</a:t>
            </a:r>
            <a:r>
              <a:rPr kumimoji="0" lang="en-US" altLang="zh-CN" sz="2400" smtClean="0">
                <a:solidFill>
                  <a:srgbClr val="000000"/>
                </a:solidFill>
                <a:latin typeface="宋体" pitchFamily="2" charset="-122"/>
              </a:rPr>
              <a:t> H</a:t>
            </a:r>
            <a:r>
              <a:rPr kumimoji="0" lang="en-US" altLang="zh-CN" sz="2400" baseline="-30000" smtClean="0">
                <a:solidFill>
                  <a:srgbClr val="000000"/>
                </a:solidFill>
                <a:latin typeface="宋体" pitchFamily="2" charset="-122"/>
              </a:rPr>
              <a:t>10</a:t>
            </a:r>
            <a:r>
              <a:rPr kumimoji="0" lang="en-US" altLang="zh-CN" sz="2400" smtClean="0">
                <a:solidFill>
                  <a:srgbClr val="000000"/>
                </a:solidFill>
                <a:latin typeface="宋体" pitchFamily="2" charset="-122"/>
              </a:rPr>
              <a:t> H</a:t>
            </a:r>
            <a:r>
              <a:rPr kumimoji="0" lang="en-US" altLang="zh-CN" sz="2400" baseline="-30000" smtClean="0">
                <a:solidFill>
                  <a:srgbClr val="000000"/>
                </a:solidFill>
                <a:latin typeface="宋体" pitchFamily="2" charset="-122"/>
              </a:rPr>
              <a:t>9</a:t>
            </a:r>
            <a:r>
              <a:rPr kumimoji="0" lang="en-US" altLang="zh-CN" sz="2400" smtClean="0">
                <a:solidFill>
                  <a:srgbClr val="000000"/>
                </a:solidFill>
                <a:latin typeface="宋体" pitchFamily="2" charset="-122"/>
              </a:rPr>
              <a:t> H</a:t>
            </a:r>
            <a:r>
              <a:rPr kumimoji="0" lang="en-US" altLang="zh-CN" sz="2400" baseline="-30000" smtClean="0">
                <a:solidFill>
                  <a:srgbClr val="FF0000"/>
                </a:solidFill>
                <a:latin typeface="宋体" pitchFamily="2" charset="-122"/>
              </a:rPr>
              <a:t>8</a:t>
            </a:r>
            <a:r>
              <a:rPr kumimoji="0" lang="en-US" altLang="zh-CN" sz="2400" smtClean="0">
                <a:solidFill>
                  <a:srgbClr val="000000"/>
                </a:solidFill>
                <a:latin typeface="宋体" pitchFamily="2" charset="-122"/>
              </a:rPr>
              <a:t> H</a:t>
            </a:r>
            <a:r>
              <a:rPr kumimoji="0" lang="en-US" altLang="zh-CN" sz="2400" baseline="-30000" smtClean="0">
                <a:solidFill>
                  <a:srgbClr val="000000"/>
                </a:solidFill>
                <a:latin typeface="宋体" pitchFamily="2" charset="-122"/>
              </a:rPr>
              <a:t>7</a:t>
            </a:r>
            <a:r>
              <a:rPr kumimoji="0" lang="en-US" altLang="zh-CN" sz="2400" smtClean="0">
                <a:solidFill>
                  <a:srgbClr val="000000"/>
                </a:solidFill>
                <a:latin typeface="宋体" pitchFamily="2" charset="-122"/>
              </a:rPr>
              <a:t> H</a:t>
            </a:r>
            <a:r>
              <a:rPr kumimoji="0" lang="en-US" altLang="zh-CN" sz="2400" baseline="-30000" smtClean="0">
                <a:solidFill>
                  <a:srgbClr val="000000"/>
                </a:solidFill>
                <a:latin typeface="宋体" pitchFamily="2" charset="-122"/>
              </a:rPr>
              <a:t>6</a:t>
            </a:r>
            <a:r>
              <a:rPr kumimoji="0" lang="en-US" altLang="zh-CN" sz="2400" smtClean="0">
                <a:solidFill>
                  <a:srgbClr val="000000"/>
                </a:solidFill>
                <a:latin typeface="宋体" pitchFamily="2" charset="-122"/>
              </a:rPr>
              <a:t> H</a:t>
            </a:r>
            <a:r>
              <a:rPr kumimoji="0" lang="en-US" altLang="zh-CN" sz="2400" baseline="-30000" smtClean="0">
                <a:solidFill>
                  <a:srgbClr val="000000"/>
                </a:solidFill>
                <a:latin typeface="宋体" pitchFamily="2" charset="-122"/>
              </a:rPr>
              <a:t>5</a:t>
            </a:r>
            <a:r>
              <a:rPr kumimoji="0" lang="en-US" altLang="zh-CN" sz="2400" smtClean="0">
                <a:solidFill>
                  <a:srgbClr val="000000"/>
                </a:solidFill>
                <a:latin typeface="宋体" pitchFamily="2" charset="-122"/>
              </a:rPr>
              <a:t> H</a:t>
            </a:r>
            <a:r>
              <a:rPr kumimoji="0" lang="en-US" altLang="zh-CN" sz="2400" baseline="-30000" smtClean="0">
                <a:solidFill>
                  <a:srgbClr val="FF0000"/>
                </a:solidFill>
                <a:latin typeface="宋体" pitchFamily="2" charset="-122"/>
              </a:rPr>
              <a:t>4</a:t>
            </a:r>
            <a:r>
              <a:rPr kumimoji="0" lang="en-US" altLang="zh-CN" sz="2400" smtClean="0">
                <a:solidFill>
                  <a:srgbClr val="000000"/>
                </a:solidFill>
                <a:latin typeface="宋体" pitchFamily="2" charset="-122"/>
              </a:rPr>
              <a:t> H</a:t>
            </a:r>
            <a:r>
              <a:rPr kumimoji="0" lang="en-US" altLang="zh-CN" sz="2400" baseline="-30000" smtClean="0">
                <a:solidFill>
                  <a:srgbClr val="000000"/>
                </a:solidFill>
                <a:latin typeface="宋体" pitchFamily="2" charset="-122"/>
              </a:rPr>
              <a:t>3</a:t>
            </a:r>
            <a:r>
              <a:rPr kumimoji="0" lang="en-US" altLang="zh-CN" sz="2400" smtClean="0">
                <a:solidFill>
                  <a:srgbClr val="000000"/>
                </a:solidFill>
                <a:latin typeface="宋体" pitchFamily="2" charset="-122"/>
              </a:rPr>
              <a:t> H</a:t>
            </a:r>
            <a:r>
              <a:rPr kumimoji="0" lang="en-US" altLang="zh-CN" sz="2400" baseline="-30000" smtClean="0">
                <a:solidFill>
                  <a:srgbClr val="FF0000"/>
                </a:solidFill>
                <a:latin typeface="宋体" pitchFamily="2" charset="-122"/>
              </a:rPr>
              <a:t>2</a:t>
            </a:r>
            <a:r>
              <a:rPr kumimoji="0" lang="en-US" altLang="zh-CN" sz="2400" smtClean="0">
                <a:solidFill>
                  <a:srgbClr val="000000"/>
                </a:solidFill>
                <a:latin typeface="宋体" pitchFamily="2" charset="-122"/>
              </a:rPr>
              <a:t> H</a:t>
            </a:r>
            <a:r>
              <a:rPr kumimoji="0" lang="en-US" altLang="zh-CN" sz="2400" baseline="-30000" smtClean="0">
                <a:solidFill>
                  <a:srgbClr val="FF0000"/>
                </a:solidFill>
                <a:latin typeface="宋体" pitchFamily="2" charset="-122"/>
              </a:rPr>
              <a:t>1</a:t>
            </a:r>
            <a:r>
              <a:rPr kumimoji="0" lang="en-US" altLang="zh-CN" sz="2800" smtClean="0">
                <a:solidFill>
                  <a:srgbClr val="000000"/>
                </a:solidFill>
                <a:latin typeface="宋体" pitchFamily="2" charset="-122"/>
              </a:rPr>
              <a:t>    </a:t>
            </a:r>
          </a:p>
          <a:p>
            <a:pPr indent="-341313" algn="just">
              <a:spcBef>
                <a:spcPts val="6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800" smtClean="0">
                <a:solidFill>
                  <a:srgbClr val="000000"/>
                </a:solidFill>
                <a:latin typeface="宋体" pitchFamily="2" charset="-122"/>
              </a:rPr>
              <a:t>  </a:t>
            </a:r>
            <a:r>
              <a:rPr kumimoji="0" lang="en-US" altLang="zh-CN" sz="2400" smtClean="0">
                <a:solidFill>
                  <a:srgbClr val="000000"/>
                </a:solidFill>
                <a:latin typeface="宋体" pitchFamily="2" charset="-122"/>
              </a:rPr>
              <a:t>D</a:t>
            </a:r>
            <a:r>
              <a:rPr kumimoji="0" lang="en-US" altLang="zh-CN" sz="2400" baseline="-30000" smtClean="0">
                <a:solidFill>
                  <a:srgbClr val="000000"/>
                </a:solidFill>
                <a:latin typeface="宋体" pitchFamily="2" charset="-122"/>
              </a:rPr>
              <a:t>10</a:t>
            </a:r>
            <a:r>
              <a:rPr kumimoji="0" lang="en-US" altLang="zh-CN" sz="2400" smtClean="0">
                <a:solidFill>
                  <a:srgbClr val="000000"/>
                </a:solidFill>
                <a:latin typeface="宋体" pitchFamily="2" charset="-122"/>
              </a:rPr>
              <a:t> D</a:t>
            </a:r>
            <a:r>
              <a:rPr kumimoji="0" lang="en-US" altLang="zh-CN" sz="2400" baseline="-30000" smtClean="0">
                <a:solidFill>
                  <a:srgbClr val="000000"/>
                </a:solidFill>
                <a:latin typeface="宋体" pitchFamily="2" charset="-122"/>
              </a:rPr>
              <a:t>9 </a:t>
            </a:r>
            <a:r>
              <a:rPr kumimoji="0" lang="en-US" altLang="zh-CN" sz="2400" smtClean="0">
                <a:solidFill>
                  <a:srgbClr val="000000"/>
                </a:solidFill>
                <a:latin typeface="宋体" pitchFamily="2" charset="-122"/>
              </a:rPr>
              <a:t> D</a:t>
            </a:r>
            <a:r>
              <a:rPr kumimoji="0" lang="en-US" altLang="zh-CN" sz="2400" baseline="-30000" smtClean="0">
                <a:solidFill>
                  <a:srgbClr val="000000"/>
                </a:solidFill>
                <a:latin typeface="宋体" pitchFamily="2" charset="-122"/>
              </a:rPr>
              <a:t>8 </a:t>
            </a:r>
            <a:r>
              <a:rPr kumimoji="0" lang="en-US" altLang="zh-CN" sz="2400" smtClean="0">
                <a:solidFill>
                  <a:srgbClr val="000000"/>
                </a:solidFill>
                <a:latin typeface="宋体" pitchFamily="2" charset="-122"/>
              </a:rPr>
              <a:t> D</a:t>
            </a:r>
            <a:r>
              <a:rPr kumimoji="0" lang="en-US" altLang="zh-CN" sz="2400" baseline="-30000" smtClean="0">
                <a:solidFill>
                  <a:srgbClr val="000000"/>
                </a:solidFill>
                <a:latin typeface="宋体" pitchFamily="2" charset="-122"/>
              </a:rPr>
              <a:t>7 </a:t>
            </a:r>
            <a:r>
              <a:rPr kumimoji="0" lang="en-US" altLang="zh-CN" sz="2400" smtClean="0">
                <a:solidFill>
                  <a:srgbClr val="000000"/>
                </a:solidFill>
                <a:latin typeface="宋体" pitchFamily="2" charset="-122"/>
              </a:rPr>
              <a:t> D</a:t>
            </a:r>
            <a:r>
              <a:rPr kumimoji="0" lang="en-US" altLang="zh-CN" sz="2400" baseline="-30000" smtClean="0">
                <a:solidFill>
                  <a:srgbClr val="000000"/>
                </a:solidFill>
                <a:latin typeface="宋体" pitchFamily="2" charset="-122"/>
              </a:rPr>
              <a:t>6 </a:t>
            </a:r>
            <a:r>
              <a:rPr kumimoji="0" lang="en-US" altLang="zh-CN" sz="2400" smtClean="0">
                <a:solidFill>
                  <a:srgbClr val="000000"/>
                </a:solidFill>
                <a:latin typeface="宋体" pitchFamily="2" charset="-122"/>
              </a:rPr>
              <a:t> D</a:t>
            </a:r>
            <a:r>
              <a:rPr kumimoji="0" lang="en-US" altLang="zh-CN" sz="2400" baseline="-30000" smtClean="0">
                <a:solidFill>
                  <a:srgbClr val="000000"/>
                </a:solidFill>
                <a:latin typeface="宋体" pitchFamily="2" charset="-122"/>
              </a:rPr>
              <a:t>5 </a:t>
            </a:r>
            <a:r>
              <a:rPr kumimoji="0" lang="en-US" altLang="zh-CN" sz="2400" smtClean="0">
                <a:solidFill>
                  <a:srgbClr val="000000"/>
                </a:solidFill>
                <a:latin typeface="宋体" pitchFamily="2" charset="-122"/>
              </a:rPr>
              <a:t> D</a:t>
            </a:r>
            <a:r>
              <a:rPr kumimoji="0" lang="en-US" altLang="zh-CN" sz="2400" baseline="-30000" smtClean="0">
                <a:solidFill>
                  <a:srgbClr val="000000"/>
                </a:solidFill>
                <a:latin typeface="宋体" pitchFamily="2" charset="-122"/>
              </a:rPr>
              <a:t>4</a:t>
            </a:r>
            <a:r>
              <a:rPr kumimoji="0" lang="en-US" altLang="zh-CN" sz="2400" smtClean="0">
                <a:solidFill>
                  <a:srgbClr val="FF0000"/>
                </a:solidFill>
                <a:latin typeface="宋体" pitchFamily="2" charset="-122"/>
              </a:rPr>
              <a:t> P</a:t>
            </a:r>
            <a:r>
              <a:rPr kumimoji="0" lang="en-US" altLang="zh-CN" sz="2400" baseline="-30000" smtClean="0">
                <a:solidFill>
                  <a:srgbClr val="FF0000"/>
                </a:solidFill>
                <a:latin typeface="宋体" pitchFamily="2" charset="-122"/>
              </a:rPr>
              <a:t>4</a:t>
            </a:r>
            <a:r>
              <a:rPr kumimoji="0" lang="en-US" altLang="zh-CN" sz="2400" smtClean="0">
                <a:solidFill>
                  <a:srgbClr val="000000"/>
                </a:solidFill>
                <a:latin typeface="宋体" pitchFamily="2" charset="-122"/>
              </a:rPr>
              <a:t> D</a:t>
            </a:r>
            <a:r>
              <a:rPr kumimoji="0" lang="en-US" altLang="zh-CN" sz="2400" baseline="-30000" smtClean="0">
                <a:solidFill>
                  <a:srgbClr val="000000"/>
                </a:solidFill>
                <a:latin typeface="宋体" pitchFamily="2" charset="-122"/>
              </a:rPr>
              <a:t>3</a:t>
            </a:r>
            <a:r>
              <a:rPr kumimoji="0" lang="en-US" altLang="zh-CN" sz="2400" smtClean="0">
                <a:solidFill>
                  <a:srgbClr val="000000"/>
                </a:solidFill>
                <a:latin typeface="宋体" pitchFamily="2" charset="-122"/>
              </a:rPr>
              <a:t> D</a:t>
            </a:r>
            <a:r>
              <a:rPr kumimoji="0" lang="en-US" altLang="zh-CN" sz="2400" baseline="-30000" smtClean="0">
                <a:solidFill>
                  <a:srgbClr val="000000"/>
                </a:solidFill>
                <a:latin typeface="宋体" pitchFamily="2" charset="-122"/>
              </a:rPr>
              <a:t>2</a:t>
            </a:r>
            <a:r>
              <a:rPr kumimoji="0" lang="en-US" altLang="zh-CN" sz="2400" smtClean="0">
                <a:solidFill>
                  <a:srgbClr val="000000"/>
                </a:solidFill>
                <a:latin typeface="宋体" pitchFamily="2" charset="-122"/>
              </a:rPr>
              <a:t> D</a:t>
            </a:r>
            <a:r>
              <a:rPr kumimoji="0" lang="en-US" altLang="zh-CN" sz="2400" baseline="-30000" smtClean="0">
                <a:solidFill>
                  <a:srgbClr val="000000"/>
                </a:solidFill>
                <a:latin typeface="宋体" pitchFamily="2" charset="-122"/>
              </a:rPr>
              <a:t>1</a:t>
            </a:r>
            <a:r>
              <a:rPr kumimoji="0" lang="en-US" altLang="zh-CN" sz="2400" smtClean="0">
                <a:solidFill>
                  <a:srgbClr val="000000"/>
                </a:solidFill>
                <a:latin typeface="宋体" pitchFamily="2" charset="-122"/>
              </a:rPr>
              <a:t> </a:t>
            </a:r>
            <a:r>
              <a:rPr kumimoji="0" lang="en-US" altLang="zh-CN" sz="2400" smtClean="0">
                <a:solidFill>
                  <a:srgbClr val="FF0000"/>
                </a:solidFill>
                <a:latin typeface="宋体" pitchFamily="2" charset="-122"/>
              </a:rPr>
              <a:t>P</a:t>
            </a:r>
            <a:r>
              <a:rPr kumimoji="0" lang="en-US" altLang="zh-CN" sz="2400" baseline="-30000" smtClean="0">
                <a:solidFill>
                  <a:srgbClr val="FF0000"/>
                </a:solidFill>
                <a:latin typeface="宋体" pitchFamily="2" charset="-122"/>
              </a:rPr>
              <a:t>3</a:t>
            </a:r>
            <a:r>
              <a:rPr kumimoji="0" lang="en-US" altLang="zh-CN" sz="2400" smtClean="0">
                <a:solidFill>
                  <a:srgbClr val="000000"/>
                </a:solidFill>
                <a:latin typeface="宋体" pitchFamily="2" charset="-122"/>
              </a:rPr>
              <a:t> D</a:t>
            </a:r>
            <a:r>
              <a:rPr kumimoji="0" lang="en-US" altLang="zh-CN" sz="2400" baseline="-30000" smtClean="0">
                <a:solidFill>
                  <a:srgbClr val="000000"/>
                </a:solidFill>
                <a:latin typeface="宋体" pitchFamily="2" charset="-122"/>
              </a:rPr>
              <a:t>0</a:t>
            </a:r>
            <a:r>
              <a:rPr kumimoji="0" lang="en-US" altLang="zh-CN" sz="2400" smtClean="0">
                <a:solidFill>
                  <a:srgbClr val="000000"/>
                </a:solidFill>
                <a:latin typeface="宋体" pitchFamily="2" charset="-122"/>
              </a:rPr>
              <a:t> </a:t>
            </a:r>
            <a:r>
              <a:rPr kumimoji="0" lang="en-US" altLang="zh-CN" sz="2400" smtClean="0">
                <a:solidFill>
                  <a:srgbClr val="FF0000"/>
                </a:solidFill>
                <a:latin typeface="宋体" pitchFamily="2" charset="-122"/>
              </a:rPr>
              <a:t>P</a:t>
            </a:r>
            <a:r>
              <a:rPr kumimoji="0" lang="en-US" altLang="zh-CN" sz="2400" baseline="-30000" smtClean="0">
                <a:solidFill>
                  <a:srgbClr val="FF0000"/>
                </a:solidFill>
                <a:latin typeface="宋体" pitchFamily="2" charset="-122"/>
              </a:rPr>
              <a:t>2</a:t>
            </a:r>
            <a:r>
              <a:rPr kumimoji="0" lang="en-US" altLang="zh-CN" sz="2400" smtClean="0">
                <a:solidFill>
                  <a:srgbClr val="FF0000"/>
                </a:solidFill>
                <a:latin typeface="宋体" pitchFamily="2" charset="-122"/>
              </a:rPr>
              <a:t> P</a:t>
            </a:r>
            <a:r>
              <a:rPr kumimoji="0" lang="en-US" altLang="zh-CN" sz="2400" baseline="-30000" smtClean="0">
                <a:solidFill>
                  <a:srgbClr val="FF0000"/>
                </a:solidFill>
                <a:latin typeface="宋体" pitchFamily="2" charset="-122"/>
              </a:rPr>
              <a:t>1</a:t>
            </a:r>
          </a:p>
          <a:p>
            <a:pPr indent="-341313" algn="just">
              <a:spcBef>
                <a:spcPts val="6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400" smtClean="0">
                <a:solidFill>
                  <a:srgbClr val="000000"/>
                </a:solidFill>
                <a:latin typeface="宋体" pitchFamily="2" charset="-122"/>
              </a:rPr>
              <a:t>     </a:t>
            </a:r>
          </a:p>
          <a:p>
            <a:pPr indent="-341313" algn="just">
              <a:spcBef>
                <a:spcPts val="6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kumimoji="0" lang="en-US" altLang="zh-CN" sz="2400" smtClean="0">
              <a:solidFill>
                <a:srgbClr val="000000"/>
              </a:solidFill>
              <a:latin typeface="宋体" pitchFamily="2" charset="-122"/>
            </a:endParaRPr>
          </a:p>
          <a:p>
            <a:pPr indent="-341313" algn="just">
              <a:spcBef>
                <a:spcPts val="6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kumimoji="0" lang="en-US" altLang="zh-CN" sz="2400" smtClean="0">
              <a:solidFill>
                <a:srgbClr val="000000"/>
              </a:solidFill>
              <a:latin typeface="宋体" pitchFamily="2" charset="-122"/>
            </a:endParaRPr>
          </a:p>
          <a:p>
            <a:pPr indent="-341313" algn="just">
              <a:spcBef>
                <a:spcPts val="6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400" smtClean="0">
                <a:solidFill>
                  <a:srgbClr val="000000"/>
                </a:solidFill>
                <a:latin typeface="宋体" pitchFamily="2" charset="-122"/>
              </a:rPr>
              <a:t> </a:t>
            </a:r>
            <a:r>
              <a:rPr kumimoji="0" lang="en-US" altLang="en-US" sz="2400" smtClean="0">
                <a:solidFill>
                  <a:srgbClr val="000000"/>
                </a:solidFill>
                <a:latin typeface="宋体" pitchFamily="2" charset="-122"/>
              </a:rPr>
              <a:t>校验码分别位于：</a:t>
            </a:r>
            <a:r>
              <a:rPr kumimoji="0" lang="en-US" altLang="zh-CN" sz="2400" smtClean="0">
                <a:solidFill>
                  <a:srgbClr val="000000"/>
                </a:solidFill>
                <a:latin typeface="宋体" pitchFamily="2" charset="-122"/>
              </a:rPr>
              <a:t>2</a:t>
            </a:r>
            <a:r>
              <a:rPr kumimoji="0" lang="en-US" altLang="zh-CN" sz="2400" baseline="30000" smtClean="0">
                <a:solidFill>
                  <a:srgbClr val="000000"/>
                </a:solidFill>
                <a:latin typeface="宋体" pitchFamily="2" charset="-122"/>
              </a:rPr>
              <a:t>0</a:t>
            </a:r>
            <a:r>
              <a:rPr kumimoji="0" lang="en-US" altLang="en-US" sz="2400" smtClean="0">
                <a:solidFill>
                  <a:srgbClr val="000000"/>
                </a:solidFill>
                <a:latin typeface="宋体" pitchFamily="2" charset="-122"/>
              </a:rPr>
              <a:t>，</a:t>
            </a:r>
            <a:r>
              <a:rPr kumimoji="0" lang="en-US" altLang="zh-CN" sz="2400" smtClean="0">
                <a:solidFill>
                  <a:srgbClr val="000000"/>
                </a:solidFill>
                <a:latin typeface="宋体" pitchFamily="2" charset="-122"/>
              </a:rPr>
              <a:t>2</a:t>
            </a:r>
            <a:r>
              <a:rPr kumimoji="0" lang="en-US" altLang="zh-CN" sz="2400" baseline="30000" smtClean="0">
                <a:solidFill>
                  <a:srgbClr val="000000"/>
                </a:solidFill>
                <a:latin typeface="宋体" pitchFamily="2" charset="-122"/>
              </a:rPr>
              <a:t>1</a:t>
            </a:r>
            <a:r>
              <a:rPr kumimoji="0" lang="en-US" altLang="en-US" sz="2400" smtClean="0">
                <a:solidFill>
                  <a:srgbClr val="000000"/>
                </a:solidFill>
                <a:latin typeface="宋体" pitchFamily="2" charset="-122"/>
              </a:rPr>
              <a:t>，</a:t>
            </a:r>
            <a:r>
              <a:rPr kumimoji="0" lang="en-US" altLang="zh-CN" sz="2400" smtClean="0">
                <a:solidFill>
                  <a:srgbClr val="000000"/>
                </a:solidFill>
                <a:latin typeface="宋体" pitchFamily="2" charset="-122"/>
              </a:rPr>
              <a:t>2</a:t>
            </a:r>
            <a:r>
              <a:rPr kumimoji="0" lang="en-US" altLang="zh-CN" sz="2400" baseline="30000" smtClean="0">
                <a:solidFill>
                  <a:srgbClr val="000000"/>
                </a:solidFill>
                <a:latin typeface="宋体" pitchFamily="2" charset="-122"/>
              </a:rPr>
              <a:t>2</a:t>
            </a:r>
            <a:r>
              <a:rPr kumimoji="0" lang="en-US" altLang="en-US" sz="2400" smtClean="0">
                <a:solidFill>
                  <a:srgbClr val="000000"/>
                </a:solidFill>
                <a:latin typeface="宋体" pitchFamily="2" charset="-122"/>
              </a:rPr>
              <a:t>，</a:t>
            </a:r>
            <a:r>
              <a:rPr kumimoji="0" lang="en-US" altLang="zh-CN" sz="2400" smtClean="0">
                <a:solidFill>
                  <a:srgbClr val="000000"/>
                </a:solidFill>
                <a:latin typeface="宋体" pitchFamily="2" charset="-122"/>
              </a:rPr>
              <a:t>2</a:t>
            </a:r>
            <a:r>
              <a:rPr kumimoji="0" lang="en-US" altLang="zh-CN" sz="2400" baseline="30000" smtClean="0">
                <a:solidFill>
                  <a:srgbClr val="000000"/>
                </a:solidFill>
                <a:latin typeface="宋体" pitchFamily="2" charset="-122"/>
              </a:rPr>
              <a:t>3</a:t>
            </a:r>
            <a:r>
              <a:rPr kumimoji="0" lang="en-US" altLang="en-US" sz="2400" smtClean="0">
                <a:solidFill>
                  <a:srgbClr val="000000"/>
                </a:solidFill>
                <a:latin typeface="宋体" pitchFamily="2" charset="-122"/>
              </a:rPr>
              <a:t>位上。</a:t>
            </a:r>
            <a:endParaRPr kumimoji="0" lang="en-US" altLang="zh-CN" sz="2400" smtClean="0">
              <a:solidFill>
                <a:srgbClr val="000000"/>
              </a:solidFill>
              <a:latin typeface="宋体" pitchFamily="2" charset="-122"/>
            </a:endParaRPr>
          </a:p>
          <a:p>
            <a:pPr indent="-341313" algn="just">
              <a:spcBef>
                <a:spcPts val="6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400" smtClean="0">
                <a:solidFill>
                  <a:srgbClr val="000000"/>
                </a:solidFill>
                <a:latin typeface="宋体" pitchFamily="2" charset="-122"/>
              </a:rPr>
              <a:t>      </a:t>
            </a:r>
          </a:p>
        </p:txBody>
      </p:sp>
      <p:sp>
        <p:nvSpPr>
          <p:cNvPr id="99332" name="AutoShape 4"/>
          <p:cNvSpPr>
            <a:spLocks noChangeArrowheads="1"/>
          </p:cNvSpPr>
          <p:nvPr/>
        </p:nvSpPr>
        <p:spPr bwMode="auto">
          <a:xfrm>
            <a:off x="7772400" y="3810000"/>
            <a:ext cx="1066800" cy="457200"/>
          </a:xfrm>
          <a:prstGeom prst="wedgeRoundRectCallout">
            <a:avLst>
              <a:gd name="adj1" fmla="val -39139"/>
              <a:gd name="adj2" fmla="val -167361"/>
              <a:gd name="adj3" fmla="val 16667"/>
            </a:avLst>
          </a:prstGeom>
          <a:solidFill>
            <a:srgbClr val="DFD6C3"/>
          </a:solidFill>
          <a:ln w="9360" cmpd="sng">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p>
            <a:pPr algn="ctr" defTabSz="449263" fontAlgn="base">
              <a:spcBef>
                <a:spcPts val="15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a:solidFill>
                  <a:srgbClr val="000000"/>
                </a:solidFill>
              </a:rPr>
              <a:t>2</a:t>
            </a:r>
            <a:r>
              <a:rPr lang="en-US" sz="2400" baseline="30000">
                <a:solidFill>
                  <a:srgbClr val="000000"/>
                </a:solidFill>
              </a:rPr>
              <a:t>1-1</a:t>
            </a:r>
            <a:r>
              <a:rPr lang="en-US" sz="2400">
                <a:solidFill>
                  <a:srgbClr val="000000"/>
                </a:solidFill>
              </a:rPr>
              <a:t>=1</a:t>
            </a:r>
          </a:p>
        </p:txBody>
      </p:sp>
      <p:sp>
        <p:nvSpPr>
          <p:cNvPr id="99333" name="AutoShape 5"/>
          <p:cNvSpPr>
            <a:spLocks noChangeArrowheads="1"/>
          </p:cNvSpPr>
          <p:nvPr/>
        </p:nvSpPr>
        <p:spPr bwMode="auto">
          <a:xfrm>
            <a:off x="2133600" y="3733800"/>
            <a:ext cx="1219200" cy="457200"/>
          </a:xfrm>
          <a:prstGeom prst="wedgeRoundRectCallout">
            <a:avLst>
              <a:gd name="adj1" fmla="val 187111"/>
              <a:gd name="adj2" fmla="val -143056"/>
              <a:gd name="adj3" fmla="val 16667"/>
            </a:avLst>
          </a:prstGeom>
          <a:solidFill>
            <a:srgbClr val="DFD6C3"/>
          </a:solidFill>
          <a:ln w="9360" cmpd="sng">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p>
            <a:pPr algn="ctr" defTabSz="449263" fontAlgn="base">
              <a:spcBef>
                <a:spcPts val="15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a:solidFill>
                  <a:srgbClr val="000000"/>
                </a:solidFill>
              </a:rPr>
              <a:t>2</a:t>
            </a:r>
            <a:r>
              <a:rPr lang="en-US" sz="2400" baseline="30000">
                <a:solidFill>
                  <a:srgbClr val="000000"/>
                </a:solidFill>
              </a:rPr>
              <a:t>4-1</a:t>
            </a:r>
            <a:r>
              <a:rPr lang="en-US" sz="2400">
                <a:solidFill>
                  <a:srgbClr val="000000"/>
                </a:solidFill>
              </a:rPr>
              <a:t>=8</a:t>
            </a:r>
          </a:p>
        </p:txBody>
      </p:sp>
      <p:sp>
        <p:nvSpPr>
          <p:cNvPr id="99334" name="AutoShape 6"/>
          <p:cNvSpPr>
            <a:spLocks noChangeArrowheads="1"/>
          </p:cNvSpPr>
          <p:nvPr/>
        </p:nvSpPr>
        <p:spPr bwMode="auto">
          <a:xfrm>
            <a:off x="4267200" y="3733800"/>
            <a:ext cx="1143000" cy="457200"/>
          </a:xfrm>
          <a:prstGeom prst="wedgeRoundRectCallout">
            <a:avLst>
              <a:gd name="adj1" fmla="val 155139"/>
              <a:gd name="adj2" fmla="val -138542"/>
              <a:gd name="adj3" fmla="val 16667"/>
            </a:avLst>
          </a:prstGeom>
          <a:solidFill>
            <a:srgbClr val="DFD6C3"/>
          </a:solidFill>
          <a:ln w="9360" cmpd="sng">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p>
            <a:pPr algn="ctr" defTabSz="449263" fontAlgn="base">
              <a:spcBef>
                <a:spcPts val="15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dirty="0">
                <a:solidFill>
                  <a:srgbClr val="000000"/>
                </a:solidFill>
              </a:rPr>
              <a:t>2</a:t>
            </a:r>
            <a:r>
              <a:rPr lang="en-US" sz="2400" baseline="30000" dirty="0">
                <a:solidFill>
                  <a:srgbClr val="000000"/>
                </a:solidFill>
              </a:rPr>
              <a:t>3-1</a:t>
            </a:r>
            <a:r>
              <a:rPr lang="en-US" sz="2400" dirty="0">
                <a:solidFill>
                  <a:srgbClr val="000000"/>
                </a:solidFill>
              </a:rPr>
              <a:t>=4</a:t>
            </a:r>
          </a:p>
        </p:txBody>
      </p:sp>
      <p:sp>
        <p:nvSpPr>
          <p:cNvPr id="99335" name="AutoShape 7"/>
          <p:cNvSpPr>
            <a:spLocks noChangeArrowheads="1"/>
          </p:cNvSpPr>
          <p:nvPr/>
        </p:nvSpPr>
        <p:spPr bwMode="auto">
          <a:xfrm>
            <a:off x="6172200" y="3810000"/>
            <a:ext cx="1066800" cy="457200"/>
          </a:xfrm>
          <a:prstGeom prst="wedgeRoundRectCallout">
            <a:avLst>
              <a:gd name="adj1" fmla="val 70685"/>
              <a:gd name="adj2" fmla="val -164236"/>
              <a:gd name="adj3" fmla="val 16667"/>
            </a:avLst>
          </a:prstGeom>
          <a:solidFill>
            <a:srgbClr val="DFD6C3"/>
          </a:solidFill>
          <a:ln w="9360" cmpd="sng">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p>
            <a:pPr algn="ctr" defTabSz="449263" fontAlgn="base">
              <a:spcBef>
                <a:spcPts val="15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400" dirty="0">
                <a:solidFill>
                  <a:srgbClr val="000000"/>
                </a:solidFill>
              </a:rPr>
              <a:t>2</a:t>
            </a:r>
            <a:r>
              <a:rPr lang="en-US" sz="2400" baseline="30000" dirty="0">
                <a:solidFill>
                  <a:srgbClr val="000000"/>
                </a:solidFill>
              </a:rPr>
              <a:t>2-1</a:t>
            </a:r>
            <a:r>
              <a:rPr lang="en-US" sz="2400" dirty="0">
                <a:solidFill>
                  <a:srgbClr val="000000"/>
                </a:solidFill>
              </a:rPr>
              <a:t>=2</a:t>
            </a:r>
          </a:p>
        </p:txBody>
      </p:sp>
    </p:spTree>
    <p:extLst>
      <p:ext uri="{BB962C8B-B14F-4D97-AF65-F5344CB8AC3E}">
        <p14:creationId xmlns:p14="http://schemas.microsoft.com/office/powerpoint/2010/main" val="14572447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193F7376-3FAC-4D74-AFB8-555AFD268896}" type="slidenum">
              <a:rPr kumimoji="0" lang="en-US" altLang="zh-CN">
                <a:solidFill>
                  <a:srgbClr val="FFFFFF"/>
                </a:solidFill>
              </a:rPr>
              <a:pPr/>
              <a:t>15</a:t>
            </a:fld>
            <a:endParaRPr kumimoji="0" lang="en-US" altLang="zh-CN">
              <a:solidFill>
                <a:srgbClr val="FFFFFF"/>
              </a:solidFill>
            </a:endParaRPr>
          </a:p>
        </p:txBody>
      </p:sp>
      <p:sp>
        <p:nvSpPr>
          <p:cNvPr id="100354" name="Rectangle 2"/>
          <p:cNvSpPr>
            <a:spLocks noGrp="1" noChangeArrowheads="1"/>
          </p:cNvSpPr>
          <p:nvPr>
            <p:ph type="title"/>
          </p:nvPr>
        </p:nvSpPr>
        <p:spPr>
          <a:xfrm>
            <a:off x="1066800" y="379413"/>
            <a:ext cx="7772400" cy="1143000"/>
          </a:xfrm>
        </p:spPr>
        <p:txBody>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mtClean="0">
                <a:latin typeface="宋体" pitchFamily="2" charset="-122"/>
              </a:rPr>
              <a:t>海明校验码</a:t>
            </a:r>
            <a:r>
              <a:rPr kumimoji="0" lang="en-US" altLang="zh-CN" smtClean="0"/>
              <a:t> </a:t>
            </a:r>
          </a:p>
        </p:txBody>
      </p:sp>
      <p:sp>
        <p:nvSpPr>
          <p:cNvPr id="100355" name="Rectangle 3"/>
          <p:cNvSpPr>
            <a:spLocks noGrp="1" noChangeArrowheads="1"/>
          </p:cNvSpPr>
          <p:nvPr>
            <p:ph type="body" idx="1"/>
          </p:nvPr>
        </p:nvSpPr>
        <p:spPr>
          <a:xfrm>
            <a:off x="1062038" y="1766888"/>
            <a:ext cx="7769225" cy="4710112"/>
          </a:xfrm>
        </p:spPr>
        <p:txBody>
          <a:bodyPr/>
          <a:lstStyle/>
          <a:p>
            <a:pPr indent="-341313">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en-US" sz="2800" smtClean="0">
                <a:solidFill>
                  <a:srgbClr val="000000"/>
                </a:solidFill>
                <a:latin typeface="宋体" pitchFamily="2" charset="-122"/>
              </a:rPr>
              <a:t>校验关系如表</a:t>
            </a:r>
            <a:r>
              <a:rPr kumimoji="0" lang="en-US" altLang="zh-CN" sz="2800" smtClean="0">
                <a:solidFill>
                  <a:srgbClr val="000000"/>
                </a:solidFill>
                <a:latin typeface="宋体" pitchFamily="2" charset="-122"/>
              </a:rPr>
              <a:t>2-10</a:t>
            </a:r>
            <a:r>
              <a:rPr kumimoji="0" lang="en-US" altLang="en-US" sz="2800" smtClean="0">
                <a:solidFill>
                  <a:srgbClr val="000000"/>
                </a:solidFill>
                <a:latin typeface="宋体" pitchFamily="2" charset="-122"/>
              </a:rPr>
              <a:t>。计算方法由</a:t>
            </a:r>
            <a:r>
              <a:rPr kumimoji="0" lang="en-US" altLang="zh-CN" sz="2800" smtClean="0">
                <a:solidFill>
                  <a:srgbClr val="000000"/>
                </a:solidFill>
                <a:latin typeface="宋体" pitchFamily="2" charset="-122"/>
              </a:rPr>
              <a:t>2</a:t>
            </a:r>
            <a:r>
              <a:rPr kumimoji="0" lang="en-US" altLang="en-US" sz="2800" smtClean="0">
                <a:solidFill>
                  <a:srgbClr val="000000"/>
                </a:solidFill>
                <a:latin typeface="宋体" pitchFamily="2" charset="-122"/>
              </a:rPr>
              <a:t>确定：</a:t>
            </a:r>
            <a:endParaRPr kumimoji="0" lang="en-US" altLang="zh-CN" sz="2800" smtClean="0">
              <a:solidFill>
                <a:srgbClr val="000000"/>
              </a:solidFill>
              <a:latin typeface="宋体" pitchFamily="2" charset="-122"/>
            </a:endParaRPr>
          </a:p>
          <a:p>
            <a:pPr indent="-341313">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800" smtClean="0">
                <a:solidFill>
                  <a:srgbClr val="000000"/>
                </a:solidFill>
                <a:latin typeface="宋体" pitchFamily="2" charset="-122"/>
              </a:rPr>
              <a:t>  </a:t>
            </a:r>
            <a:r>
              <a:rPr kumimoji="0" lang="en-US" altLang="en-US" sz="2800" smtClean="0">
                <a:solidFill>
                  <a:srgbClr val="000000"/>
                </a:solidFill>
                <a:latin typeface="宋体" pitchFamily="2" charset="-122"/>
              </a:rPr>
              <a:t>如</a:t>
            </a:r>
            <a:r>
              <a:rPr kumimoji="0" lang="en-US" altLang="zh-CN" sz="2800" smtClean="0">
                <a:solidFill>
                  <a:srgbClr val="000000"/>
                </a:solidFill>
                <a:latin typeface="宋体" pitchFamily="2" charset="-122"/>
              </a:rPr>
              <a:t>D</a:t>
            </a:r>
            <a:r>
              <a:rPr kumimoji="0" lang="en-US" altLang="zh-CN" sz="2800" baseline="-25000" smtClean="0">
                <a:solidFill>
                  <a:srgbClr val="000000"/>
                </a:solidFill>
                <a:latin typeface="宋体" pitchFamily="2" charset="-122"/>
              </a:rPr>
              <a:t>0</a:t>
            </a:r>
            <a:r>
              <a:rPr kumimoji="0" lang="en-US" altLang="en-US" sz="2800" smtClean="0">
                <a:solidFill>
                  <a:srgbClr val="000000"/>
                </a:solidFill>
                <a:latin typeface="宋体" pitchFamily="2" charset="-122"/>
              </a:rPr>
              <a:t>位于</a:t>
            </a:r>
            <a:r>
              <a:rPr kumimoji="0" lang="en-US" altLang="zh-CN" sz="2800" smtClean="0">
                <a:solidFill>
                  <a:srgbClr val="000000"/>
                </a:solidFill>
                <a:latin typeface="宋体" pitchFamily="2" charset="-122"/>
              </a:rPr>
              <a:t>H</a:t>
            </a:r>
            <a:r>
              <a:rPr kumimoji="0" lang="en-US" altLang="zh-CN" sz="2800" baseline="-25000" smtClean="0">
                <a:solidFill>
                  <a:srgbClr val="000000"/>
                </a:solidFill>
                <a:latin typeface="宋体" pitchFamily="2" charset="-122"/>
              </a:rPr>
              <a:t>3</a:t>
            </a:r>
            <a:r>
              <a:rPr kumimoji="0" lang="en-US" altLang="en-US" sz="2800" smtClean="0">
                <a:solidFill>
                  <a:srgbClr val="000000"/>
                </a:solidFill>
                <a:latin typeface="宋体" pitchFamily="2" charset="-122"/>
              </a:rPr>
              <a:t>，</a:t>
            </a:r>
            <a:r>
              <a:rPr kumimoji="0" lang="en-US" altLang="zh-CN" sz="2800" smtClean="0">
                <a:solidFill>
                  <a:srgbClr val="0033CC"/>
                </a:solidFill>
                <a:latin typeface="宋体" pitchFamily="2" charset="-122"/>
              </a:rPr>
              <a:t>3=2+1</a:t>
            </a:r>
            <a:r>
              <a:rPr kumimoji="0" lang="en-US" altLang="en-US" sz="2800" smtClean="0">
                <a:solidFill>
                  <a:srgbClr val="000000"/>
                </a:solidFill>
                <a:latin typeface="宋体" pitchFamily="2" charset="-122"/>
              </a:rPr>
              <a:t>，所以由位于</a:t>
            </a:r>
            <a:r>
              <a:rPr kumimoji="0" lang="en-US" altLang="zh-CN" sz="2800" smtClean="0">
                <a:solidFill>
                  <a:srgbClr val="000000"/>
                </a:solidFill>
                <a:latin typeface="宋体" pitchFamily="2" charset="-122"/>
              </a:rPr>
              <a:t>H</a:t>
            </a:r>
            <a:r>
              <a:rPr kumimoji="0" lang="en-US" altLang="zh-CN" sz="2800" baseline="-25000" smtClean="0">
                <a:solidFill>
                  <a:srgbClr val="000000"/>
                </a:solidFill>
                <a:latin typeface="宋体" pitchFamily="2" charset="-122"/>
              </a:rPr>
              <a:t>1</a:t>
            </a:r>
            <a:r>
              <a:rPr kumimoji="0" lang="en-US" altLang="en-US" sz="2800" smtClean="0">
                <a:solidFill>
                  <a:srgbClr val="000000"/>
                </a:solidFill>
                <a:latin typeface="宋体" pitchFamily="2" charset="-122"/>
              </a:rPr>
              <a:t>和</a:t>
            </a:r>
            <a:r>
              <a:rPr kumimoji="0" lang="en-US" altLang="zh-CN" sz="2800" smtClean="0">
                <a:solidFill>
                  <a:srgbClr val="000000"/>
                </a:solidFill>
                <a:latin typeface="宋体" pitchFamily="2" charset="-122"/>
              </a:rPr>
              <a:t>H</a:t>
            </a:r>
            <a:r>
              <a:rPr kumimoji="0" lang="en-US" altLang="zh-CN" sz="2800" baseline="-25000" smtClean="0">
                <a:solidFill>
                  <a:srgbClr val="000000"/>
                </a:solidFill>
                <a:latin typeface="宋体" pitchFamily="2" charset="-122"/>
              </a:rPr>
              <a:t>2</a:t>
            </a:r>
            <a:r>
              <a:rPr kumimoji="0" lang="en-US" altLang="en-US" sz="2800" smtClean="0">
                <a:solidFill>
                  <a:srgbClr val="000000"/>
                </a:solidFill>
                <a:latin typeface="宋体" pitchFamily="2" charset="-122"/>
              </a:rPr>
              <a:t>的</a:t>
            </a:r>
            <a:r>
              <a:rPr kumimoji="0" lang="en-US" altLang="zh-CN" sz="2800" smtClean="0">
                <a:solidFill>
                  <a:srgbClr val="000000"/>
                </a:solidFill>
                <a:latin typeface="宋体" pitchFamily="2" charset="-122"/>
              </a:rPr>
              <a:t>P</a:t>
            </a:r>
            <a:r>
              <a:rPr kumimoji="0" lang="en-US" altLang="zh-CN" sz="2800" baseline="-25000" smtClean="0">
                <a:solidFill>
                  <a:srgbClr val="000000"/>
                </a:solidFill>
                <a:latin typeface="宋体" pitchFamily="2" charset="-122"/>
              </a:rPr>
              <a:t>1</a:t>
            </a:r>
            <a:r>
              <a:rPr kumimoji="0" lang="en-US" altLang="en-US" sz="2800" smtClean="0">
                <a:solidFill>
                  <a:srgbClr val="000000"/>
                </a:solidFill>
                <a:latin typeface="宋体" pitchFamily="2" charset="-122"/>
              </a:rPr>
              <a:t>、</a:t>
            </a:r>
            <a:r>
              <a:rPr kumimoji="0" lang="en-US" altLang="zh-CN" sz="2800" smtClean="0">
                <a:solidFill>
                  <a:srgbClr val="000000"/>
                </a:solidFill>
                <a:latin typeface="宋体" pitchFamily="2" charset="-122"/>
              </a:rPr>
              <a:t>P</a:t>
            </a:r>
            <a:r>
              <a:rPr kumimoji="0" lang="en-US" altLang="zh-CN" sz="2800" baseline="-25000" smtClean="0">
                <a:solidFill>
                  <a:srgbClr val="000000"/>
                </a:solidFill>
                <a:latin typeface="宋体" pitchFamily="2" charset="-122"/>
              </a:rPr>
              <a:t>2</a:t>
            </a:r>
            <a:r>
              <a:rPr kumimoji="0" lang="en-US" altLang="en-US" sz="2800" smtClean="0">
                <a:solidFill>
                  <a:srgbClr val="000000"/>
                </a:solidFill>
                <a:latin typeface="宋体" pitchFamily="2" charset="-122"/>
              </a:rPr>
              <a:t>校验。</a:t>
            </a:r>
            <a:endParaRPr kumimoji="0" lang="en-US" altLang="zh-CN" sz="2800" smtClean="0">
              <a:solidFill>
                <a:srgbClr val="000000"/>
              </a:solidFill>
              <a:latin typeface="宋体" pitchFamily="2" charset="-122"/>
            </a:endParaRPr>
          </a:p>
          <a:p>
            <a:pPr indent="-341313">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kumimoji="0" lang="en-US" altLang="zh-CN" sz="2800" smtClean="0">
              <a:solidFill>
                <a:srgbClr val="000000"/>
              </a:solidFill>
              <a:latin typeface="宋体" pitchFamily="2" charset="-122"/>
            </a:endParaRPr>
          </a:p>
          <a:p>
            <a:pPr indent="-341313">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800" smtClean="0">
                <a:solidFill>
                  <a:srgbClr val="000000"/>
                </a:solidFill>
                <a:latin typeface="宋体" pitchFamily="2" charset="-122"/>
              </a:rPr>
              <a:t>  D</a:t>
            </a:r>
            <a:r>
              <a:rPr kumimoji="0" lang="en-US" altLang="zh-CN" sz="2800" baseline="-25000" smtClean="0">
                <a:solidFill>
                  <a:srgbClr val="000000"/>
                </a:solidFill>
                <a:latin typeface="宋体" pitchFamily="2" charset="-122"/>
              </a:rPr>
              <a:t>9</a:t>
            </a:r>
            <a:r>
              <a:rPr kumimoji="0" lang="en-US" altLang="en-US" sz="2800" smtClean="0">
                <a:solidFill>
                  <a:srgbClr val="000000"/>
                </a:solidFill>
                <a:latin typeface="宋体" pitchFamily="2" charset="-122"/>
              </a:rPr>
              <a:t>位于</a:t>
            </a:r>
            <a:r>
              <a:rPr kumimoji="0" lang="en-US" altLang="zh-CN" sz="2800" smtClean="0">
                <a:solidFill>
                  <a:srgbClr val="000000"/>
                </a:solidFill>
                <a:latin typeface="宋体" pitchFamily="2" charset="-122"/>
              </a:rPr>
              <a:t>H</a:t>
            </a:r>
            <a:r>
              <a:rPr kumimoji="0" lang="en-US" altLang="zh-CN" sz="2800" baseline="-25000" smtClean="0">
                <a:solidFill>
                  <a:srgbClr val="000000"/>
                </a:solidFill>
                <a:latin typeface="宋体" pitchFamily="2" charset="-122"/>
              </a:rPr>
              <a:t>14</a:t>
            </a:r>
            <a:r>
              <a:rPr kumimoji="0" lang="en-US" altLang="en-US" sz="2800" smtClean="0">
                <a:solidFill>
                  <a:srgbClr val="000000"/>
                </a:solidFill>
                <a:latin typeface="宋体" pitchFamily="2" charset="-122"/>
              </a:rPr>
              <a:t>，</a:t>
            </a:r>
            <a:r>
              <a:rPr kumimoji="0" lang="en-US" altLang="zh-CN" sz="2800" smtClean="0">
                <a:solidFill>
                  <a:srgbClr val="0033CC"/>
                </a:solidFill>
                <a:latin typeface="宋体" pitchFamily="2" charset="-122"/>
              </a:rPr>
              <a:t>14=8+4+2</a:t>
            </a:r>
            <a:r>
              <a:rPr kumimoji="0" lang="en-US" altLang="en-US" sz="2800" smtClean="0">
                <a:solidFill>
                  <a:srgbClr val="000000"/>
                </a:solidFill>
                <a:latin typeface="宋体" pitchFamily="2" charset="-122"/>
              </a:rPr>
              <a:t>，所以由位于</a:t>
            </a:r>
            <a:r>
              <a:rPr kumimoji="0" lang="en-US" altLang="zh-CN" sz="2800" smtClean="0">
                <a:solidFill>
                  <a:srgbClr val="000000"/>
                </a:solidFill>
                <a:latin typeface="宋体" pitchFamily="2" charset="-122"/>
              </a:rPr>
              <a:t>H</a:t>
            </a:r>
            <a:r>
              <a:rPr kumimoji="0" lang="en-US" altLang="zh-CN" sz="2800" baseline="-25000" smtClean="0">
                <a:solidFill>
                  <a:srgbClr val="000000"/>
                </a:solidFill>
                <a:latin typeface="宋体" pitchFamily="2" charset="-122"/>
              </a:rPr>
              <a:t>8</a:t>
            </a:r>
            <a:r>
              <a:rPr kumimoji="0" lang="en-US" altLang="en-US" sz="2800" smtClean="0">
                <a:solidFill>
                  <a:srgbClr val="000000"/>
                </a:solidFill>
                <a:latin typeface="宋体" pitchFamily="2" charset="-122"/>
              </a:rPr>
              <a:t>和</a:t>
            </a:r>
            <a:r>
              <a:rPr kumimoji="0" lang="en-US" altLang="zh-CN" sz="2800" smtClean="0">
                <a:solidFill>
                  <a:srgbClr val="000000"/>
                </a:solidFill>
                <a:latin typeface="宋体" pitchFamily="2" charset="-122"/>
              </a:rPr>
              <a:t>H</a:t>
            </a:r>
            <a:r>
              <a:rPr kumimoji="0" lang="en-US" altLang="zh-CN" sz="2800" baseline="-25000" smtClean="0">
                <a:solidFill>
                  <a:srgbClr val="000000"/>
                </a:solidFill>
                <a:latin typeface="宋体" pitchFamily="2" charset="-122"/>
              </a:rPr>
              <a:t>4</a:t>
            </a:r>
            <a:r>
              <a:rPr kumimoji="0" lang="en-US" altLang="en-US" sz="2800" smtClean="0">
                <a:solidFill>
                  <a:srgbClr val="000000"/>
                </a:solidFill>
                <a:latin typeface="宋体" pitchFamily="2" charset="-122"/>
              </a:rPr>
              <a:t>、</a:t>
            </a:r>
            <a:r>
              <a:rPr kumimoji="0" lang="en-US" altLang="zh-CN" sz="2800" smtClean="0">
                <a:solidFill>
                  <a:srgbClr val="000000"/>
                </a:solidFill>
                <a:latin typeface="宋体" pitchFamily="2" charset="-122"/>
              </a:rPr>
              <a:t>H</a:t>
            </a:r>
            <a:r>
              <a:rPr kumimoji="0" lang="en-US" altLang="zh-CN" sz="2800" baseline="-25000" smtClean="0">
                <a:solidFill>
                  <a:srgbClr val="000000"/>
                </a:solidFill>
                <a:latin typeface="宋体" pitchFamily="2" charset="-122"/>
              </a:rPr>
              <a:t>2</a:t>
            </a:r>
            <a:r>
              <a:rPr kumimoji="0" lang="en-US" altLang="en-US" sz="2800" smtClean="0">
                <a:solidFill>
                  <a:srgbClr val="000000"/>
                </a:solidFill>
                <a:latin typeface="宋体" pitchFamily="2" charset="-122"/>
              </a:rPr>
              <a:t>的</a:t>
            </a:r>
            <a:r>
              <a:rPr kumimoji="0" lang="en-US" altLang="zh-CN" sz="2800" smtClean="0">
                <a:solidFill>
                  <a:srgbClr val="000000"/>
                </a:solidFill>
                <a:latin typeface="宋体" pitchFamily="2" charset="-122"/>
              </a:rPr>
              <a:t>P</a:t>
            </a:r>
            <a:r>
              <a:rPr kumimoji="0" lang="en-US" altLang="zh-CN" sz="2800" baseline="-25000" smtClean="0">
                <a:solidFill>
                  <a:srgbClr val="000000"/>
                </a:solidFill>
                <a:latin typeface="宋体" pitchFamily="2" charset="-122"/>
              </a:rPr>
              <a:t>4</a:t>
            </a:r>
            <a:r>
              <a:rPr kumimoji="0" lang="en-US" altLang="en-US" sz="2800" smtClean="0">
                <a:solidFill>
                  <a:srgbClr val="000000"/>
                </a:solidFill>
                <a:latin typeface="宋体" pitchFamily="2" charset="-122"/>
              </a:rPr>
              <a:t>、</a:t>
            </a:r>
            <a:r>
              <a:rPr kumimoji="0" lang="en-US" altLang="zh-CN" sz="2800" smtClean="0">
                <a:solidFill>
                  <a:srgbClr val="000000"/>
                </a:solidFill>
                <a:latin typeface="宋体" pitchFamily="2" charset="-122"/>
              </a:rPr>
              <a:t>P</a:t>
            </a:r>
            <a:r>
              <a:rPr kumimoji="0" lang="en-US" altLang="zh-CN" sz="2800" baseline="-25000" smtClean="0">
                <a:solidFill>
                  <a:srgbClr val="000000"/>
                </a:solidFill>
                <a:latin typeface="宋体" pitchFamily="2" charset="-122"/>
              </a:rPr>
              <a:t>3</a:t>
            </a:r>
            <a:r>
              <a:rPr kumimoji="0" lang="en-US" altLang="en-US" sz="2800" smtClean="0">
                <a:solidFill>
                  <a:srgbClr val="000000"/>
                </a:solidFill>
                <a:latin typeface="宋体" pitchFamily="2" charset="-122"/>
              </a:rPr>
              <a:t>、</a:t>
            </a:r>
            <a:r>
              <a:rPr kumimoji="0" lang="en-US" altLang="zh-CN" sz="2800" smtClean="0">
                <a:solidFill>
                  <a:srgbClr val="000000"/>
                </a:solidFill>
                <a:latin typeface="宋体" pitchFamily="2" charset="-122"/>
              </a:rPr>
              <a:t>P</a:t>
            </a:r>
            <a:r>
              <a:rPr kumimoji="0" lang="en-US" altLang="zh-CN" sz="2800" baseline="-25000" smtClean="0">
                <a:solidFill>
                  <a:srgbClr val="000000"/>
                </a:solidFill>
                <a:latin typeface="宋体" pitchFamily="2" charset="-122"/>
              </a:rPr>
              <a:t>2</a:t>
            </a:r>
            <a:r>
              <a:rPr kumimoji="0" lang="en-US" altLang="en-US" sz="2800" smtClean="0">
                <a:solidFill>
                  <a:srgbClr val="000000"/>
                </a:solidFill>
                <a:latin typeface="宋体" pitchFamily="2" charset="-122"/>
              </a:rPr>
              <a:t>校验</a:t>
            </a:r>
            <a:endParaRPr kumimoji="0" lang="en-US" altLang="zh-CN" sz="2800" smtClean="0">
              <a:solidFill>
                <a:srgbClr val="000000"/>
              </a:solidFill>
              <a:latin typeface="宋体" pitchFamily="2" charset="-122"/>
            </a:endParaRPr>
          </a:p>
          <a:p>
            <a:pPr indent="-341313">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kumimoji="0" lang="en-US" altLang="zh-CN" sz="2800" smtClean="0">
              <a:solidFill>
                <a:srgbClr val="000000"/>
              </a:solidFill>
              <a:latin typeface="宋体" pitchFamily="2" charset="-122"/>
            </a:endParaRPr>
          </a:p>
          <a:p>
            <a:pPr indent="-341313">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800" smtClean="0">
                <a:solidFill>
                  <a:srgbClr val="000000"/>
                </a:solidFill>
                <a:latin typeface="宋体" pitchFamily="2" charset="-122"/>
              </a:rPr>
              <a:t>  </a:t>
            </a:r>
            <a:r>
              <a:rPr kumimoji="0" lang="en-US" altLang="en-US" sz="2800" smtClean="0">
                <a:solidFill>
                  <a:srgbClr val="000000"/>
                </a:solidFill>
                <a:latin typeface="宋体" pitchFamily="2" charset="-122"/>
              </a:rPr>
              <a:t>各校验位由本身校验。</a:t>
            </a:r>
            <a:endParaRPr kumimoji="0" lang="en-US" altLang="zh-CN" sz="2800" smtClean="0">
              <a:solidFill>
                <a:srgbClr val="000000"/>
              </a:solidFill>
              <a:latin typeface="宋体" pitchFamily="2" charset="-122"/>
            </a:endParaRPr>
          </a:p>
        </p:txBody>
      </p:sp>
    </p:spTree>
    <p:extLst>
      <p:ext uri="{BB962C8B-B14F-4D97-AF65-F5344CB8AC3E}">
        <p14:creationId xmlns:p14="http://schemas.microsoft.com/office/powerpoint/2010/main" val="309601057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3"/>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F815F7E6-749D-4521-8AB2-5695A78432CE}" type="slidenum">
              <a:rPr kumimoji="0" lang="en-US" altLang="zh-CN">
                <a:solidFill>
                  <a:srgbClr val="FFFFFF"/>
                </a:solidFill>
              </a:rPr>
              <a:pPr/>
              <a:t>16</a:t>
            </a:fld>
            <a:endParaRPr kumimoji="0" lang="en-US" altLang="zh-CN">
              <a:solidFill>
                <a:srgbClr val="FFFFFF"/>
              </a:solidFill>
            </a:endParaRPr>
          </a:p>
        </p:txBody>
      </p:sp>
      <p:pic>
        <p:nvPicPr>
          <p:cNvPr id="10137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642938"/>
            <a:ext cx="8001000" cy="5851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53936698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44942ED6-6C6A-4523-9C73-8087EA9AAACA}" type="slidenum">
              <a:rPr kumimoji="0" lang="en-US" altLang="zh-CN">
                <a:solidFill>
                  <a:srgbClr val="FFFFFF"/>
                </a:solidFill>
              </a:rPr>
              <a:pPr/>
              <a:t>17</a:t>
            </a:fld>
            <a:endParaRPr kumimoji="0" lang="en-US" altLang="zh-CN">
              <a:solidFill>
                <a:srgbClr val="FFFFFF"/>
              </a:solidFill>
            </a:endParaRPr>
          </a:p>
        </p:txBody>
      </p:sp>
      <p:sp>
        <p:nvSpPr>
          <p:cNvPr id="102402" name="Rectangle 2"/>
          <p:cNvSpPr>
            <a:spLocks noGrp="1" noChangeArrowheads="1"/>
          </p:cNvSpPr>
          <p:nvPr>
            <p:ph type="title"/>
          </p:nvPr>
        </p:nvSpPr>
        <p:spPr>
          <a:xfrm>
            <a:off x="1066800" y="379413"/>
            <a:ext cx="7772400" cy="1143000"/>
          </a:xfrm>
        </p:spPr>
        <p:txBody>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mtClean="0">
                <a:latin typeface="宋体" pitchFamily="2" charset="-122"/>
              </a:rPr>
              <a:t>海明校验码</a:t>
            </a:r>
            <a:r>
              <a:rPr kumimoji="0" lang="en-US" altLang="zh-CN" smtClean="0"/>
              <a:t> </a:t>
            </a:r>
          </a:p>
        </p:txBody>
      </p:sp>
      <p:sp>
        <p:nvSpPr>
          <p:cNvPr id="102403" name="Rectangle 3"/>
          <p:cNvSpPr>
            <a:spLocks noGrp="1" noChangeArrowheads="1"/>
          </p:cNvSpPr>
          <p:nvPr>
            <p:ph type="body" idx="1"/>
          </p:nvPr>
        </p:nvSpPr>
        <p:spPr>
          <a:xfrm>
            <a:off x="1062038" y="1766888"/>
            <a:ext cx="7769225" cy="4710112"/>
          </a:xfrm>
        </p:spPr>
        <p:txBody>
          <a:bodyPr/>
          <a:lstStyle/>
          <a:p>
            <a:pPr indent="-341313">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zh-CN" altLang="en-US" smtClean="0">
                <a:solidFill>
                  <a:srgbClr val="000000"/>
                </a:solidFill>
                <a:latin typeface="宋体" pitchFamily="2" charset="-122"/>
              </a:rPr>
              <a:t>校验组分组情况:</a:t>
            </a:r>
          </a:p>
          <a:p>
            <a:pPr indent="-341313">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zh-CN" altLang="en-US" smtClean="0">
                <a:solidFill>
                  <a:srgbClr val="000000"/>
                </a:solidFill>
                <a:latin typeface="宋体" pitchFamily="2" charset="-122"/>
              </a:rPr>
              <a:t>P1 : D0,D1,D3,D4,D6,D8,D10</a:t>
            </a:r>
          </a:p>
          <a:p>
            <a:pPr indent="-341313">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zh-CN" altLang="en-US" smtClean="0">
                <a:solidFill>
                  <a:srgbClr val="000000"/>
                </a:solidFill>
                <a:latin typeface="宋体" pitchFamily="2" charset="-122"/>
              </a:rPr>
              <a:t>    (P1仅参加这一组的奇偶校验,规则3)</a:t>
            </a:r>
          </a:p>
          <a:p>
            <a:pPr indent="-341313">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zh-CN" altLang="en-US" smtClean="0">
                <a:solidFill>
                  <a:srgbClr val="000000"/>
                </a:solidFill>
                <a:latin typeface="宋体" pitchFamily="2" charset="-122"/>
              </a:rPr>
              <a:t>P2 : D0,D2,D3,D5,D6,D9,D10</a:t>
            </a:r>
          </a:p>
          <a:p>
            <a:pPr indent="-341313">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zh-CN" altLang="en-US" smtClean="0">
                <a:solidFill>
                  <a:srgbClr val="000000"/>
                </a:solidFill>
                <a:latin typeface="宋体" pitchFamily="2" charset="-122"/>
              </a:rPr>
              <a:t>P3 : D1,D2,D3,D7,D8,D9,D10</a:t>
            </a:r>
          </a:p>
          <a:p>
            <a:pPr indent="-341313">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zh-CN" altLang="en-US" smtClean="0">
                <a:solidFill>
                  <a:srgbClr val="000000"/>
                </a:solidFill>
                <a:latin typeface="宋体" pitchFamily="2" charset="-122"/>
              </a:rPr>
              <a:t>P4 : D4,D5,D6,D7,D8,D9,D10</a:t>
            </a:r>
            <a:endParaRPr kumimoji="0" lang="en-US" altLang="zh-CN" smtClean="0">
              <a:solidFill>
                <a:srgbClr val="000000"/>
              </a:solidFill>
              <a:latin typeface="宋体" pitchFamily="2" charset="-122"/>
            </a:endParaRPr>
          </a:p>
        </p:txBody>
      </p:sp>
    </p:spTree>
    <p:extLst>
      <p:ext uri="{BB962C8B-B14F-4D97-AF65-F5344CB8AC3E}">
        <p14:creationId xmlns:p14="http://schemas.microsoft.com/office/powerpoint/2010/main" val="182693214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3FEA45B8-48FB-4C7B-9CD5-69B45C79969E}" type="slidenum">
              <a:rPr kumimoji="0" lang="en-US" altLang="zh-CN">
                <a:solidFill>
                  <a:srgbClr val="FFFFFF"/>
                </a:solidFill>
              </a:rPr>
              <a:pPr/>
              <a:t>18</a:t>
            </a:fld>
            <a:endParaRPr kumimoji="0" lang="en-US" altLang="zh-CN">
              <a:solidFill>
                <a:srgbClr val="FFFFFF"/>
              </a:solidFill>
            </a:endParaRPr>
          </a:p>
        </p:txBody>
      </p:sp>
      <p:sp>
        <p:nvSpPr>
          <p:cNvPr id="103426" name="Rectangle 2"/>
          <p:cNvSpPr>
            <a:spLocks noGrp="1" noChangeArrowheads="1"/>
          </p:cNvSpPr>
          <p:nvPr>
            <p:ph type="title"/>
          </p:nvPr>
        </p:nvSpPr>
        <p:spPr>
          <a:xfrm>
            <a:off x="1066800" y="379413"/>
            <a:ext cx="7772400" cy="1143000"/>
          </a:xfrm>
        </p:spPr>
        <p:txBody>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mtClean="0">
                <a:latin typeface="宋体" pitchFamily="2" charset="-122"/>
              </a:rPr>
              <a:t>海明校验码</a:t>
            </a:r>
            <a:r>
              <a:rPr kumimoji="0" lang="en-US" altLang="zh-CN" smtClean="0"/>
              <a:t> </a:t>
            </a:r>
          </a:p>
        </p:txBody>
      </p:sp>
      <p:sp>
        <p:nvSpPr>
          <p:cNvPr id="103427" name="Rectangle 3"/>
          <p:cNvSpPr>
            <a:spLocks noGrp="1" noChangeArrowheads="1"/>
          </p:cNvSpPr>
          <p:nvPr>
            <p:ph type="body" idx="1"/>
          </p:nvPr>
        </p:nvSpPr>
        <p:spPr>
          <a:xfrm>
            <a:off x="1062038" y="1766888"/>
            <a:ext cx="7769225" cy="4710112"/>
          </a:xfrm>
        </p:spPr>
        <p:txBody>
          <a:bodyPr/>
          <a:lstStyle/>
          <a:p>
            <a:pPr indent="-341313">
              <a:lnSpc>
                <a:spcPct val="80000"/>
              </a:lnSpc>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en-US" sz="2800" smtClean="0">
                <a:solidFill>
                  <a:srgbClr val="000000"/>
                </a:solidFill>
                <a:latin typeface="宋体" pitchFamily="2" charset="-122"/>
              </a:rPr>
              <a:t>由此表可得，偶校验时</a:t>
            </a:r>
            <a:r>
              <a:rPr kumimoji="0" lang="en-US" altLang="zh-CN" sz="2800" smtClean="0">
                <a:solidFill>
                  <a:srgbClr val="000000"/>
                </a:solidFill>
                <a:latin typeface="宋体" pitchFamily="2" charset="-122"/>
              </a:rPr>
              <a:t>P</a:t>
            </a:r>
            <a:r>
              <a:rPr kumimoji="0" lang="en-US" altLang="zh-CN" sz="2800" baseline="-30000" smtClean="0">
                <a:solidFill>
                  <a:srgbClr val="000000"/>
                </a:solidFill>
                <a:latin typeface="宋体" pitchFamily="2" charset="-122"/>
              </a:rPr>
              <a:t>1</a:t>
            </a:r>
            <a:r>
              <a:rPr kumimoji="0" lang="en-US" altLang="en-US" sz="2800" smtClean="0">
                <a:solidFill>
                  <a:srgbClr val="000000"/>
                </a:solidFill>
                <a:latin typeface="宋体" pitchFamily="2" charset="-122"/>
              </a:rPr>
              <a:t>～</a:t>
            </a:r>
            <a:r>
              <a:rPr kumimoji="0" lang="en-US" altLang="zh-CN" sz="2800" smtClean="0">
                <a:solidFill>
                  <a:srgbClr val="000000"/>
                </a:solidFill>
                <a:latin typeface="宋体" pitchFamily="2" charset="-122"/>
              </a:rPr>
              <a:t>P</a:t>
            </a:r>
            <a:r>
              <a:rPr kumimoji="0" lang="en-US" altLang="zh-CN" sz="2800" baseline="-30000" smtClean="0">
                <a:solidFill>
                  <a:srgbClr val="000000"/>
                </a:solidFill>
                <a:latin typeface="宋体" pitchFamily="2" charset="-122"/>
              </a:rPr>
              <a:t>4</a:t>
            </a:r>
            <a:r>
              <a:rPr kumimoji="0" lang="en-US" altLang="en-US" sz="2800" smtClean="0">
                <a:solidFill>
                  <a:srgbClr val="000000"/>
                </a:solidFill>
                <a:latin typeface="宋体" pitchFamily="2" charset="-122"/>
              </a:rPr>
              <a:t>取值的逻辑表达式：</a:t>
            </a:r>
            <a:endParaRPr kumimoji="0" lang="en-US" altLang="zh-CN" sz="2800" smtClean="0">
              <a:solidFill>
                <a:srgbClr val="000000"/>
              </a:solidFill>
              <a:latin typeface="宋体" pitchFamily="2" charset="-122"/>
            </a:endParaRPr>
          </a:p>
          <a:p>
            <a:pPr indent="-341313" algn="just">
              <a:lnSpc>
                <a:spcPct val="80000"/>
              </a:lnSpc>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800" smtClean="0">
                <a:solidFill>
                  <a:srgbClr val="000000"/>
                </a:solidFill>
                <a:latin typeface="宋体" pitchFamily="2" charset="-122"/>
              </a:rPr>
              <a:t>     P</a:t>
            </a:r>
            <a:r>
              <a:rPr kumimoji="0" lang="en-US" altLang="zh-CN" sz="2800" baseline="-30000" smtClean="0">
                <a:solidFill>
                  <a:srgbClr val="000000"/>
                </a:solidFill>
                <a:latin typeface="宋体" pitchFamily="2" charset="-122"/>
              </a:rPr>
              <a:t>1</a:t>
            </a:r>
            <a:r>
              <a:rPr kumimoji="0" lang="en-US" altLang="zh-CN" sz="2800" smtClean="0">
                <a:solidFill>
                  <a:srgbClr val="000000"/>
                </a:solidFill>
                <a:latin typeface="宋体" pitchFamily="2" charset="-122"/>
              </a:rPr>
              <a:t>=D</a:t>
            </a:r>
            <a:r>
              <a:rPr kumimoji="0" lang="en-US" altLang="zh-CN" sz="2800" baseline="-30000" smtClean="0">
                <a:solidFill>
                  <a:srgbClr val="000000"/>
                </a:solidFill>
                <a:latin typeface="宋体" pitchFamily="2" charset="-122"/>
              </a:rPr>
              <a:t>0</a:t>
            </a:r>
            <a:r>
              <a:rPr kumimoji="0" lang="en-US" altLang="zh-CN" sz="2800" smtClean="0">
                <a:solidFill>
                  <a:srgbClr val="000000"/>
                </a:solidFill>
                <a:latin typeface="宋体" pitchFamily="2" charset="-122"/>
              </a:rPr>
              <a:t>⊕D</a:t>
            </a:r>
            <a:r>
              <a:rPr kumimoji="0" lang="en-US" altLang="zh-CN" sz="2800" baseline="-30000" smtClean="0">
                <a:solidFill>
                  <a:srgbClr val="000000"/>
                </a:solidFill>
                <a:latin typeface="宋体" pitchFamily="2" charset="-122"/>
              </a:rPr>
              <a:t>1</a:t>
            </a:r>
            <a:r>
              <a:rPr kumimoji="0" lang="en-US" altLang="zh-CN" sz="2800" smtClean="0">
                <a:solidFill>
                  <a:srgbClr val="000000"/>
                </a:solidFill>
                <a:latin typeface="宋体" pitchFamily="2" charset="-122"/>
              </a:rPr>
              <a:t>⊕D</a:t>
            </a:r>
            <a:r>
              <a:rPr kumimoji="0" lang="en-US" altLang="zh-CN" sz="2800" baseline="-30000" smtClean="0">
                <a:solidFill>
                  <a:srgbClr val="000000"/>
                </a:solidFill>
                <a:latin typeface="宋体" pitchFamily="2" charset="-122"/>
              </a:rPr>
              <a:t>3</a:t>
            </a:r>
            <a:r>
              <a:rPr kumimoji="0" lang="en-US" altLang="zh-CN" sz="2800" smtClean="0">
                <a:solidFill>
                  <a:srgbClr val="000000"/>
                </a:solidFill>
                <a:latin typeface="宋体" pitchFamily="2" charset="-122"/>
              </a:rPr>
              <a:t>⊕D</a:t>
            </a:r>
            <a:r>
              <a:rPr kumimoji="0" lang="en-US" altLang="zh-CN" sz="2800" baseline="-30000" smtClean="0">
                <a:solidFill>
                  <a:srgbClr val="000000"/>
                </a:solidFill>
                <a:latin typeface="宋体" pitchFamily="2" charset="-122"/>
              </a:rPr>
              <a:t>4</a:t>
            </a:r>
            <a:r>
              <a:rPr kumimoji="0" lang="en-US" altLang="zh-CN" sz="2800" smtClean="0">
                <a:solidFill>
                  <a:srgbClr val="000000"/>
                </a:solidFill>
                <a:latin typeface="宋体" pitchFamily="2" charset="-122"/>
              </a:rPr>
              <a:t>⊕D</a:t>
            </a:r>
            <a:r>
              <a:rPr kumimoji="0" lang="en-US" altLang="zh-CN" sz="2800" baseline="-30000" smtClean="0">
                <a:solidFill>
                  <a:srgbClr val="000000"/>
                </a:solidFill>
                <a:latin typeface="宋体" pitchFamily="2" charset="-122"/>
              </a:rPr>
              <a:t>6</a:t>
            </a:r>
            <a:r>
              <a:rPr kumimoji="0" lang="en-US" altLang="zh-CN" sz="2800" smtClean="0">
                <a:solidFill>
                  <a:srgbClr val="000000"/>
                </a:solidFill>
                <a:latin typeface="宋体" pitchFamily="2" charset="-122"/>
              </a:rPr>
              <a:t>⊕D</a:t>
            </a:r>
            <a:r>
              <a:rPr kumimoji="0" lang="en-US" altLang="zh-CN" sz="2800" baseline="-30000" smtClean="0">
                <a:solidFill>
                  <a:srgbClr val="000000"/>
                </a:solidFill>
                <a:latin typeface="宋体" pitchFamily="2" charset="-122"/>
              </a:rPr>
              <a:t>8</a:t>
            </a:r>
            <a:r>
              <a:rPr kumimoji="0" lang="en-US" altLang="zh-CN" sz="2800" smtClean="0">
                <a:solidFill>
                  <a:srgbClr val="000000"/>
                </a:solidFill>
                <a:latin typeface="宋体" pitchFamily="2" charset="-122"/>
              </a:rPr>
              <a:t>⊕D</a:t>
            </a:r>
            <a:r>
              <a:rPr kumimoji="0" lang="en-US" altLang="zh-CN" sz="2800" baseline="-30000" smtClean="0">
                <a:solidFill>
                  <a:srgbClr val="000000"/>
                </a:solidFill>
                <a:latin typeface="宋体" pitchFamily="2" charset="-122"/>
              </a:rPr>
              <a:t>10</a:t>
            </a:r>
          </a:p>
          <a:p>
            <a:pPr indent="-341313" algn="just">
              <a:lnSpc>
                <a:spcPct val="80000"/>
              </a:lnSpc>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800" smtClean="0">
                <a:solidFill>
                  <a:srgbClr val="000000"/>
                </a:solidFill>
                <a:latin typeface="宋体" pitchFamily="2" charset="-122"/>
              </a:rPr>
              <a:t>     P</a:t>
            </a:r>
            <a:r>
              <a:rPr kumimoji="0" lang="en-US" altLang="zh-CN" sz="2800" baseline="-30000" smtClean="0">
                <a:solidFill>
                  <a:srgbClr val="000000"/>
                </a:solidFill>
                <a:latin typeface="宋体" pitchFamily="2" charset="-122"/>
              </a:rPr>
              <a:t>2</a:t>
            </a:r>
            <a:r>
              <a:rPr kumimoji="0" lang="en-US" altLang="zh-CN" sz="2800" smtClean="0">
                <a:solidFill>
                  <a:srgbClr val="000000"/>
                </a:solidFill>
                <a:latin typeface="宋体" pitchFamily="2" charset="-122"/>
              </a:rPr>
              <a:t>=D</a:t>
            </a:r>
            <a:r>
              <a:rPr kumimoji="0" lang="en-US" altLang="zh-CN" sz="2800" baseline="-30000" smtClean="0">
                <a:solidFill>
                  <a:srgbClr val="000000"/>
                </a:solidFill>
                <a:latin typeface="宋体" pitchFamily="2" charset="-122"/>
              </a:rPr>
              <a:t>0</a:t>
            </a:r>
            <a:r>
              <a:rPr kumimoji="0" lang="en-US" altLang="zh-CN" sz="2800" smtClean="0">
                <a:solidFill>
                  <a:srgbClr val="000000"/>
                </a:solidFill>
                <a:latin typeface="宋体" pitchFamily="2" charset="-122"/>
              </a:rPr>
              <a:t>⊕D</a:t>
            </a:r>
            <a:r>
              <a:rPr kumimoji="0" lang="en-US" altLang="zh-CN" sz="2800" baseline="-30000" smtClean="0">
                <a:solidFill>
                  <a:srgbClr val="000000"/>
                </a:solidFill>
                <a:latin typeface="宋体" pitchFamily="2" charset="-122"/>
              </a:rPr>
              <a:t>2</a:t>
            </a:r>
            <a:r>
              <a:rPr kumimoji="0" lang="en-US" altLang="zh-CN" sz="2800" smtClean="0">
                <a:solidFill>
                  <a:srgbClr val="000000"/>
                </a:solidFill>
                <a:latin typeface="宋体" pitchFamily="2" charset="-122"/>
              </a:rPr>
              <a:t>⊕D</a:t>
            </a:r>
            <a:r>
              <a:rPr kumimoji="0" lang="en-US" altLang="zh-CN" sz="2800" baseline="-30000" smtClean="0">
                <a:solidFill>
                  <a:srgbClr val="000000"/>
                </a:solidFill>
                <a:latin typeface="宋体" pitchFamily="2" charset="-122"/>
              </a:rPr>
              <a:t>3</a:t>
            </a:r>
            <a:r>
              <a:rPr kumimoji="0" lang="en-US" altLang="zh-CN" sz="2800" smtClean="0">
                <a:solidFill>
                  <a:srgbClr val="000000"/>
                </a:solidFill>
                <a:latin typeface="宋体" pitchFamily="2" charset="-122"/>
              </a:rPr>
              <a:t>⊕D</a:t>
            </a:r>
            <a:r>
              <a:rPr kumimoji="0" lang="en-US" altLang="zh-CN" sz="2800" baseline="-30000" smtClean="0">
                <a:solidFill>
                  <a:srgbClr val="000000"/>
                </a:solidFill>
                <a:latin typeface="宋体" pitchFamily="2" charset="-122"/>
              </a:rPr>
              <a:t>5</a:t>
            </a:r>
            <a:r>
              <a:rPr kumimoji="0" lang="en-US" altLang="zh-CN" sz="2800" smtClean="0">
                <a:solidFill>
                  <a:srgbClr val="000000"/>
                </a:solidFill>
                <a:latin typeface="宋体" pitchFamily="2" charset="-122"/>
              </a:rPr>
              <a:t>⊕D</a:t>
            </a:r>
            <a:r>
              <a:rPr kumimoji="0" lang="en-US" altLang="zh-CN" sz="2800" baseline="-30000" smtClean="0">
                <a:solidFill>
                  <a:srgbClr val="000000"/>
                </a:solidFill>
                <a:latin typeface="宋体" pitchFamily="2" charset="-122"/>
              </a:rPr>
              <a:t>6</a:t>
            </a:r>
            <a:r>
              <a:rPr kumimoji="0" lang="en-US" altLang="zh-CN" sz="2800" smtClean="0">
                <a:solidFill>
                  <a:srgbClr val="000000"/>
                </a:solidFill>
                <a:latin typeface="宋体" pitchFamily="2" charset="-122"/>
              </a:rPr>
              <a:t>⊕D</a:t>
            </a:r>
            <a:r>
              <a:rPr kumimoji="0" lang="en-US" altLang="zh-CN" sz="2800" baseline="-30000" smtClean="0">
                <a:solidFill>
                  <a:srgbClr val="000000"/>
                </a:solidFill>
                <a:latin typeface="宋体" pitchFamily="2" charset="-122"/>
              </a:rPr>
              <a:t>9</a:t>
            </a:r>
            <a:r>
              <a:rPr kumimoji="0" lang="en-US" altLang="zh-CN" sz="2800" smtClean="0">
                <a:solidFill>
                  <a:srgbClr val="000000"/>
                </a:solidFill>
                <a:latin typeface="宋体" pitchFamily="2" charset="-122"/>
              </a:rPr>
              <a:t>⊕D</a:t>
            </a:r>
            <a:r>
              <a:rPr kumimoji="0" lang="en-US" altLang="zh-CN" sz="2800" baseline="-30000" smtClean="0">
                <a:solidFill>
                  <a:srgbClr val="000000"/>
                </a:solidFill>
                <a:latin typeface="宋体" pitchFamily="2" charset="-122"/>
              </a:rPr>
              <a:t>10</a:t>
            </a:r>
          </a:p>
          <a:p>
            <a:pPr indent="-341313" algn="just">
              <a:lnSpc>
                <a:spcPct val="80000"/>
              </a:lnSpc>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800" smtClean="0">
                <a:solidFill>
                  <a:srgbClr val="000000"/>
                </a:solidFill>
                <a:latin typeface="宋体" pitchFamily="2" charset="-122"/>
              </a:rPr>
              <a:t>     P</a:t>
            </a:r>
            <a:r>
              <a:rPr kumimoji="0" lang="en-US" altLang="zh-CN" sz="2800" baseline="-30000" smtClean="0">
                <a:solidFill>
                  <a:srgbClr val="000000"/>
                </a:solidFill>
                <a:latin typeface="宋体" pitchFamily="2" charset="-122"/>
              </a:rPr>
              <a:t>3</a:t>
            </a:r>
            <a:r>
              <a:rPr kumimoji="0" lang="en-US" altLang="zh-CN" sz="2800" smtClean="0">
                <a:solidFill>
                  <a:srgbClr val="000000"/>
                </a:solidFill>
                <a:latin typeface="宋体" pitchFamily="2" charset="-122"/>
              </a:rPr>
              <a:t>=D</a:t>
            </a:r>
            <a:r>
              <a:rPr kumimoji="0" lang="en-US" altLang="zh-CN" sz="2800" baseline="-30000" smtClean="0">
                <a:solidFill>
                  <a:srgbClr val="000000"/>
                </a:solidFill>
                <a:latin typeface="宋体" pitchFamily="2" charset="-122"/>
              </a:rPr>
              <a:t>1</a:t>
            </a:r>
            <a:r>
              <a:rPr kumimoji="0" lang="en-US" altLang="zh-CN" sz="2800" smtClean="0">
                <a:solidFill>
                  <a:srgbClr val="000000"/>
                </a:solidFill>
                <a:latin typeface="宋体" pitchFamily="2" charset="-122"/>
              </a:rPr>
              <a:t>⊕D</a:t>
            </a:r>
            <a:r>
              <a:rPr kumimoji="0" lang="en-US" altLang="zh-CN" sz="2800" baseline="-30000" smtClean="0">
                <a:solidFill>
                  <a:srgbClr val="000000"/>
                </a:solidFill>
                <a:latin typeface="宋体" pitchFamily="2" charset="-122"/>
              </a:rPr>
              <a:t>2</a:t>
            </a:r>
            <a:r>
              <a:rPr kumimoji="0" lang="en-US" altLang="zh-CN" sz="2800" smtClean="0">
                <a:solidFill>
                  <a:srgbClr val="000000"/>
                </a:solidFill>
                <a:latin typeface="宋体" pitchFamily="2" charset="-122"/>
              </a:rPr>
              <a:t>⊕D</a:t>
            </a:r>
            <a:r>
              <a:rPr kumimoji="0" lang="en-US" altLang="zh-CN" sz="2800" baseline="-30000" smtClean="0">
                <a:solidFill>
                  <a:srgbClr val="000000"/>
                </a:solidFill>
                <a:latin typeface="宋体" pitchFamily="2" charset="-122"/>
              </a:rPr>
              <a:t>3</a:t>
            </a:r>
            <a:r>
              <a:rPr kumimoji="0" lang="en-US" altLang="zh-CN" sz="2800" smtClean="0">
                <a:solidFill>
                  <a:srgbClr val="000000"/>
                </a:solidFill>
                <a:latin typeface="宋体" pitchFamily="2" charset="-122"/>
              </a:rPr>
              <a:t>⊕D</a:t>
            </a:r>
            <a:r>
              <a:rPr kumimoji="0" lang="en-US" altLang="zh-CN" sz="2800" baseline="-30000" smtClean="0">
                <a:solidFill>
                  <a:srgbClr val="000000"/>
                </a:solidFill>
                <a:latin typeface="宋体" pitchFamily="2" charset="-122"/>
              </a:rPr>
              <a:t>7</a:t>
            </a:r>
            <a:r>
              <a:rPr kumimoji="0" lang="en-US" altLang="zh-CN" sz="2800" smtClean="0">
                <a:solidFill>
                  <a:srgbClr val="000000"/>
                </a:solidFill>
                <a:latin typeface="宋体" pitchFamily="2" charset="-122"/>
              </a:rPr>
              <a:t>⊕D</a:t>
            </a:r>
            <a:r>
              <a:rPr kumimoji="0" lang="en-US" altLang="zh-CN" sz="2800" baseline="-30000" smtClean="0">
                <a:solidFill>
                  <a:srgbClr val="000000"/>
                </a:solidFill>
                <a:latin typeface="宋体" pitchFamily="2" charset="-122"/>
              </a:rPr>
              <a:t>8</a:t>
            </a:r>
            <a:r>
              <a:rPr kumimoji="0" lang="en-US" altLang="zh-CN" sz="2800" smtClean="0">
                <a:solidFill>
                  <a:srgbClr val="000000"/>
                </a:solidFill>
                <a:latin typeface="宋体" pitchFamily="2" charset="-122"/>
              </a:rPr>
              <a:t>⊕D</a:t>
            </a:r>
            <a:r>
              <a:rPr kumimoji="0" lang="en-US" altLang="zh-CN" sz="2800" baseline="-30000" smtClean="0">
                <a:solidFill>
                  <a:srgbClr val="000000"/>
                </a:solidFill>
                <a:latin typeface="宋体" pitchFamily="2" charset="-122"/>
              </a:rPr>
              <a:t>9</a:t>
            </a:r>
            <a:r>
              <a:rPr kumimoji="0" lang="en-US" altLang="zh-CN" sz="2800" smtClean="0">
                <a:solidFill>
                  <a:srgbClr val="000000"/>
                </a:solidFill>
                <a:latin typeface="宋体" pitchFamily="2" charset="-122"/>
              </a:rPr>
              <a:t>⊕D</a:t>
            </a:r>
            <a:r>
              <a:rPr kumimoji="0" lang="en-US" altLang="zh-CN" sz="2800" baseline="-30000" smtClean="0">
                <a:solidFill>
                  <a:srgbClr val="000000"/>
                </a:solidFill>
                <a:latin typeface="宋体" pitchFamily="2" charset="-122"/>
              </a:rPr>
              <a:t>10</a:t>
            </a:r>
          </a:p>
          <a:p>
            <a:pPr indent="-341313" algn="just">
              <a:lnSpc>
                <a:spcPct val="80000"/>
              </a:lnSpc>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800" smtClean="0">
                <a:solidFill>
                  <a:srgbClr val="000000"/>
                </a:solidFill>
                <a:latin typeface="宋体" pitchFamily="2" charset="-122"/>
              </a:rPr>
              <a:t>     P</a:t>
            </a:r>
            <a:r>
              <a:rPr kumimoji="0" lang="en-US" altLang="zh-CN" sz="2800" baseline="-30000" smtClean="0">
                <a:solidFill>
                  <a:srgbClr val="000000"/>
                </a:solidFill>
                <a:latin typeface="宋体" pitchFamily="2" charset="-122"/>
              </a:rPr>
              <a:t>4</a:t>
            </a:r>
            <a:r>
              <a:rPr kumimoji="0" lang="en-US" altLang="zh-CN" sz="2800" smtClean="0">
                <a:solidFill>
                  <a:srgbClr val="000000"/>
                </a:solidFill>
                <a:latin typeface="宋体" pitchFamily="2" charset="-122"/>
              </a:rPr>
              <a:t>=D</a:t>
            </a:r>
            <a:r>
              <a:rPr kumimoji="0" lang="en-US" altLang="zh-CN" sz="2800" baseline="-30000" smtClean="0">
                <a:solidFill>
                  <a:srgbClr val="000000"/>
                </a:solidFill>
                <a:latin typeface="宋体" pitchFamily="2" charset="-122"/>
              </a:rPr>
              <a:t>4</a:t>
            </a:r>
            <a:r>
              <a:rPr kumimoji="0" lang="en-US" altLang="zh-CN" sz="2800" smtClean="0">
                <a:solidFill>
                  <a:srgbClr val="000000"/>
                </a:solidFill>
                <a:latin typeface="宋体" pitchFamily="2" charset="-122"/>
              </a:rPr>
              <a:t>⊕D</a:t>
            </a:r>
            <a:r>
              <a:rPr kumimoji="0" lang="en-US" altLang="zh-CN" sz="2800" baseline="-30000" smtClean="0">
                <a:solidFill>
                  <a:srgbClr val="000000"/>
                </a:solidFill>
                <a:latin typeface="宋体" pitchFamily="2" charset="-122"/>
              </a:rPr>
              <a:t>5</a:t>
            </a:r>
            <a:r>
              <a:rPr kumimoji="0" lang="en-US" altLang="zh-CN" sz="2800" smtClean="0">
                <a:solidFill>
                  <a:srgbClr val="000000"/>
                </a:solidFill>
                <a:latin typeface="宋体" pitchFamily="2" charset="-122"/>
              </a:rPr>
              <a:t>⊕D</a:t>
            </a:r>
            <a:r>
              <a:rPr kumimoji="0" lang="en-US" altLang="zh-CN" sz="2800" baseline="-30000" smtClean="0">
                <a:solidFill>
                  <a:srgbClr val="000000"/>
                </a:solidFill>
                <a:latin typeface="宋体" pitchFamily="2" charset="-122"/>
              </a:rPr>
              <a:t>6</a:t>
            </a:r>
            <a:r>
              <a:rPr kumimoji="0" lang="en-US" altLang="zh-CN" sz="2800" smtClean="0">
                <a:solidFill>
                  <a:srgbClr val="000000"/>
                </a:solidFill>
                <a:latin typeface="宋体" pitchFamily="2" charset="-122"/>
              </a:rPr>
              <a:t>⊕D</a:t>
            </a:r>
            <a:r>
              <a:rPr kumimoji="0" lang="en-US" altLang="zh-CN" sz="2800" baseline="-30000" smtClean="0">
                <a:solidFill>
                  <a:srgbClr val="000000"/>
                </a:solidFill>
                <a:latin typeface="宋体" pitchFamily="2" charset="-122"/>
              </a:rPr>
              <a:t>7</a:t>
            </a:r>
            <a:r>
              <a:rPr kumimoji="0" lang="en-US" altLang="zh-CN" sz="2800" smtClean="0">
                <a:solidFill>
                  <a:srgbClr val="000000"/>
                </a:solidFill>
                <a:latin typeface="宋体" pitchFamily="2" charset="-122"/>
              </a:rPr>
              <a:t>⊕D</a:t>
            </a:r>
            <a:r>
              <a:rPr kumimoji="0" lang="en-US" altLang="zh-CN" sz="2800" baseline="-30000" smtClean="0">
                <a:solidFill>
                  <a:srgbClr val="000000"/>
                </a:solidFill>
                <a:latin typeface="宋体" pitchFamily="2" charset="-122"/>
              </a:rPr>
              <a:t>8</a:t>
            </a:r>
            <a:r>
              <a:rPr kumimoji="0" lang="en-US" altLang="zh-CN" sz="2800" smtClean="0">
                <a:solidFill>
                  <a:srgbClr val="000000"/>
                </a:solidFill>
                <a:latin typeface="宋体" pitchFamily="2" charset="-122"/>
              </a:rPr>
              <a:t>⊕D</a:t>
            </a:r>
            <a:r>
              <a:rPr kumimoji="0" lang="en-US" altLang="zh-CN" sz="2800" baseline="-30000" smtClean="0">
                <a:solidFill>
                  <a:srgbClr val="000000"/>
                </a:solidFill>
                <a:latin typeface="宋体" pitchFamily="2" charset="-122"/>
              </a:rPr>
              <a:t>9</a:t>
            </a:r>
            <a:r>
              <a:rPr kumimoji="0" lang="en-US" altLang="zh-CN" sz="2800" smtClean="0">
                <a:solidFill>
                  <a:srgbClr val="000000"/>
                </a:solidFill>
                <a:latin typeface="宋体" pitchFamily="2" charset="-122"/>
              </a:rPr>
              <a:t>⊕D</a:t>
            </a:r>
            <a:r>
              <a:rPr kumimoji="0" lang="en-US" altLang="zh-CN" sz="2800" baseline="-30000" smtClean="0">
                <a:solidFill>
                  <a:srgbClr val="000000"/>
                </a:solidFill>
                <a:latin typeface="宋体" pitchFamily="2" charset="-122"/>
              </a:rPr>
              <a:t>10</a:t>
            </a:r>
          </a:p>
          <a:p>
            <a:pPr indent="-341313" algn="just">
              <a:lnSpc>
                <a:spcPct val="80000"/>
              </a:lnSpc>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en-US" sz="2800" smtClean="0">
                <a:solidFill>
                  <a:srgbClr val="000000"/>
                </a:solidFill>
                <a:latin typeface="宋体" pitchFamily="2" charset="-122"/>
              </a:rPr>
              <a:t>即它所能够校验的数据位的异或</a:t>
            </a:r>
            <a:r>
              <a:rPr kumimoji="0" lang="zh-CN" altLang="en-US" sz="2800" smtClean="0">
                <a:solidFill>
                  <a:srgbClr val="000000"/>
                </a:solidFill>
                <a:latin typeface="宋体" pitchFamily="2" charset="-122"/>
              </a:rPr>
              <a:t>,(奇校验取反)</a:t>
            </a:r>
            <a:r>
              <a:rPr kumimoji="0" lang="en-US" altLang="en-US" sz="2800" smtClean="0">
                <a:solidFill>
                  <a:srgbClr val="000000"/>
                </a:solidFill>
                <a:latin typeface="宋体" pitchFamily="2" charset="-122"/>
              </a:rPr>
              <a:t>。</a:t>
            </a:r>
            <a:endParaRPr kumimoji="0" lang="en-US" altLang="zh-CN" sz="2800" smtClean="0">
              <a:solidFill>
                <a:srgbClr val="000000"/>
              </a:solidFill>
              <a:latin typeface="宋体" pitchFamily="2" charset="-122"/>
            </a:endParaRPr>
          </a:p>
          <a:p>
            <a:pPr indent="-341313" algn="just">
              <a:lnSpc>
                <a:spcPct val="80000"/>
              </a:lnSpc>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kumimoji="0" lang="en-US" altLang="zh-CN" sz="2800" smtClean="0">
              <a:solidFill>
                <a:srgbClr val="000000"/>
              </a:solidFill>
              <a:latin typeface="宋体" pitchFamily="2" charset="-122"/>
            </a:endParaRPr>
          </a:p>
          <a:p>
            <a:pPr indent="-341313" algn="just">
              <a:lnSpc>
                <a:spcPct val="80000"/>
              </a:lnSpc>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en-US" sz="2800" smtClean="0">
                <a:solidFill>
                  <a:srgbClr val="000000"/>
                </a:solidFill>
                <a:latin typeface="宋体" pitchFamily="2" charset="-122"/>
              </a:rPr>
              <a:t>至此，发送方已将海明码求出。</a:t>
            </a:r>
            <a:endParaRPr kumimoji="0" lang="en-US" altLang="zh-CN" sz="2800" smtClean="0">
              <a:solidFill>
                <a:srgbClr val="000000"/>
              </a:solidFill>
              <a:latin typeface="宋体" pitchFamily="2" charset="-122"/>
            </a:endParaRPr>
          </a:p>
        </p:txBody>
      </p:sp>
    </p:spTree>
    <p:extLst>
      <p:ext uri="{BB962C8B-B14F-4D97-AF65-F5344CB8AC3E}">
        <p14:creationId xmlns:p14="http://schemas.microsoft.com/office/powerpoint/2010/main" val="346156304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58C46F99-8265-461F-B6A0-4EB92567017F}" type="slidenum">
              <a:rPr kumimoji="0" lang="en-US" altLang="zh-CN">
                <a:solidFill>
                  <a:srgbClr val="FFFFFF"/>
                </a:solidFill>
              </a:rPr>
              <a:pPr/>
              <a:t>19</a:t>
            </a:fld>
            <a:endParaRPr kumimoji="0" lang="en-US" altLang="zh-CN">
              <a:solidFill>
                <a:srgbClr val="FFFFFF"/>
              </a:solidFill>
            </a:endParaRPr>
          </a:p>
        </p:txBody>
      </p:sp>
      <p:sp>
        <p:nvSpPr>
          <p:cNvPr id="104450" name="Rectangle 2"/>
          <p:cNvSpPr>
            <a:spLocks noGrp="1" noChangeArrowheads="1"/>
          </p:cNvSpPr>
          <p:nvPr>
            <p:ph type="title"/>
          </p:nvPr>
        </p:nvSpPr>
        <p:spPr>
          <a:xfrm>
            <a:off x="1066800" y="379413"/>
            <a:ext cx="7772400" cy="1143000"/>
          </a:xfrm>
        </p:spPr>
        <p:txBody>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mtClean="0">
                <a:latin typeface="宋体" pitchFamily="2" charset="-122"/>
              </a:rPr>
              <a:t>海明校验码</a:t>
            </a:r>
            <a:r>
              <a:rPr kumimoji="0" lang="en-US" altLang="zh-CN" smtClean="0"/>
              <a:t> </a:t>
            </a:r>
          </a:p>
        </p:txBody>
      </p:sp>
      <p:sp>
        <p:nvSpPr>
          <p:cNvPr id="104451" name="Rectangle 3"/>
          <p:cNvSpPr>
            <a:spLocks noGrp="1" noChangeArrowheads="1"/>
          </p:cNvSpPr>
          <p:nvPr>
            <p:ph type="body" idx="1"/>
          </p:nvPr>
        </p:nvSpPr>
        <p:spPr>
          <a:xfrm>
            <a:off x="1062038" y="1766888"/>
            <a:ext cx="7769225" cy="4710112"/>
          </a:xfrm>
        </p:spPr>
        <p:txBody>
          <a:bodyPr/>
          <a:lstStyle/>
          <a:p>
            <a:pPr indent="-341313" algn="just">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800" smtClean="0">
                <a:solidFill>
                  <a:srgbClr val="000000"/>
                </a:solidFill>
                <a:latin typeface="宋体" pitchFamily="2" charset="-122"/>
              </a:rPr>
              <a:t>     </a:t>
            </a:r>
            <a:r>
              <a:rPr kumimoji="0" lang="en-US" altLang="en-US" sz="2800" smtClean="0">
                <a:solidFill>
                  <a:srgbClr val="000000"/>
                </a:solidFill>
                <a:latin typeface="宋体" pitchFamily="2" charset="-122"/>
              </a:rPr>
              <a:t>当海明码数据传送到接收方后，再把</a:t>
            </a:r>
            <a:r>
              <a:rPr kumimoji="0" lang="en-US" altLang="zh-CN" sz="2800" smtClean="0">
                <a:solidFill>
                  <a:srgbClr val="000000"/>
                </a:solidFill>
                <a:latin typeface="宋体" pitchFamily="2" charset="-122"/>
              </a:rPr>
              <a:t>P1</a:t>
            </a:r>
            <a:r>
              <a:rPr kumimoji="0" lang="en-US" altLang="en-US" sz="2800" smtClean="0">
                <a:solidFill>
                  <a:srgbClr val="000000"/>
                </a:solidFill>
                <a:latin typeface="宋体" pitchFamily="2" charset="-122"/>
              </a:rPr>
              <a:t>、</a:t>
            </a:r>
            <a:r>
              <a:rPr kumimoji="0" lang="en-US" altLang="zh-CN" sz="2800" smtClean="0">
                <a:solidFill>
                  <a:srgbClr val="000000"/>
                </a:solidFill>
                <a:latin typeface="宋体" pitchFamily="2" charset="-122"/>
              </a:rPr>
              <a:t>P2</a:t>
            </a:r>
            <a:r>
              <a:rPr kumimoji="0" lang="en-US" altLang="en-US" sz="2800" smtClean="0">
                <a:solidFill>
                  <a:srgbClr val="000000"/>
                </a:solidFill>
                <a:latin typeface="宋体" pitchFamily="2" charset="-122"/>
              </a:rPr>
              <a:t>、</a:t>
            </a:r>
            <a:r>
              <a:rPr kumimoji="0" lang="en-US" altLang="zh-CN" sz="2800" smtClean="0">
                <a:solidFill>
                  <a:srgbClr val="000000"/>
                </a:solidFill>
                <a:latin typeface="宋体" pitchFamily="2" charset="-122"/>
              </a:rPr>
              <a:t>P3</a:t>
            </a:r>
            <a:r>
              <a:rPr kumimoji="0" lang="en-US" altLang="en-US" sz="2800" smtClean="0">
                <a:solidFill>
                  <a:srgbClr val="000000"/>
                </a:solidFill>
                <a:latin typeface="宋体" pitchFamily="2" charset="-122"/>
              </a:rPr>
              <a:t>和</a:t>
            </a:r>
            <a:r>
              <a:rPr kumimoji="0" lang="en-US" altLang="zh-CN" sz="2800" smtClean="0">
                <a:solidFill>
                  <a:srgbClr val="000000"/>
                </a:solidFill>
                <a:latin typeface="宋体" pitchFamily="2" charset="-122"/>
              </a:rPr>
              <a:t>P4</a:t>
            </a:r>
            <a:r>
              <a:rPr kumimoji="0" lang="en-US" altLang="en-US" sz="2800" smtClean="0">
                <a:solidFill>
                  <a:srgbClr val="000000"/>
                </a:solidFill>
                <a:latin typeface="宋体" pitchFamily="2" charset="-122"/>
              </a:rPr>
              <a:t>右边的逻辑表达式再分别异或上</a:t>
            </a:r>
            <a:r>
              <a:rPr kumimoji="0" lang="en-US" altLang="zh-CN" sz="2800" smtClean="0">
                <a:solidFill>
                  <a:srgbClr val="000000"/>
                </a:solidFill>
                <a:latin typeface="宋体" pitchFamily="2" charset="-122"/>
              </a:rPr>
              <a:t>P1</a:t>
            </a:r>
            <a:r>
              <a:rPr kumimoji="0" lang="en-US" altLang="en-US" sz="2800" smtClean="0">
                <a:solidFill>
                  <a:srgbClr val="000000"/>
                </a:solidFill>
                <a:latin typeface="宋体" pitchFamily="2" charset="-122"/>
              </a:rPr>
              <a:t>～</a:t>
            </a:r>
            <a:r>
              <a:rPr kumimoji="0" lang="en-US" altLang="zh-CN" sz="2800" smtClean="0">
                <a:solidFill>
                  <a:srgbClr val="000000"/>
                </a:solidFill>
                <a:latin typeface="宋体" pitchFamily="2" charset="-122"/>
              </a:rPr>
              <a:t>P4</a:t>
            </a:r>
            <a:r>
              <a:rPr kumimoji="0" lang="en-US" altLang="en-US" sz="2800" smtClean="0">
                <a:solidFill>
                  <a:srgbClr val="000000"/>
                </a:solidFill>
                <a:latin typeface="宋体" pitchFamily="2" charset="-122"/>
              </a:rPr>
              <a:t>的值，得到：</a:t>
            </a:r>
            <a:endParaRPr kumimoji="0" lang="en-US" altLang="zh-CN" sz="2800" smtClean="0">
              <a:solidFill>
                <a:srgbClr val="000000"/>
              </a:solidFill>
              <a:latin typeface="宋体" pitchFamily="2" charset="-122"/>
            </a:endParaRPr>
          </a:p>
          <a:p>
            <a:pPr indent="-341313" algn="just">
              <a:spcBef>
                <a:spcPts val="6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800" smtClean="0">
                <a:solidFill>
                  <a:srgbClr val="000000"/>
                </a:solidFill>
                <a:latin typeface="宋体" pitchFamily="2" charset="-122"/>
              </a:rPr>
              <a:t>   </a:t>
            </a:r>
            <a:r>
              <a:rPr kumimoji="0" lang="en-US" altLang="zh-CN" sz="2400" smtClean="0">
                <a:solidFill>
                  <a:srgbClr val="000000"/>
                </a:solidFill>
                <a:latin typeface="宋体" pitchFamily="2" charset="-122"/>
              </a:rPr>
              <a:t>G1=D0⊕D1⊕D3⊕D4⊕D6⊕D8⊕D10⊕</a:t>
            </a:r>
            <a:r>
              <a:rPr kumimoji="0" lang="en-US" altLang="zh-CN" sz="2400" smtClean="0">
                <a:solidFill>
                  <a:srgbClr val="800000"/>
                </a:solidFill>
                <a:latin typeface="宋体" pitchFamily="2" charset="-122"/>
              </a:rPr>
              <a:t>P1</a:t>
            </a:r>
          </a:p>
          <a:p>
            <a:pPr indent="-341313" algn="just">
              <a:spcBef>
                <a:spcPts val="6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400" smtClean="0">
                <a:solidFill>
                  <a:srgbClr val="000000"/>
                </a:solidFill>
                <a:latin typeface="宋体" pitchFamily="2" charset="-122"/>
              </a:rPr>
              <a:t>   G2=D0⊕D2⊕D3⊕D5⊕D6⊕D9⊕D10⊕</a:t>
            </a:r>
            <a:r>
              <a:rPr kumimoji="0" lang="en-US" altLang="zh-CN" sz="2400" smtClean="0">
                <a:solidFill>
                  <a:srgbClr val="800000"/>
                </a:solidFill>
                <a:latin typeface="宋体" pitchFamily="2" charset="-122"/>
              </a:rPr>
              <a:t>P2</a:t>
            </a:r>
          </a:p>
          <a:p>
            <a:pPr indent="-341313" algn="just">
              <a:spcBef>
                <a:spcPts val="6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400" smtClean="0">
                <a:solidFill>
                  <a:srgbClr val="000000"/>
                </a:solidFill>
                <a:latin typeface="宋体" pitchFamily="2" charset="-122"/>
              </a:rPr>
              <a:t>   G3=D1⊕D2⊕D3⊕D7⊕D8⊕D9⊕D10⊕</a:t>
            </a:r>
            <a:r>
              <a:rPr kumimoji="0" lang="en-US" altLang="zh-CN" sz="2400" smtClean="0">
                <a:solidFill>
                  <a:srgbClr val="800000"/>
                </a:solidFill>
                <a:latin typeface="宋体" pitchFamily="2" charset="-122"/>
              </a:rPr>
              <a:t>P3</a:t>
            </a:r>
          </a:p>
          <a:p>
            <a:pPr indent="-341313" algn="just">
              <a:spcBef>
                <a:spcPts val="6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400" smtClean="0">
                <a:solidFill>
                  <a:srgbClr val="000000"/>
                </a:solidFill>
                <a:latin typeface="宋体" pitchFamily="2" charset="-122"/>
              </a:rPr>
              <a:t>   G4=D4⊕D5⊕D6⊕D7⊕D8⊕D9⊕D10⊕</a:t>
            </a:r>
            <a:r>
              <a:rPr kumimoji="0" lang="en-US" altLang="zh-CN" sz="2400" smtClean="0">
                <a:solidFill>
                  <a:srgbClr val="800000"/>
                </a:solidFill>
                <a:latin typeface="宋体" pitchFamily="2" charset="-122"/>
              </a:rPr>
              <a:t>P4</a:t>
            </a:r>
          </a:p>
          <a:p>
            <a:pPr indent="-341313" algn="just">
              <a:spcBef>
                <a:spcPts val="5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800" smtClean="0">
                <a:solidFill>
                  <a:srgbClr val="000000"/>
                </a:solidFill>
                <a:latin typeface="宋体" pitchFamily="2" charset="-122"/>
              </a:rPr>
              <a:t>      </a:t>
            </a:r>
            <a:r>
              <a:rPr kumimoji="0" lang="en-US" altLang="en-US" sz="2800" smtClean="0">
                <a:solidFill>
                  <a:srgbClr val="000000"/>
                </a:solidFill>
                <a:latin typeface="宋体" pitchFamily="2" charset="-122"/>
              </a:rPr>
              <a:t>当采用偶校验时，</a:t>
            </a:r>
            <a:r>
              <a:rPr kumimoji="0" lang="en-US" altLang="zh-CN" sz="2800" smtClean="0">
                <a:solidFill>
                  <a:srgbClr val="000000"/>
                </a:solidFill>
                <a:cs typeface="Times New Roman" pitchFamily="18" charset="0"/>
              </a:rPr>
              <a:t>G1</a:t>
            </a:r>
            <a:r>
              <a:rPr kumimoji="0" lang="en-US" altLang="en-US" sz="2800" smtClean="0">
                <a:solidFill>
                  <a:srgbClr val="000000"/>
                </a:solidFill>
                <a:latin typeface="宋体" pitchFamily="2" charset="-122"/>
              </a:rPr>
              <a:t>～</a:t>
            </a:r>
            <a:r>
              <a:rPr kumimoji="0" lang="en-US" altLang="zh-CN" sz="2800" smtClean="0">
                <a:solidFill>
                  <a:srgbClr val="000000"/>
                </a:solidFill>
                <a:cs typeface="Times New Roman" pitchFamily="18" charset="0"/>
              </a:rPr>
              <a:t>G4</a:t>
            </a:r>
            <a:r>
              <a:rPr kumimoji="0" lang="en-US" altLang="en-US" sz="2800" smtClean="0">
                <a:solidFill>
                  <a:srgbClr val="000000"/>
                </a:solidFill>
                <a:latin typeface="宋体" pitchFamily="2" charset="-122"/>
              </a:rPr>
              <a:t>的值为</a:t>
            </a:r>
            <a:r>
              <a:rPr kumimoji="0" lang="en-US" altLang="en-US" sz="2800" smtClean="0">
                <a:solidFill>
                  <a:srgbClr val="000000"/>
                </a:solidFill>
                <a:latin typeface="Arial" pitchFamily="34" charset="0"/>
              </a:rPr>
              <a:t>“</a:t>
            </a:r>
            <a:r>
              <a:rPr kumimoji="0" lang="en-US" altLang="zh-CN" sz="2800" smtClean="0">
                <a:solidFill>
                  <a:srgbClr val="000000"/>
                </a:solidFill>
                <a:cs typeface="Times New Roman" pitchFamily="18" charset="0"/>
              </a:rPr>
              <a:t>0</a:t>
            </a:r>
            <a:r>
              <a:rPr kumimoji="0" lang="en-US" altLang="en-US" sz="2800" smtClean="0">
                <a:solidFill>
                  <a:srgbClr val="000000"/>
                </a:solidFill>
                <a:latin typeface="Arial" pitchFamily="34" charset="0"/>
              </a:rPr>
              <a:t>”</a:t>
            </a:r>
            <a:r>
              <a:rPr kumimoji="0" lang="en-US" altLang="en-US" sz="2800" smtClean="0">
                <a:solidFill>
                  <a:srgbClr val="000000"/>
                </a:solidFill>
                <a:latin typeface="宋体" pitchFamily="2" charset="-122"/>
              </a:rPr>
              <a:t>，则传送正确。当不为上述值时，传送就有错误。通过查表</a:t>
            </a:r>
            <a:r>
              <a:rPr kumimoji="0" lang="en-US" altLang="zh-CN" sz="2800" smtClean="0">
                <a:solidFill>
                  <a:srgbClr val="000000"/>
                </a:solidFill>
                <a:latin typeface="宋体" pitchFamily="2" charset="-122"/>
              </a:rPr>
              <a:t>2-10</a:t>
            </a:r>
            <a:r>
              <a:rPr kumimoji="0" lang="en-US" altLang="en-US" sz="2800" smtClean="0">
                <a:solidFill>
                  <a:srgbClr val="000000"/>
                </a:solidFill>
                <a:latin typeface="宋体" pitchFamily="2" charset="-122"/>
              </a:rPr>
              <a:t>可知是哪一位出错。</a:t>
            </a:r>
            <a:r>
              <a:rPr kumimoji="0" lang="en-US" altLang="zh-CN" sz="2000" baseline="-30000" smtClean="0">
                <a:solidFill>
                  <a:srgbClr val="000000"/>
                </a:solidFill>
                <a:latin typeface="宋体" pitchFamily="2" charset="-122"/>
                <a:cs typeface="Times New Roman" pitchFamily="18" charset="0"/>
              </a:rPr>
              <a:t> </a:t>
            </a:r>
          </a:p>
        </p:txBody>
      </p:sp>
    </p:spTree>
    <p:extLst>
      <p:ext uri="{BB962C8B-B14F-4D97-AF65-F5344CB8AC3E}">
        <p14:creationId xmlns:p14="http://schemas.microsoft.com/office/powerpoint/2010/main" val="376352682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E7B02DD9-6230-4EBD-9CB1-A2C87FF24305}" type="slidenum">
              <a:rPr kumimoji="0" lang="en-US" altLang="zh-CN">
                <a:solidFill>
                  <a:srgbClr val="FFFFFF"/>
                </a:solidFill>
              </a:rPr>
              <a:pPr/>
              <a:t>2</a:t>
            </a:fld>
            <a:endParaRPr kumimoji="0" lang="en-US" altLang="zh-CN">
              <a:solidFill>
                <a:srgbClr val="FFFFFF"/>
              </a:solidFill>
            </a:endParaRPr>
          </a:p>
        </p:txBody>
      </p:sp>
      <p:sp>
        <p:nvSpPr>
          <p:cNvPr id="87042" name="Rectangle 2"/>
          <p:cNvSpPr>
            <a:spLocks noGrp="1" noChangeArrowheads="1"/>
          </p:cNvSpPr>
          <p:nvPr>
            <p:ph type="title"/>
          </p:nvPr>
        </p:nvSpPr>
        <p:spPr>
          <a:xfrm>
            <a:off x="1066800" y="379413"/>
            <a:ext cx="7772400" cy="1143000"/>
          </a:xfrm>
        </p:spPr>
        <p:txBody>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mtClean="0">
                <a:latin typeface="宋体" pitchFamily="2" charset="-122"/>
              </a:rPr>
              <a:t>数据信息的校验</a:t>
            </a:r>
            <a:r>
              <a:rPr kumimoji="0" lang="en-US" altLang="zh-CN" smtClean="0"/>
              <a:t> </a:t>
            </a:r>
          </a:p>
        </p:txBody>
      </p:sp>
      <p:sp>
        <p:nvSpPr>
          <p:cNvPr id="87043" name="Rectangle 3"/>
          <p:cNvSpPr>
            <a:spLocks noGrp="1" noChangeArrowheads="1"/>
          </p:cNvSpPr>
          <p:nvPr>
            <p:ph type="body" idx="1"/>
          </p:nvPr>
        </p:nvSpPr>
        <p:spPr>
          <a:xfrm>
            <a:off x="1062038" y="1766888"/>
            <a:ext cx="7769225" cy="4113212"/>
          </a:xfrm>
        </p:spPr>
        <p:txBody>
          <a:bodyPr/>
          <a:lstStyle/>
          <a:p>
            <a:pPr marL="341313" indent="-341313">
              <a:lnSpc>
                <a:spcPct val="90000"/>
              </a:lnSpc>
              <a:spcBef>
                <a:spcPts val="700"/>
              </a:spcBef>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kumimoji="0" lang="en-US" altLang="en-US" sz="2800" smtClean="0">
                <a:solidFill>
                  <a:srgbClr val="000000"/>
                </a:solidFill>
                <a:latin typeface="宋体" pitchFamily="2" charset="-122"/>
              </a:rPr>
              <a:t>码距：任意两个合法编码之间至少有几个二进制位不相同，不相同的位数称为此编码的码距。码距为</a:t>
            </a:r>
            <a:r>
              <a:rPr kumimoji="0" lang="en-US" altLang="zh-CN" sz="2800" smtClean="0">
                <a:solidFill>
                  <a:srgbClr val="000000"/>
                </a:solidFill>
                <a:latin typeface="宋体" pitchFamily="2" charset="-122"/>
              </a:rPr>
              <a:t>1</a:t>
            </a:r>
            <a:r>
              <a:rPr kumimoji="0" lang="en-US" altLang="en-US" sz="2800" smtClean="0">
                <a:solidFill>
                  <a:srgbClr val="000000"/>
                </a:solidFill>
                <a:latin typeface="宋体" pitchFamily="2" charset="-122"/>
              </a:rPr>
              <a:t>的编码不能发现错误。</a:t>
            </a:r>
            <a:endParaRPr kumimoji="0" lang="en-US" altLang="zh-CN" sz="2800" smtClean="0">
              <a:solidFill>
                <a:srgbClr val="000000"/>
              </a:solidFill>
              <a:latin typeface="宋体" pitchFamily="2" charset="-122"/>
            </a:endParaRPr>
          </a:p>
          <a:p>
            <a:pPr marL="341313" indent="-341313" algn="just">
              <a:lnSpc>
                <a:spcPct val="90000"/>
              </a:lnSpc>
              <a:spcBef>
                <a:spcPts val="7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kumimoji="0" lang="en-US" altLang="zh-CN" sz="2800" smtClean="0">
                <a:solidFill>
                  <a:srgbClr val="000000"/>
                </a:solidFill>
                <a:latin typeface="宋体" pitchFamily="2" charset="-122"/>
              </a:rPr>
              <a:t>     </a:t>
            </a:r>
            <a:r>
              <a:rPr kumimoji="0" lang="en-US" altLang="en-US" sz="2800" smtClean="0">
                <a:solidFill>
                  <a:srgbClr val="000000"/>
                </a:solidFill>
                <a:latin typeface="宋体" pitchFamily="2" charset="-122"/>
              </a:rPr>
              <a:t>例：</a:t>
            </a:r>
            <a:r>
              <a:rPr kumimoji="0" lang="en-US" altLang="zh-CN" sz="2800" smtClean="0">
                <a:solidFill>
                  <a:srgbClr val="000000"/>
                </a:solidFill>
                <a:cs typeface="Times New Roman" pitchFamily="18" charset="0"/>
              </a:rPr>
              <a:t>4</a:t>
            </a:r>
            <a:r>
              <a:rPr kumimoji="0" lang="en-US" altLang="en-US" sz="2800" smtClean="0">
                <a:solidFill>
                  <a:srgbClr val="000000"/>
                </a:solidFill>
                <a:latin typeface="宋体" pitchFamily="2" charset="-122"/>
              </a:rPr>
              <a:t>位二进制数编码的</a:t>
            </a:r>
            <a:r>
              <a:rPr kumimoji="0" lang="en-US" altLang="en-US" sz="2800" smtClean="0">
                <a:solidFill>
                  <a:srgbClr val="000000"/>
                </a:solidFill>
                <a:latin typeface="宋体" pitchFamily="2" charset="-122"/>
                <a:cs typeface="Times New Roman" pitchFamily="18" charset="0"/>
              </a:rPr>
              <a:t>十六个编码全为合法编码，那么任何一个编码出现错误都会变成另外一个合法编码，因此就查不出错误。</a:t>
            </a:r>
            <a:endParaRPr kumimoji="0" lang="en-US" altLang="zh-CN" sz="2800" smtClean="0">
              <a:solidFill>
                <a:srgbClr val="000000"/>
              </a:solidFill>
              <a:latin typeface="宋体" pitchFamily="2" charset="-122"/>
              <a:cs typeface="Times New Roman" pitchFamily="18" charset="0"/>
            </a:endParaRPr>
          </a:p>
          <a:p>
            <a:pPr marL="341313" indent="-341313" algn="just">
              <a:lnSpc>
                <a:spcPct val="90000"/>
              </a:lnSpc>
              <a:spcBef>
                <a:spcPts val="5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kumimoji="0" lang="en-US" altLang="zh-CN" sz="2800" smtClean="0">
                <a:solidFill>
                  <a:srgbClr val="000000"/>
                </a:solidFill>
                <a:latin typeface="宋体" pitchFamily="2" charset="-122"/>
                <a:cs typeface="Times New Roman" pitchFamily="18" charset="0"/>
              </a:rPr>
              <a:t>   </a:t>
            </a:r>
            <a:r>
              <a:rPr kumimoji="0" lang="en-US" altLang="en-US" sz="2000" smtClean="0">
                <a:solidFill>
                  <a:srgbClr val="000000"/>
                </a:solidFill>
                <a:latin typeface="宋体" pitchFamily="2" charset="-122"/>
                <a:cs typeface="Times New Roman" pitchFamily="18" charset="0"/>
              </a:rPr>
              <a:t>希望传送的代码为</a:t>
            </a:r>
            <a:r>
              <a:rPr kumimoji="0" lang="en-US" altLang="zh-CN" sz="2000" smtClean="0">
                <a:solidFill>
                  <a:srgbClr val="000000"/>
                </a:solidFill>
                <a:latin typeface="宋体" pitchFamily="2" charset="-122"/>
                <a:cs typeface="Times New Roman" pitchFamily="18" charset="0"/>
              </a:rPr>
              <a:t>0000</a:t>
            </a:r>
          </a:p>
          <a:p>
            <a:pPr marL="341313" indent="-341313" algn="just">
              <a:lnSpc>
                <a:spcPct val="90000"/>
              </a:lnSpc>
              <a:spcBef>
                <a:spcPts val="5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kumimoji="0" lang="en-US" altLang="zh-CN" sz="2000" smtClean="0">
                <a:solidFill>
                  <a:srgbClr val="000000"/>
                </a:solidFill>
                <a:latin typeface="宋体" pitchFamily="2" charset="-122"/>
                <a:cs typeface="Times New Roman" pitchFamily="18" charset="0"/>
              </a:rPr>
              <a:t>     </a:t>
            </a:r>
            <a:r>
              <a:rPr kumimoji="0" lang="en-US" altLang="en-US" sz="2000" smtClean="0">
                <a:solidFill>
                  <a:srgbClr val="000000"/>
                </a:solidFill>
                <a:latin typeface="宋体" pitchFamily="2" charset="-122"/>
                <a:cs typeface="Times New Roman" pitchFamily="18" charset="0"/>
              </a:rPr>
              <a:t>经传送后产生了错误，被传送为</a:t>
            </a:r>
            <a:r>
              <a:rPr kumimoji="0" lang="en-US" altLang="zh-CN" sz="2000" smtClean="0">
                <a:solidFill>
                  <a:srgbClr val="000000"/>
                </a:solidFill>
                <a:latin typeface="宋体" pitchFamily="2" charset="-122"/>
                <a:cs typeface="Times New Roman" pitchFamily="18" charset="0"/>
              </a:rPr>
              <a:t>0001</a:t>
            </a:r>
          </a:p>
          <a:p>
            <a:pPr marL="341313" indent="-341313" algn="just">
              <a:lnSpc>
                <a:spcPct val="90000"/>
              </a:lnSpc>
              <a:spcBef>
                <a:spcPts val="5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kumimoji="0" lang="en-US" altLang="zh-CN" sz="2000" smtClean="0">
                <a:solidFill>
                  <a:srgbClr val="000000"/>
                </a:solidFill>
                <a:latin typeface="宋体" pitchFamily="2" charset="-122"/>
                <a:cs typeface="Times New Roman" pitchFamily="18" charset="0"/>
              </a:rPr>
              <a:t>     </a:t>
            </a:r>
            <a:r>
              <a:rPr kumimoji="0" lang="en-US" altLang="en-US" sz="2000" smtClean="0">
                <a:solidFill>
                  <a:srgbClr val="000000"/>
                </a:solidFill>
                <a:latin typeface="宋体" pitchFamily="2" charset="-122"/>
                <a:cs typeface="Times New Roman" pitchFamily="18" charset="0"/>
              </a:rPr>
              <a:t>而</a:t>
            </a:r>
            <a:r>
              <a:rPr kumimoji="0" lang="en-US" altLang="zh-CN" sz="2000" smtClean="0">
                <a:solidFill>
                  <a:srgbClr val="000000"/>
                </a:solidFill>
                <a:latin typeface="宋体" pitchFamily="2" charset="-122"/>
                <a:cs typeface="Times New Roman" pitchFamily="18" charset="0"/>
              </a:rPr>
              <a:t>0001</a:t>
            </a:r>
            <a:r>
              <a:rPr kumimoji="0" lang="en-US" altLang="en-US" sz="2000" smtClean="0">
                <a:solidFill>
                  <a:srgbClr val="000000"/>
                </a:solidFill>
                <a:latin typeface="宋体" pitchFamily="2" charset="-122"/>
                <a:cs typeface="Times New Roman" pitchFamily="18" charset="0"/>
              </a:rPr>
              <a:t>也是一合法代码。</a:t>
            </a:r>
            <a:endParaRPr kumimoji="0" lang="en-US" altLang="zh-CN" sz="2000" smtClean="0">
              <a:solidFill>
                <a:srgbClr val="000000"/>
              </a:solidFill>
              <a:latin typeface="宋体" pitchFamily="2" charset="-122"/>
              <a:cs typeface="Times New Roman" pitchFamily="18" charset="0"/>
            </a:endParaRPr>
          </a:p>
          <a:p>
            <a:pPr marL="341313" indent="-341313" algn="just">
              <a:lnSpc>
                <a:spcPct val="90000"/>
              </a:lnSpc>
              <a:spcBef>
                <a:spcPts val="7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kumimoji="0" lang="en-US" altLang="zh-CN" sz="2000" smtClean="0">
                <a:solidFill>
                  <a:srgbClr val="000000"/>
                </a:solidFill>
                <a:latin typeface="宋体" pitchFamily="2" charset="-122"/>
                <a:cs typeface="Times New Roman" pitchFamily="18" charset="0"/>
              </a:rPr>
              <a:t>     </a:t>
            </a:r>
            <a:r>
              <a:rPr kumimoji="0" lang="en-US" altLang="en-US" sz="2000" smtClean="0">
                <a:solidFill>
                  <a:srgbClr val="000000"/>
                </a:solidFill>
                <a:latin typeface="宋体" pitchFamily="2" charset="-122"/>
                <a:cs typeface="Times New Roman" pitchFamily="18" charset="0"/>
              </a:rPr>
              <a:t>所以，码距大于</a:t>
            </a:r>
            <a:r>
              <a:rPr kumimoji="0" lang="en-US" altLang="zh-CN" sz="2000" smtClean="0">
                <a:solidFill>
                  <a:srgbClr val="000000"/>
                </a:solidFill>
                <a:latin typeface="宋体" pitchFamily="2" charset="-122"/>
                <a:cs typeface="Times New Roman" pitchFamily="18" charset="0"/>
              </a:rPr>
              <a:t>1</a:t>
            </a:r>
            <a:r>
              <a:rPr kumimoji="0" lang="en-US" altLang="en-US" sz="2000" smtClean="0">
                <a:solidFill>
                  <a:srgbClr val="000000"/>
                </a:solidFill>
                <a:latin typeface="宋体" pitchFamily="2" charset="-122"/>
                <a:cs typeface="Times New Roman" pitchFamily="18" charset="0"/>
              </a:rPr>
              <a:t>的编码才能发现错误或校正错误。</a:t>
            </a:r>
            <a:r>
              <a:rPr kumimoji="0" lang="en-US" altLang="zh-CN" sz="2800" smtClean="0">
                <a:solidFill>
                  <a:srgbClr val="000000"/>
                </a:solidFill>
                <a:latin typeface="宋体" pitchFamily="2" charset="-122"/>
              </a:rPr>
              <a:t> </a:t>
            </a:r>
          </a:p>
        </p:txBody>
      </p:sp>
    </p:spTree>
    <p:extLst>
      <p:ext uri="{BB962C8B-B14F-4D97-AF65-F5344CB8AC3E}">
        <p14:creationId xmlns:p14="http://schemas.microsoft.com/office/powerpoint/2010/main" val="67469373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672F0E74-5DF0-4868-A7D7-673F0D8D282A}" type="slidenum">
              <a:rPr kumimoji="0" lang="en-US" altLang="zh-CN">
                <a:solidFill>
                  <a:srgbClr val="FFFFFF"/>
                </a:solidFill>
              </a:rPr>
              <a:pPr/>
              <a:t>20</a:t>
            </a:fld>
            <a:endParaRPr kumimoji="0" lang="en-US" altLang="zh-CN">
              <a:solidFill>
                <a:srgbClr val="FFFFFF"/>
              </a:solidFill>
            </a:endParaRPr>
          </a:p>
        </p:txBody>
      </p:sp>
      <p:sp>
        <p:nvSpPr>
          <p:cNvPr id="105474" name="Rectangle 2"/>
          <p:cNvSpPr>
            <a:spLocks noGrp="1" noChangeArrowheads="1"/>
          </p:cNvSpPr>
          <p:nvPr>
            <p:ph type="title"/>
          </p:nvPr>
        </p:nvSpPr>
        <p:spPr>
          <a:xfrm>
            <a:off x="1066800" y="379413"/>
            <a:ext cx="7772400" cy="1143000"/>
          </a:xfrm>
        </p:spPr>
        <p:txBody>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mtClean="0">
                <a:latin typeface="宋体" pitchFamily="2" charset="-122"/>
              </a:rPr>
              <a:t>海明校验码</a:t>
            </a:r>
            <a:r>
              <a:rPr kumimoji="0" lang="en-US" altLang="zh-CN" smtClean="0"/>
              <a:t> </a:t>
            </a:r>
          </a:p>
        </p:txBody>
      </p:sp>
      <p:sp>
        <p:nvSpPr>
          <p:cNvPr id="105475" name="Rectangle 3"/>
          <p:cNvSpPr>
            <a:spLocks noGrp="1" noChangeArrowheads="1"/>
          </p:cNvSpPr>
          <p:nvPr>
            <p:ph type="body" idx="1"/>
          </p:nvPr>
        </p:nvSpPr>
        <p:spPr>
          <a:xfrm>
            <a:off x="1062038" y="1766888"/>
            <a:ext cx="7769225" cy="4710112"/>
          </a:xfrm>
        </p:spPr>
        <p:txBody>
          <a:bodyPr/>
          <a:lstStyle/>
          <a:p>
            <a:pPr indent="-341313" algn="just">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mtClean="0">
                <a:solidFill>
                  <a:srgbClr val="000000"/>
                </a:solidFill>
                <a:latin typeface="宋体" pitchFamily="2" charset="-122"/>
              </a:rPr>
              <a:t>     </a:t>
            </a:r>
            <a:r>
              <a:rPr kumimoji="0" lang="en-US" altLang="en-US" smtClean="0">
                <a:solidFill>
                  <a:srgbClr val="000000"/>
                </a:solidFill>
                <a:latin typeface="宋体" pitchFamily="2" charset="-122"/>
              </a:rPr>
              <a:t>例：</a:t>
            </a:r>
            <a:r>
              <a:rPr kumimoji="0" lang="en-US" altLang="zh-CN" smtClean="0">
                <a:solidFill>
                  <a:srgbClr val="000000"/>
                </a:solidFill>
                <a:latin typeface="宋体" pitchFamily="2" charset="-122"/>
              </a:rPr>
              <a:t>G</a:t>
            </a:r>
            <a:r>
              <a:rPr kumimoji="0" lang="en-US" altLang="zh-CN" baseline="-25000" smtClean="0">
                <a:solidFill>
                  <a:srgbClr val="000000"/>
                </a:solidFill>
                <a:latin typeface="宋体" pitchFamily="2" charset="-122"/>
              </a:rPr>
              <a:t>1</a:t>
            </a:r>
            <a:r>
              <a:rPr kumimoji="0" lang="en-US" altLang="zh-CN" smtClean="0">
                <a:solidFill>
                  <a:srgbClr val="000000"/>
                </a:solidFill>
                <a:latin typeface="宋体" pitchFamily="2" charset="-122"/>
              </a:rPr>
              <a:t>G</a:t>
            </a:r>
            <a:r>
              <a:rPr kumimoji="0" lang="en-US" altLang="zh-CN" baseline="-25000" smtClean="0">
                <a:solidFill>
                  <a:srgbClr val="000000"/>
                </a:solidFill>
                <a:latin typeface="宋体" pitchFamily="2" charset="-122"/>
              </a:rPr>
              <a:t>2</a:t>
            </a:r>
            <a:r>
              <a:rPr kumimoji="0" lang="en-US" altLang="zh-CN" smtClean="0">
                <a:solidFill>
                  <a:srgbClr val="000000"/>
                </a:solidFill>
                <a:latin typeface="宋体" pitchFamily="2" charset="-122"/>
              </a:rPr>
              <a:t>G</a:t>
            </a:r>
            <a:r>
              <a:rPr kumimoji="0" lang="en-US" altLang="zh-CN" baseline="-25000" smtClean="0">
                <a:solidFill>
                  <a:srgbClr val="000000"/>
                </a:solidFill>
                <a:latin typeface="宋体" pitchFamily="2" charset="-122"/>
              </a:rPr>
              <a:t>3</a:t>
            </a:r>
            <a:r>
              <a:rPr kumimoji="0" lang="en-US" altLang="zh-CN" smtClean="0">
                <a:solidFill>
                  <a:srgbClr val="000000"/>
                </a:solidFill>
                <a:latin typeface="宋体" pitchFamily="2" charset="-122"/>
              </a:rPr>
              <a:t>G</a:t>
            </a:r>
            <a:r>
              <a:rPr kumimoji="0" lang="en-US" altLang="zh-CN" baseline="-25000" smtClean="0">
                <a:solidFill>
                  <a:srgbClr val="000000"/>
                </a:solidFill>
                <a:latin typeface="宋体" pitchFamily="2" charset="-122"/>
              </a:rPr>
              <a:t>4</a:t>
            </a:r>
            <a:r>
              <a:rPr kumimoji="0" lang="en-US" altLang="zh-CN" smtClean="0">
                <a:solidFill>
                  <a:srgbClr val="000000"/>
                </a:solidFill>
                <a:latin typeface="宋体" pitchFamily="2" charset="-122"/>
              </a:rPr>
              <a:t>=0011</a:t>
            </a:r>
          </a:p>
          <a:p>
            <a:pPr indent="-341313" algn="just">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mtClean="0">
                <a:solidFill>
                  <a:srgbClr val="000000"/>
                </a:solidFill>
                <a:latin typeface="宋体" pitchFamily="2" charset="-122"/>
              </a:rPr>
              <a:t>         </a:t>
            </a:r>
            <a:r>
              <a:rPr kumimoji="0" lang="en-US" altLang="en-US" smtClean="0">
                <a:solidFill>
                  <a:srgbClr val="000000"/>
                </a:solidFill>
                <a:latin typeface="宋体" pitchFamily="2" charset="-122"/>
              </a:rPr>
              <a:t>说明</a:t>
            </a:r>
            <a:r>
              <a:rPr kumimoji="0" lang="en-US" altLang="zh-CN" smtClean="0">
                <a:solidFill>
                  <a:srgbClr val="000000"/>
                </a:solidFill>
                <a:latin typeface="宋体" pitchFamily="2" charset="-122"/>
              </a:rPr>
              <a:t>P</a:t>
            </a:r>
            <a:r>
              <a:rPr kumimoji="0" lang="en-US" altLang="zh-CN" baseline="-25000" smtClean="0">
                <a:solidFill>
                  <a:srgbClr val="000000"/>
                </a:solidFill>
                <a:latin typeface="宋体" pitchFamily="2" charset="-122"/>
              </a:rPr>
              <a:t>3</a:t>
            </a:r>
            <a:r>
              <a:rPr kumimoji="0" lang="en-US" altLang="zh-CN" smtClean="0">
                <a:solidFill>
                  <a:srgbClr val="000000"/>
                </a:solidFill>
                <a:latin typeface="宋体" pitchFamily="2" charset="-122"/>
              </a:rPr>
              <a:t>=1</a:t>
            </a:r>
            <a:r>
              <a:rPr kumimoji="0" lang="en-US" altLang="en-US" smtClean="0">
                <a:solidFill>
                  <a:srgbClr val="000000"/>
                </a:solidFill>
                <a:latin typeface="宋体" pitchFamily="2" charset="-122"/>
              </a:rPr>
              <a:t>、</a:t>
            </a:r>
            <a:r>
              <a:rPr kumimoji="0" lang="en-US" altLang="zh-CN" smtClean="0">
                <a:solidFill>
                  <a:srgbClr val="000000"/>
                </a:solidFill>
                <a:latin typeface="宋体" pitchFamily="2" charset="-122"/>
              </a:rPr>
              <a:t>P</a:t>
            </a:r>
            <a:r>
              <a:rPr kumimoji="0" lang="en-US" altLang="zh-CN" baseline="-25000" smtClean="0">
                <a:solidFill>
                  <a:srgbClr val="000000"/>
                </a:solidFill>
                <a:latin typeface="宋体" pitchFamily="2" charset="-122"/>
              </a:rPr>
              <a:t>4</a:t>
            </a:r>
            <a:r>
              <a:rPr kumimoji="0" lang="en-US" altLang="zh-CN" smtClean="0">
                <a:solidFill>
                  <a:srgbClr val="000000"/>
                </a:solidFill>
                <a:latin typeface="宋体" pitchFamily="2" charset="-122"/>
              </a:rPr>
              <a:t>=1</a:t>
            </a:r>
          </a:p>
          <a:p>
            <a:pPr indent="-341313" algn="just">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mtClean="0">
                <a:solidFill>
                  <a:srgbClr val="000000"/>
                </a:solidFill>
                <a:latin typeface="宋体" pitchFamily="2" charset="-122"/>
              </a:rPr>
              <a:t>         </a:t>
            </a:r>
            <a:r>
              <a:rPr kumimoji="0" lang="en-US" altLang="en-US" smtClean="0">
                <a:solidFill>
                  <a:srgbClr val="000000"/>
                </a:solidFill>
                <a:latin typeface="宋体" pitchFamily="2" charset="-122"/>
              </a:rPr>
              <a:t>查表</a:t>
            </a:r>
            <a:r>
              <a:rPr kumimoji="0" lang="en-US" altLang="zh-CN" smtClean="0">
                <a:solidFill>
                  <a:srgbClr val="000000"/>
                </a:solidFill>
                <a:latin typeface="宋体" pitchFamily="2" charset="-122"/>
              </a:rPr>
              <a:t>2-10</a:t>
            </a:r>
            <a:r>
              <a:rPr kumimoji="0" lang="en-US" altLang="en-US" smtClean="0">
                <a:solidFill>
                  <a:srgbClr val="000000"/>
                </a:solidFill>
                <a:latin typeface="宋体" pitchFamily="2" charset="-122"/>
              </a:rPr>
              <a:t>得出错位</a:t>
            </a:r>
            <a:r>
              <a:rPr kumimoji="0" lang="en-US" altLang="zh-CN" smtClean="0">
                <a:solidFill>
                  <a:srgbClr val="000000"/>
                </a:solidFill>
                <a:latin typeface="宋体" pitchFamily="2" charset="-122"/>
              </a:rPr>
              <a:t>H</a:t>
            </a:r>
            <a:r>
              <a:rPr kumimoji="0" lang="en-US" altLang="zh-CN" baseline="-25000" smtClean="0">
                <a:solidFill>
                  <a:srgbClr val="000000"/>
                </a:solidFill>
                <a:latin typeface="宋体" pitchFamily="2" charset="-122"/>
              </a:rPr>
              <a:t>12</a:t>
            </a:r>
            <a:r>
              <a:rPr kumimoji="0" lang="en-US" altLang="en-US" smtClean="0">
                <a:solidFill>
                  <a:srgbClr val="000000"/>
                </a:solidFill>
                <a:latin typeface="宋体" pitchFamily="2" charset="-122"/>
              </a:rPr>
              <a:t>即</a:t>
            </a:r>
            <a:r>
              <a:rPr kumimoji="0" lang="en-US" altLang="zh-CN" smtClean="0">
                <a:solidFill>
                  <a:srgbClr val="000000"/>
                </a:solidFill>
                <a:latin typeface="宋体" pitchFamily="2" charset="-122"/>
              </a:rPr>
              <a:t>D</a:t>
            </a:r>
            <a:r>
              <a:rPr kumimoji="0" lang="en-US" altLang="zh-CN" baseline="-25000" smtClean="0">
                <a:solidFill>
                  <a:srgbClr val="000000"/>
                </a:solidFill>
                <a:latin typeface="宋体" pitchFamily="2" charset="-122"/>
              </a:rPr>
              <a:t>7</a:t>
            </a:r>
          </a:p>
          <a:p>
            <a:pPr indent="-341313" algn="just">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mtClean="0">
                <a:solidFill>
                  <a:srgbClr val="000000"/>
                </a:solidFill>
                <a:latin typeface="宋体" pitchFamily="2" charset="-122"/>
              </a:rPr>
              <a:t>         G</a:t>
            </a:r>
            <a:r>
              <a:rPr kumimoji="0" lang="en-US" altLang="zh-CN" baseline="-25000" smtClean="0">
                <a:solidFill>
                  <a:srgbClr val="000000"/>
                </a:solidFill>
                <a:latin typeface="宋体" pitchFamily="2" charset="-122"/>
              </a:rPr>
              <a:t>1</a:t>
            </a:r>
            <a:r>
              <a:rPr kumimoji="0" lang="en-US" altLang="zh-CN" smtClean="0">
                <a:solidFill>
                  <a:srgbClr val="000000"/>
                </a:solidFill>
                <a:latin typeface="宋体" pitchFamily="2" charset="-122"/>
              </a:rPr>
              <a:t>G</a:t>
            </a:r>
            <a:r>
              <a:rPr kumimoji="0" lang="en-US" altLang="zh-CN" baseline="-25000" smtClean="0">
                <a:solidFill>
                  <a:srgbClr val="000000"/>
                </a:solidFill>
                <a:latin typeface="宋体" pitchFamily="2" charset="-122"/>
              </a:rPr>
              <a:t>2</a:t>
            </a:r>
            <a:r>
              <a:rPr kumimoji="0" lang="en-US" altLang="zh-CN" smtClean="0">
                <a:solidFill>
                  <a:srgbClr val="000000"/>
                </a:solidFill>
                <a:latin typeface="宋体" pitchFamily="2" charset="-122"/>
              </a:rPr>
              <a:t>G</a:t>
            </a:r>
            <a:r>
              <a:rPr kumimoji="0" lang="en-US" altLang="zh-CN" baseline="-25000" smtClean="0">
                <a:solidFill>
                  <a:srgbClr val="000000"/>
                </a:solidFill>
                <a:latin typeface="宋体" pitchFamily="2" charset="-122"/>
              </a:rPr>
              <a:t>3</a:t>
            </a:r>
            <a:r>
              <a:rPr kumimoji="0" lang="en-US" altLang="zh-CN" smtClean="0">
                <a:solidFill>
                  <a:srgbClr val="000000"/>
                </a:solidFill>
                <a:latin typeface="宋体" pitchFamily="2" charset="-122"/>
              </a:rPr>
              <a:t>G</a:t>
            </a:r>
            <a:r>
              <a:rPr kumimoji="0" lang="en-US" altLang="zh-CN" baseline="-25000" smtClean="0">
                <a:solidFill>
                  <a:srgbClr val="000000"/>
                </a:solidFill>
                <a:latin typeface="宋体" pitchFamily="2" charset="-122"/>
              </a:rPr>
              <a:t>4</a:t>
            </a:r>
            <a:r>
              <a:rPr kumimoji="0" lang="en-US" altLang="zh-CN" smtClean="0">
                <a:solidFill>
                  <a:srgbClr val="000000"/>
                </a:solidFill>
                <a:latin typeface="宋体" pitchFamily="2" charset="-122"/>
              </a:rPr>
              <a:t>=0111</a:t>
            </a:r>
          </a:p>
          <a:p>
            <a:pPr indent="-341313" algn="just">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mtClean="0">
                <a:solidFill>
                  <a:srgbClr val="000000"/>
                </a:solidFill>
                <a:latin typeface="宋体" pitchFamily="2" charset="-122"/>
              </a:rPr>
              <a:t>         </a:t>
            </a:r>
            <a:r>
              <a:rPr kumimoji="0" lang="en-US" altLang="en-US" smtClean="0">
                <a:solidFill>
                  <a:srgbClr val="000000"/>
                </a:solidFill>
                <a:latin typeface="宋体" pitchFamily="2" charset="-122"/>
              </a:rPr>
              <a:t>说明</a:t>
            </a:r>
            <a:r>
              <a:rPr kumimoji="0" lang="en-US" altLang="zh-CN" smtClean="0">
                <a:solidFill>
                  <a:srgbClr val="000000"/>
                </a:solidFill>
                <a:latin typeface="宋体" pitchFamily="2" charset="-122"/>
              </a:rPr>
              <a:t>P</a:t>
            </a:r>
            <a:r>
              <a:rPr kumimoji="0" lang="en-US" altLang="zh-CN" baseline="-25000" smtClean="0">
                <a:solidFill>
                  <a:srgbClr val="000000"/>
                </a:solidFill>
                <a:latin typeface="宋体" pitchFamily="2" charset="-122"/>
              </a:rPr>
              <a:t>2</a:t>
            </a:r>
            <a:r>
              <a:rPr kumimoji="0" lang="en-US" altLang="zh-CN" smtClean="0">
                <a:solidFill>
                  <a:srgbClr val="000000"/>
                </a:solidFill>
                <a:latin typeface="宋体" pitchFamily="2" charset="-122"/>
              </a:rPr>
              <a:t>=1</a:t>
            </a:r>
            <a:r>
              <a:rPr kumimoji="0" lang="en-US" altLang="en-US" smtClean="0">
                <a:solidFill>
                  <a:srgbClr val="000000"/>
                </a:solidFill>
                <a:latin typeface="宋体" pitchFamily="2" charset="-122"/>
              </a:rPr>
              <a:t>、</a:t>
            </a:r>
            <a:r>
              <a:rPr kumimoji="0" lang="en-US" altLang="zh-CN" smtClean="0">
                <a:solidFill>
                  <a:srgbClr val="000000"/>
                </a:solidFill>
                <a:latin typeface="宋体" pitchFamily="2" charset="-122"/>
              </a:rPr>
              <a:t>P</a:t>
            </a:r>
            <a:r>
              <a:rPr kumimoji="0" lang="en-US" altLang="zh-CN" baseline="-25000" smtClean="0">
                <a:solidFill>
                  <a:srgbClr val="000000"/>
                </a:solidFill>
                <a:latin typeface="宋体" pitchFamily="2" charset="-122"/>
              </a:rPr>
              <a:t>3</a:t>
            </a:r>
            <a:r>
              <a:rPr kumimoji="0" lang="en-US" altLang="zh-CN" smtClean="0">
                <a:solidFill>
                  <a:srgbClr val="000000"/>
                </a:solidFill>
                <a:latin typeface="宋体" pitchFamily="2" charset="-122"/>
              </a:rPr>
              <a:t>=1</a:t>
            </a:r>
            <a:r>
              <a:rPr kumimoji="0" lang="en-US" altLang="en-US" smtClean="0">
                <a:solidFill>
                  <a:srgbClr val="000000"/>
                </a:solidFill>
                <a:latin typeface="宋体" pitchFamily="2" charset="-122"/>
              </a:rPr>
              <a:t>、</a:t>
            </a:r>
            <a:r>
              <a:rPr kumimoji="0" lang="en-US" altLang="zh-CN" smtClean="0">
                <a:solidFill>
                  <a:srgbClr val="000000"/>
                </a:solidFill>
                <a:latin typeface="宋体" pitchFamily="2" charset="-122"/>
              </a:rPr>
              <a:t>P</a:t>
            </a:r>
            <a:r>
              <a:rPr kumimoji="0" lang="en-US" altLang="zh-CN" baseline="-25000" smtClean="0">
                <a:solidFill>
                  <a:srgbClr val="000000"/>
                </a:solidFill>
                <a:latin typeface="宋体" pitchFamily="2" charset="-122"/>
              </a:rPr>
              <a:t>4</a:t>
            </a:r>
            <a:r>
              <a:rPr kumimoji="0" lang="en-US" altLang="zh-CN" smtClean="0">
                <a:solidFill>
                  <a:srgbClr val="000000"/>
                </a:solidFill>
                <a:latin typeface="宋体" pitchFamily="2" charset="-122"/>
              </a:rPr>
              <a:t>=1</a:t>
            </a:r>
          </a:p>
          <a:p>
            <a:pPr indent="-341313" algn="just">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mtClean="0">
                <a:solidFill>
                  <a:srgbClr val="000000"/>
                </a:solidFill>
                <a:latin typeface="宋体" pitchFamily="2" charset="-122"/>
              </a:rPr>
              <a:t>         </a:t>
            </a:r>
            <a:r>
              <a:rPr kumimoji="0" lang="en-US" altLang="en-US" smtClean="0">
                <a:solidFill>
                  <a:srgbClr val="000000"/>
                </a:solidFill>
                <a:latin typeface="宋体" pitchFamily="2" charset="-122"/>
              </a:rPr>
              <a:t>查表</a:t>
            </a:r>
            <a:r>
              <a:rPr kumimoji="0" lang="en-US" altLang="zh-CN" smtClean="0">
                <a:solidFill>
                  <a:srgbClr val="000000"/>
                </a:solidFill>
                <a:latin typeface="宋体" pitchFamily="2" charset="-122"/>
              </a:rPr>
              <a:t>2-10</a:t>
            </a:r>
            <a:r>
              <a:rPr kumimoji="0" lang="en-US" altLang="en-US" smtClean="0">
                <a:solidFill>
                  <a:srgbClr val="000000"/>
                </a:solidFill>
                <a:latin typeface="宋体" pitchFamily="2" charset="-122"/>
              </a:rPr>
              <a:t>得出错位</a:t>
            </a:r>
            <a:r>
              <a:rPr kumimoji="0" lang="en-US" altLang="zh-CN" smtClean="0">
                <a:solidFill>
                  <a:srgbClr val="000000"/>
                </a:solidFill>
                <a:latin typeface="宋体" pitchFamily="2" charset="-122"/>
              </a:rPr>
              <a:t>H</a:t>
            </a:r>
            <a:r>
              <a:rPr kumimoji="0" lang="en-US" altLang="zh-CN" baseline="-25000" smtClean="0">
                <a:solidFill>
                  <a:srgbClr val="000000"/>
                </a:solidFill>
                <a:latin typeface="宋体" pitchFamily="2" charset="-122"/>
              </a:rPr>
              <a:t>14</a:t>
            </a:r>
            <a:r>
              <a:rPr kumimoji="0" lang="en-US" altLang="en-US" smtClean="0">
                <a:solidFill>
                  <a:srgbClr val="000000"/>
                </a:solidFill>
                <a:latin typeface="宋体" pitchFamily="2" charset="-122"/>
              </a:rPr>
              <a:t>即</a:t>
            </a:r>
            <a:r>
              <a:rPr kumimoji="0" lang="en-US" altLang="zh-CN" smtClean="0">
                <a:solidFill>
                  <a:srgbClr val="000000"/>
                </a:solidFill>
                <a:latin typeface="宋体" pitchFamily="2" charset="-122"/>
              </a:rPr>
              <a:t>D</a:t>
            </a:r>
            <a:r>
              <a:rPr kumimoji="0" lang="en-US" altLang="zh-CN" baseline="-25000" smtClean="0">
                <a:solidFill>
                  <a:srgbClr val="000000"/>
                </a:solidFill>
                <a:latin typeface="宋体" pitchFamily="2" charset="-122"/>
              </a:rPr>
              <a:t>9</a:t>
            </a:r>
          </a:p>
          <a:p>
            <a:pPr indent="-341313" algn="just">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kumimoji="0" lang="en-US" altLang="zh-CN" smtClean="0">
              <a:solidFill>
                <a:srgbClr val="000000"/>
              </a:solidFill>
              <a:latin typeface="宋体" pitchFamily="2" charset="-122"/>
            </a:endParaRPr>
          </a:p>
          <a:p>
            <a:pPr indent="-341313" algn="just">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mtClean="0">
                <a:solidFill>
                  <a:srgbClr val="000000"/>
                </a:solidFill>
                <a:latin typeface="宋体" pitchFamily="2" charset="-122"/>
              </a:rPr>
              <a:t>         </a:t>
            </a:r>
          </a:p>
        </p:txBody>
      </p:sp>
    </p:spTree>
    <p:extLst>
      <p:ext uri="{BB962C8B-B14F-4D97-AF65-F5344CB8AC3E}">
        <p14:creationId xmlns:p14="http://schemas.microsoft.com/office/powerpoint/2010/main" val="386574971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423D73C2-E293-401C-A78A-24D8E2EDC7C3}" type="slidenum">
              <a:rPr kumimoji="0" lang="en-US" altLang="zh-CN">
                <a:solidFill>
                  <a:srgbClr val="FFFFFF"/>
                </a:solidFill>
              </a:rPr>
              <a:pPr/>
              <a:t>21</a:t>
            </a:fld>
            <a:endParaRPr kumimoji="0" lang="en-US" altLang="zh-CN">
              <a:solidFill>
                <a:srgbClr val="FFFFFF"/>
              </a:solidFill>
            </a:endParaRPr>
          </a:p>
        </p:txBody>
      </p:sp>
      <p:sp>
        <p:nvSpPr>
          <p:cNvPr id="106498" name="Rectangle 2"/>
          <p:cNvSpPr>
            <a:spLocks noGrp="1" noChangeArrowheads="1"/>
          </p:cNvSpPr>
          <p:nvPr>
            <p:ph type="title"/>
          </p:nvPr>
        </p:nvSpPr>
        <p:spPr>
          <a:xfrm>
            <a:off x="1066800" y="379413"/>
            <a:ext cx="7772400" cy="1143000"/>
          </a:xfrm>
        </p:spPr>
        <p:txBody>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mtClean="0">
                <a:latin typeface="宋体" pitchFamily="2" charset="-122"/>
              </a:rPr>
              <a:t>海明校验码</a:t>
            </a:r>
            <a:r>
              <a:rPr kumimoji="0" lang="en-US" altLang="zh-CN" smtClean="0"/>
              <a:t> </a:t>
            </a:r>
          </a:p>
        </p:txBody>
      </p:sp>
      <p:grpSp>
        <p:nvGrpSpPr>
          <p:cNvPr id="140291" name="Group 3"/>
          <p:cNvGrpSpPr>
            <a:grpSpLocks/>
          </p:cNvGrpSpPr>
          <p:nvPr/>
        </p:nvGrpSpPr>
        <p:grpSpPr bwMode="auto">
          <a:xfrm>
            <a:off x="762000" y="1905000"/>
            <a:ext cx="8153400" cy="4572000"/>
            <a:chOff x="0" y="0"/>
            <a:chExt cx="5135" cy="2879"/>
          </a:xfrm>
        </p:grpSpPr>
        <p:sp>
          <p:nvSpPr>
            <p:cNvPr id="140292" name="Rectangle 4"/>
            <p:cNvSpPr>
              <a:spLocks noChangeArrowheads="1"/>
            </p:cNvSpPr>
            <p:nvPr/>
          </p:nvSpPr>
          <p:spPr bwMode="auto">
            <a:xfrm>
              <a:off x="0" y="0"/>
              <a:ext cx="21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293" name="Rectangle 5"/>
            <p:cNvSpPr>
              <a:spLocks noChangeArrowheads="1"/>
            </p:cNvSpPr>
            <p:nvPr/>
          </p:nvSpPr>
          <p:spPr bwMode="auto">
            <a:xfrm>
              <a:off x="219" y="0"/>
              <a:ext cx="32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400">
                  <a:solidFill>
                    <a:srgbClr val="000000"/>
                  </a:solidFill>
                </a:rPr>
                <a:t>指误字</a:t>
              </a:r>
            </a:p>
          </p:txBody>
        </p:sp>
        <p:sp>
          <p:nvSpPr>
            <p:cNvPr id="140294" name="Rectangle 6"/>
            <p:cNvSpPr>
              <a:spLocks noChangeArrowheads="1"/>
            </p:cNvSpPr>
            <p:nvPr/>
          </p:nvSpPr>
          <p:spPr bwMode="auto">
            <a:xfrm>
              <a:off x="548" y="0"/>
              <a:ext cx="21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400">
                  <a:solidFill>
                    <a:srgbClr val="000000"/>
                  </a:solidFill>
                </a:rPr>
                <a:t>无错</a:t>
              </a:r>
            </a:p>
          </p:txBody>
        </p:sp>
        <p:sp>
          <p:nvSpPr>
            <p:cNvPr id="140295" name="Rectangle 7"/>
            <p:cNvSpPr>
              <a:spLocks noChangeArrowheads="1"/>
            </p:cNvSpPr>
            <p:nvPr/>
          </p:nvSpPr>
          <p:spPr bwMode="auto">
            <a:xfrm>
              <a:off x="766" y="0"/>
              <a:ext cx="2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296" name="Rectangle 8"/>
            <p:cNvSpPr>
              <a:spLocks noChangeArrowheads="1"/>
            </p:cNvSpPr>
            <p:nvPr/>
          </p:nvSpPr>
          <p:spPr bwMode="auto">
            <a:xfrm>
              <a:off x="986" y="0"/>
              <a:ext cx="21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400">
                  <a:solidFill>
                    <a:srgbClr val="000000"/>
                  </a:solidFill>
                </a:rPr>
                <a:t>出</a:t>
              </a:r>
            </a:p>
          </p:txBody>
        </p:sp>
        <p:sp>
          <p:nvSpPr>
            <p:cNvPr id="140297" name="Rectangle 9"/>
            <p:cNvSpPr>
              <a:spLocks noChangeArrowheads="1"/>
            </p:cNvSpPr>
            <p:nvPr/>
          </p:nvSpPr>
          <p:spPr bwMode="auto">
            <a:xfrm>
              <a:off x="1205" y="0"/>
              <a:ext cx="2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298" name="Rectangle 10"/>
            <p:cNvSpPr>
              <a:spLocks noChangeArrowheads="1"/>
            </p:cNvSpPr>
            <p:nvPr/>
          </p:nvSpPr>
          <p:spPr bwMode="auto">
            <a:xfrm>
              <a:off x="1425" y="0"/>
              <a:ext cx="21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299" name="Rectangle 11"/>
            <p:cNvSpPr>
              <a:spLocks noChangeArrowheads="1"/>
            </p:cNvSpPr>
            <p:nvPr/>
          </p:nvSpPr>
          <p:spPr bwMode="auto">
            <a:xfrm>
              <a:off x="1644" y="0"/>
              <a:ext cx="2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400">
                  <a:solidFill>
                    <a:srgbClr val="000000"/>
                  </a:solidFill>
                </a:rPr>
                <a:t>错</a:t>
              </a:r>
            </a:p>
          </p:txBody>
        </p:sp>
        <p:sp>
          <p:nvSpPr>
            <p:cNvPr id="140300" name="Rectangle 12"/>
            <p:cNvSpPr>
              <a:spLocks noChangeArrowheads="1"/>
            </p:cNvSpPr>
            <p:nvPr/>
          </p:nvSpPr>
          <p:spPr bwMode="auto">
            <a:xfrm>
              <a:off x="1884" y="0"/>
              <a:ext cx="19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01" name="Rectangle 13"/>
            <p:cNvSpPr>
              <a:spLocks noChangeArrowheads="1"/>
            </p:cNvSpPr>
            <p:nvPr/>
          </p:nvSpPr>
          <p:spPr bwMode="auto">
            <a:xfrm>
              <a:off x="2082" y="0"/>
              <a:ext cx="21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02" name="Rectangle 14"/>
            <p:cNvSpPr>
              <a:spLocks noChangeArrowheads="1"/>
            </p:cNvSpPr>
            <p:nvPr/>
          </p:nvSpPr>
          <p:spPr bwMode="auto">
            <a:xfrm>
              <a:off x="2301" y="0"/>
              <a:ext cx="21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03" name="Rectangle 15"/>
            <p:cNvSpPr>
              <a:spLocks noChangeArrowheads="1"/>
            </p:cNvSpPr>
            <p:nvPr/>
          </p:nvSpPr>
          <p:spPr bwMode="auto">
            <a:xfrm>
              <a:off x="2519" y="0"/>
              <a:ext cx="21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04" name="Rectangle 16"/>
            <p:cNvSpPr>
              <a:spLocks noChangeArrowheads="1"/>
            </p:cNvSpPr>
            <p:nvPr/>
          </p:nvSpPr>
          <p:spPr bwMode="auto">
            <a:xfrm>
              <a:off x="2738" y="0"/>
              <a:ext cx="27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400">
                  <a:solidFill>
                    <a:srgbClr val="000000"/>
                  </a:solidFill>
                </a:rPr>
                <a:t>位</a:t>
              </a:r>
            </a:p>
          </p:txBody>
        </p:sp>
        <p:sp>
          <p:nvSpPr>
            <p:cNvPr id="140305" name="Rectangle 17"/>
            <p:cNvSpPr>
              <a:spLocks noChangeArrowheads="1"/>
            </p:cNvSpPr>
            <p:nvPr/>
          </p:nvSpPr>
          <p:spPr bwMode="auto">
            <a:xfrm>
              <a:off x="3015" y="0"/>
              <a:ext cx="27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400">
                  <a:solidFill>
                    <a:srgbClr val="000000"/>
                  </a:solidFill>
                </a:rPr>
                <a:t>号</a:t>
              </a:r>
            </a:p>
          </p:txBody>
        </p:sp>
        <p:sp>
          <p:nvSpPr>
            <p:cNvPr id="140306" name="Rectangle 18"/>
            <p:cNvSpPr>
              <a:spLocks noChangeArrowheads="1"/>
            </p:cNvSpPr>
            <p:nvPr/>
          </p:nvSpPr>
          <p:spPr bwMode="auto">
            <a:xfrm>
              <a:off x="3286" y="0"/>
              <a:ext cx="32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07" name="Rectangle 19"/>
            <p:cNvSpPr>
              <a:spLocks noChangeArrowheads="1"/>
            </p:cNvSpPr>
            <p:nvPr/>
          </p:nvSpPr>
          <p:spPr bwMode="auto">
            <a:xfrm>
              <a:off x="3614" y="0"/>
              <a:ext cx="35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08" name="Rectangle 20"/>
            <p:cNvSpPr>
              <a:spLocks noChangeArrowheads="1"/>
            </p:cNvSpPr>
            <p:nvPr/>
          </p:nvSpPr>
          <p:spPr bwMode="auto">
            <a:xfrm>
              <a:off x="3972" y="0"/>
              <a:ext cx="29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09" name="Rectangle 21"/>
            <p:cNvSpPr>
              <a:spLocks noChangeArrowheads="1"/>
            </p:cNvSpPr>
            <p:nvPr/>
          </p:nvSpPr>
          <p:spPr bwMode="auto">
            <a:xfrm>
              <a:off x="4271" y="0"/>
              <a:ext cx="13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10" name="Rectangle 22"/>
            <p:cNvSpPr>
              <a:spLocks noChangeArrowheads="1"/>
            </p:cNvSpPr>
            <p:nvPr/>
          </p:nvSpPr>
          <p:spPr bwMode="auto">
            <a:xfrm>
              <a:off x="4407" y="0"/>
              <a:ext cx="13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11" name="Rectangle 23"/>
            <p:cNvSpPr>
              <a:spLocks noChangeArrowheads="1"/>
            </p:cNvSpPr>
            <p:nvPr/>
          </p:nvSpPr>
          <p:spPr bwMode="auto">
            <a:xfrm>
              <a:off x="4543" y="0"/>
              <a:ext cx="13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12" name="Rectangle 24"/>
            <p:cNvSpPr>
              <a:spLocks noChangeArrowheads="1"/>
            </p:cNvSpPr>
            <p:nvPr/>
          </p:nvSpPr>
          <p:spPr bwMode="auto">
            <a:xfrm>
              <a:off x="4679" y="0"/>
              <a:ext cx="13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13" name="Rectangle 25"/>
            <p:cNvSpPr>
              <a:spLocks noChangeArrowheads="1"/>
            </p:cNvSpPr>
            <p:nvPr/>
          </p:nvSpPr>
          <p:spPr bwMode="auto">
            <a:xfrm>
              <a:off x="4815" y="0"/>
              <a:ext cx="18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14" name="Rectangle 26"/>
            <p:cNvSpPr>
              <a:spLocks noChangeArrowheads="1"/>
            </p:cNvSpPr>
            <p:nvPr/>
          </p:nvSpPr>
          <p:spPr bwMode="auto">
            <a:xfrm>
              <a:off x="4998" y="0"/>
              <a:ext cx="13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15" name="Rectangle 27"/>
            <p:cNvSpPr>
              <a:spLocks noChangeArrowheads="1"/>
            </p:cNvSpPr>
            <p:nvPr/>
          </p:nvSpPr>
          <p:spPr bwMode="auto">
            <a:xfrm>
              <a:off x="0" y="480"/>
              <a:ext cx="21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400">
                  <a:solidFill>
                    <a:srgbClr val="000000"/>
                  </a:solidFill>
                </a:rPr>
                <a:t>含义</a:t>
              </a:r>
            </a:p>
          </p:txBody>
        </p:sp>
        <p:sp>
          <p:nvSpPr>
            <p:cNvPr id="140316" name="Rectangle 28"/>
            <p:cNvSpPr>
              <a:spLocks noChangeArrowheads="1"/>
            </p:cNvSpPr>
            <p:nvPr/>
          </p:nvSpPr>
          <p:spPr bwMode="auto">
            <a:xfrm>
              <a:off x="219" y="480"/>
              <a:ext cx="32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17" name="Rectangle 29"/>
            <p:cNvSpPr>
              <a:spLocks noChangeArrowheads="1"/>
            </p:cNvSpPr>
            <p:nvPr/>
          </p:nvSpPr>
          <p:spPr bwMode="auto">
            <a:xfrm>
              <a:off x="548" y="480"/>
              <a:ext cx="21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18" name="Rectangle 30"/>
            <p:cNvSpPr>
              <a:spLocks noChangeArrowheads="1"/>
            </p:cNvSpPr>
            <p:nvPr/>
          </p:nvSpPr>
          <p:spPr bwMode="auto">
            <a:xfrm>
              <a:off x="766" y="480"/>
              <a:ext cx="2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p:txBody>
        </p:sp>
        <p:sp>
          <p:nvSpPr>
            <p:cNvPr id="140319" name="Rectangle 31"/>
            <p:cNvSpPr>
              <a:spLocks noChangeArrowheads="1"/>
            </p:cNvSpPr>
            <p:nvPr/>
          </p:nvSpPr>
          <p:spPr bwMode="auto">
            <a:xfrm>
              <a:off x="986" y="480"/>
              <a:ext cx="21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2</a:t>
              </a:r>
            </a:p>
          </p:txBody>
        </p:sp>
        <p:sp>
          <p:nvSpPr>
            <p:cNvPr id="140320" name="Rectangle 32"/>
            <p:cNvSpPr>
              <a:spLocks noChangeArrowheads="1"/>
            </p:cNvSpPr>
            <p:nvPr/>
          </p:nvSpPr>
          <p:spPr bwMode="auto">
            <a:xfrm>
              <a:off x="1205" y="480"/>
              <a:ext cx="2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3</a:t>
              </a:r>
            </a:p>
          </p:txBody>
        </p:sp>
        <p:sp>
          <p:nvSpPr>
            <p:cNvPr id="140321" name="Rectangle 33"/>
            <p:cNvSpPr>
              <a:spLocks noChangeArrowheads="1"/>
            </p:cNvSpPr>
            <p:nvPr/>
          </p:nvSpPr>
          <p:spPr bwMode="auto">
            <a:xfrm>
              <a:off x="1425" y="480"/>
              <a:ext cx="21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4</a:t>
              </a:r>
            </a:p>
          </p:txBody>
        </p:sp>
        <p:sp>
          <p:nvSpPr>
            <p:cNvPr id="140322" name="Rectangle 34"/>
            <p:cNvSpPr>
              <a:spLocks noChangeArrowheads="1"/>
            </p:cNvSpPr>
            <p:nvPr/>
          </p:nvSpPr>
          <p:spPr bwMode="auto">
            <a:xfrm>
              <a:off x="1644" y="480"/>
              <a:ext cx="2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5</a:t>
              </a:r>
            </a:p>
          </p:txBody>
        </p:sp>
        <p:sp>
          <p:nvSpPr>
            <p:cNvPr id="140323" name="Rectangle 35"/>
            <p:cNvSpPr>
              <a:spLocks noChangeArrowheads="1"/>
            </p:cNvSpPr>
            <p:nvPr/>
          </p:nvSpPr>
          <p:spPr bwMode="auto">
            <a:xfrm>
              <a:off x="1884" y="480"/>
              <a:ext cx="19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6</a:t>
              </a:r>
            </a:p>
          </p:txBody>
        </p:sp>
        <p:sp>
          <p:nvSpPr>
            <p:cNvPr id="140324" name="Rectangle 36"/>
            <p:cNvSpPr>
              <a:spLocks noChangeArrowheads="1"/>
            </p:cNvSpPr>
            <p:nvPr/>
          </p:nvSpPr>
          <p:spPr bwMode="auto">
            <a:xfrm>
              <a:off x="2082" y="480"/>
              <a:ext cx="21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7</a:t>
              </a:r>
            </a:p>
          </p:txBody>
        </p:sp>
        <p:sp>
          <p:nvSpPr>
            <p:cNvPr id="140325" name="Rectangle 37"/>
            <p:cNvSpPr>
              <a:spLocks noChangeArrowheads="1"/>
            </p:cNvSpPr>
            <p:nvPr/>
          </p:nvSpPr>
          <p:spPr bwMode="auto">
            <a:xfrm>
              <a:off x="2301" y="480"/>
              <a:ext cx="21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8</a:t>
              </a:r>
            </a:p>
          </p:txBody>
        </p:sp>
        <p:sp>
          <p:nvSpPr>
            <p:cNvPr id="140326" name="Rectangle 38"/>
            <p:cNvSpPr>
              <a:spLocks noChangeArrowheads="1"/>
            </p:cNvSpPr>
            <p:nvPr/>
          </p:nvSpPr>
          <p:spPr bwMode="auto">
            <a:xfrm>
              <a:off x="2519" y="480"/>
              <a:ext cx="21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9</a:t>
              </a:r>
            </a:p>
          </p:txBody>
        </p:sp>
        <p:sp>
          <p:nvSpPr>
            <p:cNvPr id="140327" name="Rectangle 39"/>
            <p:cNvSpPr>
              <a:spLocks noChangeArrowheads="1"/>
            </p:cNvSpPr>
            <p:nvPr/>
          </p:nvSpPr>
          <p:spPr bwMode="auto">
            <a:xfrm>
              <a:off x="2738" y="480"/>
              <a:ext cx="27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10</a:t>
              </a:r>
            </a:p>
          </p:txBody>
        </p:sp>
        <p:sp>
          <p:nvSpPr>
            <p:cNvPr id="140328" name="Rectangle 40"/>
            <p:cNvSpPr>
              <a:spLocks noChangeArrowheads="1"/>
            </p:cNvSpPr>
            <p:nvPr/>
          </p:nvSpPr>
          <p:spPr bwMode="auto">
            <a:xfrm>
              <a:off x="3015" y="480"/>
              <a:ext cx="27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11</a:t>
              </a:r>
            </a:p>
          </p:txBody>
        </p:sp>
        <p:sp>
          <p:nvSpPr>
            <p:cNvPr id="140329" name="Rectangle 41"/>
            <p:cNvSpPr>
              <a:spLocks noChangeArrowheads="1"/>
            </p:cNvSpPr>
            <p:nvPr/>
          </p:nvSpPr>
          <p:spPr bwMode="auto">
            <a:xfrm>
              <a:off x="3286" y="480"/>
              <a:ext cx="32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12</a:t>
              </a:r>
            </a:p>
          </p:txBody>
        </p:sp>
        <p:sp>
          <p:nvSpPr>
            <p:cNvPr id="140330" name="Rectangle 42"/>
            <p:cNvSpPr>
              <a:spLocks noChangeArrowheads="1"/>
            </p:cNvSpPr>
            <p:nvPr/>
          </p:nvSpPr>
          <p:spPr bwMode="auto">
            <a:xfrm>
              <a:off x="3614" y="480"/>
              <a:ext cx="35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13</a:t>
              </a:r>
            </a:p>
          </p:txBody>
        </p:sp>
        <p:sp>
          <p:nvSpPr>
            <p:cNvPr id="140331" name="Rectangle 43"/>
            <p:cNvSpPr>
              <a:spLocks noChangeArrowheads="1"/>
            </p:cNvSpPr>
            <p:nvPr/>
          </p:nvSpPr>
          <p:spPr bwMode="auto">
            <a:xfrm>
              <a:off x="3972" y="480"/>
              <a:ext cx="29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14</a:t>
              </a:r>
            </a:p>
          </p:txBody>
        </p:sp>
        <p:sp>
          <p:nvSpPr>
            <p:cNvPr id="140332" name="Rectangle 44"/>
            <p:cNvSpPr>
              <a:spLocks noChangeArrowheads="1"/>
            </p:cNvSpPr>
            <p:nvPr/>
          </p:nvSpPr>
          <p:spPr bwMode="auto">
            <a:xfrm>
              <a:off x="4271" y="480"/>
              <a:ext cx="13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33" name="Rectangle 45"/>
            <p:cNvSpPr>
              <a:spLocks noChangeArrowheads="1"/>
            </p:cNvSpPr>
            <p:nvPr/>
          </p:nvSpPr>
          <p:spPr bwMode="auto">
            <a:xfrm>
              <a:off x="4407" y="480"/>
              <a:ext cx="13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34" name="Rectangle 46"/>
            <p:cNvSpPr>
              <a:spLocks noChangeArrowheads="1"/>
            </p:cNvSpPr>
            <p:nvPr/>
          </p:nvSpPr>
          <p:spPr bwMode="auto">
            <a:xfrm>
              <a:off x="4543" y="480"/>
              <a:ext cx="13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35" name="Rectangle 47"/>
            <p:cNvSpPr>
              <a:spLocks noChangeArrowheads="1"/>
            </p:cNvSpPr>
            <p:nvPr/>
          </p:nvSpPr>
          <p:spPr bwMode="auto">
            <a:xfrm>
              <a:off x="4679" y="480"/>
              <a:ext cx="13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36" name="Rectangle 48"/>
            <p:cNvSpPr>
              <a:spLocks noChangeArrowheads="1"/>
            </p:cNvSpPr>
            <p:nvPr/>
          </p:nvSpPr>
          <p:spPr bwMode="auto">
            <a:xfrm>
              <a:off x="4815" y="480"/>
              <a:ext cx="18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37" name="Rectangle 49"/>
            <p:cNvSpPr>
              <a:spLocks noChangeArrowheads="1"/>
            </p:cNvSpPr>
            <p:nvPr/>
          </p:nvSpPr>
          <p:spPr bwMode="auto">
            <a:xfrm>
              <a:off x="4998" y="480"/>
              <a:ext cx="13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38" name="Rectangle 50"/>
            <p:cNvSpPr>
              <a:spLocks noChangeArrowheads="1"/>
            </p:cNvSpPr>
            <p:nvPr/>
          </p:nvSpPr>
          <p:spPr bwMode="auto">
            <a:xfrm>
              <a:off x="0" y="960"/>
              <a:ext cx="21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400">
                  <a:solidFill>
                    <a:srgbClr val="000000"/>
                  </a:solidFill>
                </a:rPr>
                <a:t>第一组</a:t>
              </a:r>
            </a:p>
          </p:txBody>
        </p:sp>
        <p:sp>
          <p:nvSpPr>
            <p:cNvPr id="140339" name="Rectangle 51"/>
            <p:cNvSpPr>
              <a:spLocks noChangeArrowheads="1"/>
            </p:cNvSpPr>
            <p:nvPr/>
          </p:nvSpPr>
          <p:spPr bwMode="auto">
            <a:xfrm>
              <a:off x="219" y="960"/>
              <a:ext cx="32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G1</a:t>
              </a:r>
            </a:p>
          </p:txBody>
        </p:sp>
        <p:sp>
          <p:nvSpPr>
            <p:cNvPr id="140340" name="Rectangle 52"/>
            <p:cNvSpPr>
              <a:spLocks noChangeArrowheads="1"/>
            </p:cNvSpPr>
            <p:nvPr/>
          </p:nvSpPr>
          <p:spPr bwMode="auto">
            <a:xfrm>
              <a:off x="548" y="960"/>
              <a:ext cx="21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p:txBody>
        </p:sp>
        <p:sp>
          <p:nvSpPr>
            <p:cNvPr id="140341" name="Rectangle 53"/>
            <p:cNvSpPr>
              <a:spLocks noChangeArrowheads="1"/>
            </p:cNvSpPr>
            <p:nvPr/>
          </p:nvSpPr>
          <p:spPr bwMode="auto">
            <a:xfrm>
              <a:off x="766" y="960"/>
              <a:ext cx="2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42" name="Rectangle 54"/>
            <p:cNvSpPr>
              <a:spLocks noChangeArrowheads="1"/>
            </p:cNvSpPr>
            <p:nvPr/>
          </p:nvSpPr>
          <p:spPr bwMode="auto">
            <a:xfrm>
              <a:off x="986" y="960"/>
              <a:ext cx="21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p:txBody>
        </p:sp>
        <p:sp>
          <p:nvSpPr>
            <p:cNvPr id="140343" name="Rectangle 55"/>
            <p:cNvSpPr>
              <a:spLocks noChangeArrowheads="1"/>
            </p:cNvSpPr>
            <p:nvPr/>
          </p:nvSpPr>
          <p:spPr bwMode="auto">
            <a:xfrm>
              <a:off x="1205" y="960"/>
              <a:ext cx="2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44" name="Rectangle 56"/>
            <p:cNvSpPr>
              <a:spLocks noChangeArrowheads="1"/>
            </p:cNvSpPr>
            <p:nvPr/>
          </p:nvSpPr>
          <p:spPr bwMode="auto">
            <a:xfrm>
              <a:off x="1425" y="960"/>
              <a:ext cx="21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45" name="Rectangle 57"/>
            <p:cNvSpPr>
              <a:spLocks noChangeArrowheads="1"/>
            </p:cNvSpPr>
            <p:nvPr/>
          </p:nvSpPr>
          <p:spPr bwMode="auto">
            <a:xfrm>
              <a:off x="1644" y="960"/>
              <a:ext cx="2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46" name="Rectangle 58"/>
            <p:cNvSpPr>
              <a:spLocks noChangeArrowheads="1"/>
            </p:cNvSpPr>
            <p:nvPr/>
          </p:nvSpPr>
          <p:spPr bwMode="auto">
            <a:xfrm>
              <a:off x="1884" y="960"/>
              <a:ext cx="19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47" name="Rectangle 59"/>
            <p:cNvSpPr>
              <a:spLocks noChangeArrowheads="1"/>
            </p:cNvSpPr>
            <p:nvPr/>
          </p:nvSpPr>
          <p:spPr bwMode="auto">
            <a:xfrm>
              <a:off x="2082" y="960"/>
              <a:ext cx="21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48" name="Rectangle 60"/>
            <p:cNvSpPr>
              <a:spLocks noChangeArrowheads="1"/>
            </p:cNvSpPr>
            <p:nvPr/>
          </p:nvSpPr>
          <p:spPr bwMode="auto">
            <a:xfrm>
              <a:off x="2301" y="960"/>
              <a:ext cx="21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49" name="Rectangle 61"/>
            <p:cNvSpPr>
              <a:spLocks noChangeArrowheads="1"/>
            </p:cNvSpPr>
            <p:nvPr/>
          </p:nvSpPr>
          <p:spPr bwMode="auto">
            <a:xfrm>
              <a:off x="2519" y="960"/>
              <a:ext cx="21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50" name="Rectangle 62"/>
            <p:cNvSpPr>
              <a:spLocks noChangeArrowheads="1"/>
            </p:cNvSpPr>
            <p:nvPr/>
          </p:nvSpPr>
          <p:spPr bwMode="auto">
            <a:xfrm>
              <a:off x="2738" y="960"/>
              <a:ext cx="27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51" name="Rectangle 63"/>
            <p:cNvSpPr>
              <a:spLocks noChangeArrowheads="1"/>
            </p:cNvSpPr>
            <p:nvPr/>
          </p:nvSpPr>
          <p:spPr bwMode="auto">
            <a:xfrm>
              <a:off x="3015" y="960"/>
              <a:ext cx="27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52" name="Rectangle 64"/>
            <p:cNvSpPr>
              <a:spLocks noChangeArrowheads="1"/>
            </p:cNvSpPr>
            <p:nvPr/>
          </p:nvSpPr>
          <p:spPr bwMode="auto">
            <a:xfrm>
              <a:off x="3286" y="960"/>
              <a:ext cx="32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53" name="Rectangle 65"/>
            <p:cNvSpPr>
              <a:spLocks noChangeArrowheads="1"/>
            </p:cNvSpPr>
            <p:nvPr/>
          </p:nvSpPr>
          <p:spPr bwMode="auto">
            <a:xfrm>
              <a:off x="3614" y="960"/>
              <a:ext cx="35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54" name="Rectangle 66"/>
            <p:cNvSpPr>
              <a:spLocks noChangeArrowheads="1"/>
            </p:cNvSpPr>
            <p:nvPr/>
          </p:nvSpPr>
          <p:spPr bwMode="auto">
            <a:xfrm>
              <a:off x="3972" y="960"/>
              <a:ext cx="29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p:txBody>
        </p:sp>
        <p:sp>
          <p:nvSpPr>
            <p:cNvPr id="140355" name="Rectangle 67"/>
            <p:cNvSpPr>
              <a:spLocks noChangeArrowheads="1"/>
            </p:cNvSpPr>
            <p:nvPr/>
          </p:nvSpPr>
          <p:spPr bwMode="auto">
            <a:xfrm>
              <a:off x="4271" y="960"/>
              <a:ext cx="13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56" name="Rectangle 68"/>
            <p:cNvSpPr>
              <a:spLocks noChangeArrowheads="1"/>
            </p:cNvSpPr>
            <p:nvPr/>
          </p:nvSpPr>
          <p:spPr bwMode="auto">
            <a:xfrm>
              <a:off x="4407" y="960"/>
              <a:ext cx="13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57" name="Rectangle 69"/>
            <p:cNvSpPr>
              <a:spLocks noChangeArrowheads="1"/>
            </p:cNvSpPr>
            <p:nvPr/>
          </p:nvSpPr>
          <p:spPr bwMode="auto">
            <a:xfrm>
              <a:off x="4543" y="960"/>
              <a:ext cx="13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58" name="Rectangle 70"/>
            <p:cNvSpPr>
              <a:spLocks noChangeArrowheads="1"/>
            </p:cNvSpPr>
            <p:nvPr/>
          </p:nvSpPr>
          <p:spPr bwMode="auto">
            <a:xfrm>
              <a:off x="4679" y="960"/>
              <a:ext cx="13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59" name="Rectangle 71"/>
            <p:cNvSpPr>
              <a:spLocks noChangeArrowheads="1"/>
            </p:cNvSpPr>
            <p:nvPr/>
          </p:nvSpPr>
          <p:spPr bwMode="auto">
            <a:xfrm>
              <a:off x="4815" y="960"/>
              <a:ext cx="18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60" name="Rectangle 72"/>
            <p:cNvSpPr>
              <a:spLocks noChangeArrowheads="1"/>
            </p:cNvSpPr>
            <p:nvPr/>
          </p:nvSpPr>
          <p:spPr bwMode="auto">
            <a:xfrm>
              <a:off x="4998" y="960"/>
              <a:ext cx="13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61" name="Rectangle 73"/>
            <p:cNvSpPr>
              <a:spLocks noChangeArrowheads="1"/>
            </p:cNvSpPr>
            <p:nvPr/>
          </p:nvSpPr>
          <p:spPr bwMode="auto">
            <a:xfrm>
              <a:off x="0" y="1440"/>
              <a:ext cx="21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400">
                  <a:solidFill>
                    <a:srgbClr val="000000"/>
                  </a:solidFill>
                </a:rPr>
                <a:t>第二组</a:t>
              </a:r>
            </a:p>
          </p:txBody>
        </p:sp>
        <p:sp>
          <p:nvSpPr>
            <p:cNvPr id="140362" name="Rectangle 74"/>
            <p:cNvSpPr>
              <a:spLocks noChangeArrowheads="1"/>
            </p:cNvSpPr>
            <p:nvPr/>
          </p:nvSpPr>
          <p:spPr bwMode="auto">
            <a:xfrm>
              <a:off x="219" y="1440"/>
              <a:ext cx="32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G2</a:t>
              </a:r>
            </a:p>
          </p:txBody>
        </p:sp>
        <p:sp>
          <p:nvSpPr>
            <p:cNvPr id="140363" name="Rectangle 75"/>
            <p:cNvSpPr>
              <a:spLocks noChangeArrowheads="1"/>
            </p:cNvSpPr>
            <p:nvPr/>
          </p:nvSpPr>
          <p:spPr bwMode="auto">
            <a:xfrm>
              <a:off x="548" y="1440"/>
              <a:ext cx="21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p:txBody>
        </p:sp>
        <p:sp>
          <p:nvSpPr>
            <p:cNvPr id="140364" name="Rectangle 76"/>
            <p:cNvSpPr>
              <a:spLocks noChangeArrowheads="1"/>
            </p:cNvSpPr>
            <p:nvPr/>
          </p:nvSpPr>
          <p:spPr bwMode="auto">
            <a:xfrm>
              <a:off x="766" y="1440"/>
              <a:ext cx="2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65" name="Rectangle 77"/>
            <p:cNvSpPr>
              <a:spLocks noChangeArrowheads="1"/>
            </p:cNvSpPr>
            <p:nvPr/>
          </p:nvSpPr>
          <p:spPr bwMode="auto">
            <a:xfrm>
              <a:off x="986" y="1440"/>
              <a:ext cx="21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p:txBody>
        </p:sp>
        <p:sp>
          <p:nvSpPr>
            <p:cNvPr id="140366" name="Rectangle 78"/>
            <p:cNvSpPr>
              <a:spLocks noChangeArrowheads="1"/>
            </p:cNvSpPr>
            <p:nvPr/>
          </p:nvSpPr>
          <p:spPr bwMode="auto">
            <a:xfrm>
              <a:off x="1205" y="1440"/>
              <a:ext cx="2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67" name="Rectangle 79"/>
            <p:cNvSpPr>
              <a:spLocks noChangeArrowheads="1"/>
            </p:cNvSpPr>
            <p:nvPr/>
          </p:nvSpPr>
          <p:spPr bwMode="auto">
            <a:xfrm>
              <a:off x="1425" y="1440"/>
              <a:ext cx="21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68" name="Rectangle 80"/>
            <p:cNvSpPr>
              <a:spLocks noChangeArrowheads="1"/>
            </p:cNvSpPr>
            <p:nvPr/>
          </p:nvSpPr>
          <p:spPr bwMode="auto">
            <a:xfrm>
              <a:off x="1644" y="1440"/>
              <a:ext cx="2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69" name="Rectangle 81"/>
            <p:cNvSpPr>
              <a:spLocks noChangeArrowheads="1"/>
            </p:cNvSpPr>
            <p:nvPr/>
          </p:nvSpPr>
          <p:spPr bwMode="auto">
            <a:xfrm>
              <a:off x="1884" y="1440"/>
              <a:ext cx="19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70" name="Rectangle 82"/>
            <p:cNvSpPr>
              <a:spLocks noChangeArrowheads="1"/>
            </p:cNvSpPr>
            <p:nvPr/>
          </p:nvSpPr>
          <p:spPr bwMode="auto">
            <a:xfrm>
              <a:off x="2082" y="1440"/>
              <a:ext cx="21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71" name="Rectangle 83"/>
            <p:cNvSpPr>
              <a:spLocks noChangeArrowheads="1"/>
            </p:cNvSpPr>
            <p:nvPr/>
          </p:nvSpPr>
          <p:spPr bwMode="auto">
            <a:xfrm>
              <a:off x="2301" y="1440"/>
              <a:ext cx="21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72" name="Rectangle 84"/>
            <p:cNvSpPr>
              <a:spLocks noChangeArrowheads="1"/>
            </p:cNvSpPr>
            <p:nvPr/>
          </p:nvSpPr>
          <p:spPr bwMode="auto">
            <a:xfrm>
              <a:off x="2519" y="1440"/>
              <a:ext cx="21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73" name="Rectangle 85"/>
            <p:cNvSpPr>
              <a:spLocks noChangeArrowheads="1"/>
            </p:cNvSpPr>
            <p:nvPr/>
          </p:nvSpPr>
          <p:spPr bwMode="auto">
            <a:xfrm>
              <a:off x="2738" y="1440"/>
              <a:ext cx="27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74" name="Rectangle 86"/>
            <p:cNvSpPr>
              <a:spLocks noChangeArrowheads="1"/>
            </p:cNvSpPr>
            <p:nvPr/>
          </p:nvSpPr>
          <p:spPr bwMode="auto">
            <a:xfrm>
              <a:off x="3015" y="1440"/>
              <a:ext cx="27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75" name="Rectangle 87"/>
            <p:cNvSpPr>
              <a:spLocks noChangeArrowheads="1"/>
            </p:cNvSpPr>
            <p:nvPr/>
          </p:nvSpPr>
          <p:spPr bwMode="auto">
            <a:xfrm>
              <a:off x="3286" y="1440"/>
              <a:ext cx="32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76" name="Rectangle 88"/>
            <p:cNvSpPr>
              <a:spLocks noChangeArrowheads="1"/>
            </p:cNvSpPr>
            <p:nvPr/>
          </p:nvSpPr>
          <p:spPr bwMode="auto">
            <a:xfrm>
              <a:off x="3614" y="1440"/>
              <a:ext cx="35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77" name="Rectangle 89"/>
            <p:cNvSpPr>
              <a:spLocks noChangeArrowheads="1"/>
            </p:cNvSpPr>
            <p:nvPr/>
          </p:nvSpPr>
          <p:spPr bwMode="auto">
            <a:xfrm>
              <a:off x="3972" y="1440"/>
              <a:ext cx="29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p:txBody>
        </p:sp>
        <p:sp>
          <p:nvSpPr>
            <p:cNvPr id="140378" name="Rectangle 90"/>
            <p:cNvSpPr>
              <a:spLocks noChangeArrowheads="1"/>
            </p:cNvSpPr>
            <p:nvPr/>
          </p:nvSpPr>
          <p:spPr bwMode="auto">
            <a:xfrm>
              <a:off x="4271" y="1440"/>
              <a:ext cx="13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79" name="Rectangle 91"/>
            <p:cNvSpPr>
              <a:spLocks noChangeArrowheads="1"/>
            </p:cNvSpPr>
            <p:nvPr/>
          </p:nvSpPr>
          <p:spPr bwMode="auto">
            <a:xfrm>
              <a:off x="4407" y="1440"/>
              <a:ext cx="13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80" name="Rectangle 92"/>
            <p:cNvSpPr>
              <a:spLocks noChangeArrowheads="1"/>
            </p:cNvSpPr>
            <p:nvPr/>
          </p:nvSpPr>
          <p:spPr bwMode="auto">
            <a:xfrm>
              <a:off x="4543" y="1440"/>
              <a:ext cx="13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81" name="Rectangle 93"/>
            <p:cNvSpPr>
              <a:spLocks noChangeArrowheads="1"/>
            </p:cNvSpPr>
            <p:nvPr/>
          </p:nvSpPr>
          <p:spPr bwMode="auto">
            <a:xfrm>
              <a:off x="4679" y="1440"/>
              <a:ext cx="13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82" name="Rectangle 94"/>
            <p:cNvSpPr>
              <a:spLocks noChangeArrowheads="1"/>
            </p:cNvSpPr>
            <p:nvPr/>
          </p:nvSpPr>
          <p:spPr bwMode="auto">
            <a:xfrm>
              <a:off x="4815" y="1440"/>
              <a:ext cx="18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83" name="Rectangle 95"/>
            <p:cNvSpPr>
              <a:spLocks noChangeArrowheads="1"/>
            </p:cNvSpPr>
            <p:nvPr/>
          </p:nvSpPr>
          <p:spPr bwMode="auto">
            <a:xfrm>
              <a:off x="4998" y="1440"/>
              <a:ext cx="13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84" name="Rectangle 96"/>
            <p:cNvSpPr>
              <a:spLocks noChangeArrowheads="1"/>
            </p:cNvSpPr>
            <p:nvPr/>
          </p:nvSpPr>
          <p:spPr bwMode="auto">
            <a:xfrm>
              <a:off x="0" y="1920"/>
              <a:ext cx="21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400">
                  <a:solidFill>
                    <a:srgbClr val="000000"/>
                  </a:solidFill>
                </a:rPr>
                <a:t>第三组</a:t>
              </a:r>
            </a:p>
          </p:txBody>
        </p:sp>
        <p:sp>
          <p:nvSpPr>
            <p:cNvPr id="140385" name="Rectangle 97"/>
            <p:cNvSpPr>
              <a:spLocks noChangeArrowheads="1"/>
            </p:cNvSpPr>
            <p:nvPr/>
          </p:nvSpPr>
          <p:spPr bwMode="auto">
            <a:xfrm>
              <a:off x="219" y="1920"/>
              <a:ext cx="32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G3</a:t>
              </a:r>
            </a:p>
          </p:txBody>
        </p:sp>
        <p:sp>
          <p:nvSpPr>
            <p:cNvPr id="140386" name="Rectangle 98"/>
            <p:cNvSpPr>
              <a:spLocks noChangeArrowheads="1"/>
            </p:cNvSpPr>
            <p:nvPr/>
          </p:nvSpPr>
          <p:spPr bwMode="auto">
            <a:xfrm>
              <a:off x="548" y="1920"/>
              <a:ext cx="21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p:txBody>
        </p:sp>
        <p:sp>
          <p:nvSpPr>
            <p:cNvPr id="140387" name="Rectangle 99"/>
            <p:cNvSpPr>
              <a:spLocks noChangeArrowheads="1"/>
            </p:cNvSpPr>
            <p:nvPr/>
          </p:nvSpPr>
          <p:spPr bwMode="auto">
            <a:xfrm>
              <a:off x="766" y="1920"/>
              <a:ext cx="2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88" name="Rectangle 100"/>
            <p:cNvSpPr>
              <a:spLocks noChangeArrowheads="1"/>
            </p:cNvSpPr>
            <p:nvPr/>
          </p:nvSpPr>
          <p:spPr bwMode="auto">
            <a:xfrm>
              <a:off x="986" y="1920"/>
              <a:ext cx="21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p:txBody>
        </p:sp>
        <p:sp>
          <p:nvSpPr>
            <p:cNvPr id="140389" name="Rectangle 101"/>
            <p:cNvSpPr>
              <a:spLocks noChangeArrowheads="1"/>
            </p:cNvSpPr>
            <p:nvPr/>
          </p:nvSpPr>
          <p:spPr bwMode="auto">
            <a:xfrm>
              <a:off x="1205" y="1920"/>
              <a:ext cx="2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90" name="Rectangle 102"/>
            <p:cNvSpPr>
              <a:spLocks noChangeArrowheads="1"/>
            </p:cNvSpPr>
            <p:nvPr/>
          </p:nvSpPr>
          <p:spPr bwMode="auto">
            <a:xfrm>
              <a:off x="1425" y="1920"/>
              <a:ext cx="21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91" name="Rectangle 103"/>
            <p:cNvSpPr>
              <a:spLocks noChangeArrowheads="1"/>
            </p:cNvSpPr>
            <p:nvPr/>
          </p:nvSpPr>
          <p:spPr bwMode="auto">
            <a:xfrm>
              <a:off x="1644" y="1920"/>
              <a:ext cx="2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92" name="Rectangle 104"/>
            <p:cNvSpPr>
              <a:spLocks noChangeArrowheads="1"/>
            </p:cNvSpPr>
            <p:nvPr/>
          </p:nvSpPr>
          <p:spPr bwMode="auto">
            <a:xfrm>
              <a:off x="1884" y="1920"/>
              <a:ext cx="19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93" name="Rectangle 105"/>
            <p:cNvSpPr>
              <a:spLocks noChangeArrowheads="1"/>
            </p:cNvSpPr>
            <p:nvPr/>
          </p:nvSpPr>
          <p:spPr bwMode="auto">
            <a:xfrm>
              <a:off x="2082" y="1920"/>
              <a:ext cx="21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94" name="Rectangle 106"/>
            <p:cNvSpPr>
              <a:spLocks noChangeArrowheads="1"/>
            </p:cNvSpPr>
            <p:nvPr/>
          </p:nvSpPr>
          <p:spPr bwMode="auto">
            <a:xfrm>
              <a:off x="2301" y="1920"/>
              <a:ext cx="21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95" name="Rectangle 107"/>
            <p:cNvSpPr>
              <a:spLocks noChangeArrowheads="1"/>
            </p:cNvSpPr>
            <p:nvPr/>
          </p:nvSpPr>
          <p:spPr bwMode="auto">
            <a:xfrm>
              <a:off x="2519" y="1920"/>
              <a:ext cx="21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96" name="Rectangle 108"/>
            <p:cNvSpPr>
              <a:spLocks noChangeArrowheads="1"/>
            </p:cNvSpPr>
            <p:nvPr/>
          </p:nvSpPr>
          <p:spPr bwMode="auto">
            <a:xfrm>
              <a:off x="2738" y="1920"/>
              <a:ext cx="27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97" name="Rectangle 109"/>
            <p:cNvSpPr>
              <a:spLocks noChangeArrowheads="1"/>
            </p:cNvSpPr>
            <p:nvPr/>
          </p:nvSpPr>
          <p:spPr bwMode="auto">
            <a:xfrm>
              <a:off x="3015" y="1920"/>
              <a:ext cx="27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98" name="Rectangle 110"/>
            <p:cNvSpPr>
              <a:spLocks noChangeArrowheads="1"/>
            </p:cNvSpPr>
            <p:nvPr/>
          </p:nvSpPr>
          <p:spPr bwMode="auto">
            <a:xfrm>
              <a:off x="3286" y="1920"/>
              <a:ext cx="32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399" name="Rectangle 111"/>
            <p:cNvSpPr>
              <a:spLocks noChangeArrowheads="1"/>
            </p:cNvSpPr>
            <p:nvPr/>
          </p:nvSpPr>
          <p:spPr bwMode="auto">
            <a:xfrm>
              <a:off x="3614" y="1920"/>
              <a:ext cx="35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400" name="Rectangle 112"/>
            <p:cNvSpPr>
              <a:spLocks noChangeArrowheads="1"/>
            </p:cNvSpPr>
            <p:nvPr/>
          </p:nvSpPr>
          <p:spPr bwMode="auto">
            <a:xfrm>
              <a:off x="3972" y="1920"/>
              <a:ext cx="29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p:txBody>
        </p:sp>
        <p:sp>
          <p:nvSpPr>
            <p:cNvPr id="140401" name="Rectangle 113"/>
            <p:cNvSpPr>
              <a:spLocks noChangeArrowheads="1"/>
            </p:cNvSpPr>
            <p:nvPr/>
          </p:nvSpPr>
          <p:spPr bwMode="auto">
            <a:xfrm>
              <a:off x="4271" y="1920"/>
              <a:ext cx="13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402" name="Rectangle 114"/>
            <p:cNvSpPr>
              <a:spLocks noChangeArrowheads="1"/>
            </p:cNvSpPr>
            <p:nvPr/>
          </p:nvSpPr>
          <p:spPr bwMode="auto">
            <a:xfrm>
              <a:off x="4407" y="1920"/>
              <a:ext cx="13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403" name="Rectangle 115"/>
            <p:cNvSpPr>
              <a:spLocks noChangeArrowheads="1"/>
            </p:cNvSpPr>
            <p:nvPr/>
          </p:nvSpPr>
          <p:spPr bwMode="auto">
            <a:xfrm>
              <a:off x="4543" y="1920"/>
              <a:ext cx="13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404" name="Rectangle 116"/>
            <p:cNvSpPr>
              <a:spLocks noChangeArrowheads="1"/>
            </p:cNvSpPr>
            <p:nvPr/>
          </p:nvSpPr>
          <p:spPr bwMode="auto">
            <a:xfrm>
              <a:off x="4679" y="1920"/>
              <a:ext cx="13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405" name="Rectangle 117"/>
            <p:cNvSpPr>
              <a:spLocks noChangeArrowheads="1"/>
            </p:cNvSpPr>
            <p:nvPr/>
          </p:nvSpPr>
          <p:spPr bwMode="auto">
            <a:xfrm>
              <a:off x="4815" y="1920"/>
              <a:ext cx="18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406" name="Rectangle 118"/>
            <p:cNvSpPr>
              <a:spLocks noChangeArrowheads="1"/>
            </p:cNvSpPr>
            <p:nvPr/>
          </p:nvSpPr>
          <p:spPr bwMode="auto">
            <a:xfrm>
              <a:off x="4998" y="1920"/>
              <a:ext cx="13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407" name="Rectangle 119"/>
            <p:cNvSpPr>
              <a:spLocks noChangeArrowheads="1"/>
            </p:cNvSpPr>
            <p:nvPr/>
          </p:nvSpPr>
          <p:spPr bwMode="auto">
            <a:xfrm>
              <a:off x="0" y="2400"/>
              <a:ext cx="21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400">
                  <a:solidFill>
                    <a:srgbClr val="000000"/>
                  </a:solidFill>
                </a:rPr>
                <a:t>第四组</a:t>
              </a:r>
            </a:p>
          </p:txBody>
        </p:sp>
        <p:sp>
          <p:nvSpPr>
            <p:cNvPr id="140408" name="Rectangle 120"/>
            <p:cNvSpPr>
              <a:spLocks noChangeArrowheads="1"/>
            </p:cNvSpPr>
            <p:nvPr/>
          </p:nvSpPr>
          <p:spPr bwMode="auto">
            <a:xfrm>
              <a:off x="219" y="2400"/>
              <a:ext cx="32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G4</a:t>
              </a:r>
            </a:p>
          </p:txBody>
        </p:sp>
        <p:sp>
          <p:nvSpPr>
            <p:cNvPr id="140409" name="Rectangle 121"/>
            <p:cNvSpPr>
              <a:spLocks noChangeArrowheads="1"/>
            </p:cNvSpPr>
            <p:nvPr/>
          </p:nvSpPr>
          <p:spPr bwMode="auto">
            <a:xfrm>
              <a:off x="548" y="2400"/>
              <a:ext cx="21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p:txBody>
        </p:sp>
        <p:sp>
          <p:nvSpPr>
            <p:cNvPr id="140410" name="Rectangle 122"/>
            <p:cNvSpPr>
              <a:spLocks noChangeArrowheads="1"/>
            </p:cNvSpPr>
            <p:nvPr/>
          </p:nvSpPr>
          <p:spPr bwMode="auto">
            <a:xfrm>
              <a:off x="766" y="2400"/>
              <a:ext cx="2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411" name="Rectangle 123"/>
            <p:cNvSpPr>
              <a:spLocks noChangeArrowheads="1"/>
            </p:cNvSpPr>
            <p:nvPr/>
          </p:nvSpPr>
          <p:spPr bwMode="auto">
            <a:xfrm>
              <a:off x="986" y="2400"/>
              <a:ext cx="21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p:txBody>
        </p:sp>
        <p:sp>
          <p:nvSpPr>
            <p:cNvPr id="140412" name="Rectangle 124"/>
            <p:cNvSpPr>
              <a:spLocks noChangeArrowheads="1"/>
            </p:cNvSpPr>
            <p:nvPr/>
          </p:nvSpPr>
          <p:spPr bwMode="auto">
            <a:xfrm>
              <a:off x="1205" y="2400"/>
              <a:ext cx="2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413" name="Rectangle 125"/>
            <p:cNvSpPr>
              <a:spLocks noChangeArrowheads="1"/>
            </p:cNvSpPr>
            <p:nvPr/>
          </p:nvSpPr>
          <p:spPr bwMode="auto">
            <a:xfrm>
              <a:off x="1425" y="2400"/>
              <a:ext cx="21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414" name="Rectangle 126"/>
            <p:cNvSpPr>
              <a:spLocks noChangeArrowheads="1"/>
            </p:cNvSpPr>
            <p:nvPr/>
          </p:nvSpPr>
          <p:spPr bwMode="auto">
            <a:xfrm>
              <a:off x="1644" y="2400"/>
              <a:ext cx="24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415" name="Rectangle 127"/>
            <p:cNvSpPr>
              <a:spLocks noChangeArrowheads="1"/>
            </p:cNvSpPr>
            <p:nvPr/>
          </p:nvSpPr>
          <p:spPr bwMode="auto">
            <a:xfrm>
              <a:off x="1884" y="2400"/>
              <a:ext cx="19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416" name="Rectangle 128"/>
            <p:cNvSpPr>
              <a:spLocks noChangeArrowheads="1"/>
            </p:cNvSpPr>
            <p:nvPr/>
          </p:nvSpPr>
          <p:spPr bwMode="auto">
            <a:xfrm>
              <a:off x="2082" y="2400"/>
              <a:ext cx="21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417" name="Rectangle 129"/>
            <p:cNvSpPr>
              <a:spLocks noChangeArrowheads="1"/>
            </p:cNvSpPr>
            <p:nvPr/>
          </p:nvSpPr>
          <p:spPr bwMode="auto">
            <a:xfrm>
              <a:off x="2301" y="2400"/>
              <a:ext cx="21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418" name="Rectangle 130"/>
            <p:cNvSpPr>
              <a:spLocks noChangeArrowheads="1"/>
            </p:cNvSpPr>
            <p:nvPr/>
          </p:nvSpPr>
          <p:spPr bwMode="auto">
            <a:xfrm>
              <a:off x="2519" y="2400"/>
              <a:ext cx="21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419" name="Rectangle 131"/>
            <p:cNvSpPr>
              <a:spLocks noChangeArrowheads="1"/>
            </p:cNvSpPr>
            <p:nvPr/>
          </p:nvSpPr>
          <p:spPr bwMode="auto">
            <a:xfrm>
              <a:off x="2738" y="2400"/>
              <a:ext cx="27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420" name="Rectangle 132"/>
            <p:cNvSpPr>
              <a:spLocks noChangeArrowheads="1"/>
            </p:cNvSpPr>
            <p:nvPr/>
          </p:nvSpPr>
          <p:spPr bwMode="auto">
            <a:xfrm>
              <a:off x="3015" y="2400"/>
              <a:ext cx="27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421" name="Rectangle 133"/>
            <p:cNvSpPr>
              <a:spLocks noChangeArrowheads="1"/>
            </p:cNvSpPr>
            <p:nvPr/>
          </p:nvSpPr>
          <p:spPr bwMode="auto">
            <a:xfrm>
              <a:off x="3286" y="2400"/>
              <a:ext cx="32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422" name="Rectangle 134"/>
            <p:cNvSpPr>
              <a:spLocks noChangeArrowheads="1"/>
            </p:cNvSpPr>
            <p:nvPr/>
          </p:nvSpPr>
          <p:spPr bwMode="auto">
            <a:xfrm>
              <a:off x="3614" y="2400"/>
              <a:ext cx="35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423" name="Rectangle 135"/>
            <p:cNvSpPr>
              <a:spLocks noChangeArrowheads="1"/>
            </p:cNvSpPr>
            <p:nvPr/>
          </p:nvSpPr>
          <p:spPr bwMode="auto">
            <a:xfrm>
              <a:off x="3972" y="2400"/>
              <a:ext cx="29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p:txBody>
        </p:sp>
        <p:sp>
          <p:nvSpPr>
            <p:cNvPr id="140424" name="Rectangle 136"/>
            <p:cNvSpPr>
              <a:spLocks noChangeArrowheads="1"/>
            </p:cNvSpPr>
            <p:nvPr/>
          </p:nvSpPr>
          <p:spPr bwMode="auto">
            <a:xfrm>
              <a:off x="4271" y="2400"/>
              <a:ext cx="13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425" name="Rectangle 137"/>
            <p:cNvSpPr>
              <a:spLocks noChangeArrowheads="1"/>
            </p:cNvSpPr>
            <p:nvPr/>
          </p:nvSpPr>
          <p:spPr bwMode="auto">
            <a:xfrm>
              <a:off x="4407" y="2400"/>
              <a:ext cx="13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426" name="Rectangle 138"/>
            <p:cNvSpPr>
              <a:spLocks noChangeArrowheads="1"/>
            </p:cNvSpPr>
            <p:nvPr/>
          </p:nvSpPr>
          <p:spPr bwMode="auto">
            <a:xfrm>
              <a:off x="4543" y="2400"/>
              <a:ext cx="13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427" name="Rectangle 139"/>
            <p:cNvSpPr>
              <a:spLocks noChangeArrowheads="1"/>
            </p:cNvSpPr>
            <p:nvPr/>
          </p:nvSpPr>
          <p:spPr bwMode="auto">
            <a:xfrm>
              <a:off x="4679" y="2400"/>
              <a:ext cx="13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428" name="Rectangle 140"/>
            <p:cNvSpPr>
              <a:spLocks noChangeArrowheads="1"/>
            </p:cNvSpPr>
            <p:nvPr/>
          </p:nvSpPr>
          <p:spPr bwMode="auto">
            <a:xfrm>
              <a:off x="4815" y="2400"/>
              <a:ext cx="18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40429" name="Rectangle 141"/>
            <p:cNvSpPr>
              <a:spLocks noChangeArrowheads="1"/>
            </p:cNvSpPr>
            <p:nvPr/>
          </p:nvSpPr>
          <p:spPr bwMode="auto">
            <a:xfrm>
              <a:off x="4998" y="2400"/>
              <a:ext cx="13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9147" rIns="90000" bIns="46800"/>
            <a:lstStyle/>
            <a:p>
              <a:pPr defTabSz="449263" fontAlgn="base">
                <a:lnSpc>
                  <a:spcPct val="93000"/>
                </a:lnSpc>
                <a:spcBef>
                  <a:spcPts val="35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06638" name="Line 142"/>
            <p:cNvSpPr>
              <a:spLocks noChangeShapeType="1"/>
            </p:cNvSpPr>
            <p:nvPr/>
          </p:nvSpPr>
          <p:spPr bwMode="auto">
            <a:xfrm>
              <a:off x="0" y="0"/>
              <a:ext cx="219"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39" name="Line 143"/>
            <p:cNvSpPr>
              <a:spLocks noChangeShapeType="1"/>
            </p:cNvSpPr>
            <p:nvPr/>
          </p:nvSpPr>
          <p:spPr bwMode="auto">
            <a:xfrm>
              <a:off x="219" y="0"/>
              <a:ext cx="329"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40" name="Line 144"/>
            <p:cNvSpPr>
              <a:spLocks noChangeShapeType="1"/>
            </p:cNvSpPr>
            <p:nvPr/>
          </p:nvSpPr>
          <p:spPr bwMode="auto">
            <a:xfrm>
              <a:off x="548" y="0"/>
              <a:ext cx="218"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41" name="Line 145"/>
            <p:cNvSpPr>
              <a:spLocks noChangeShapeType="1"/>
            </p:cNvSpPr>
            <p:nvPr/>
          </p:nvSpPr>
          <p:spPr bwMode="auto">
            <a:xfrm>
              <a:off x="766" y="0"/>
              <a:ext cx="220"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42" name="Line 146"/>
            <p:cNvSpPr>
              <a:spLocks noChangeShapeType="1"/>
            </p:cNvSpPr>
            <p:nvPr/>
          </p:nvSpPr>
          <p:spPr bwMode="auto">
            <a:xfrm>
              <a:off x="986" y="0"/>
              <a:ext cx="219"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43" name="Line 147"/>
            <p:cNvSpPr>
              <a:spLocks noChangeShapeType="1"/>
            </p:cNvSpPr>
            <p:nvPr/>
          </p:nvSpPr>
          <p:spPr bwMode="auto">
            <a:xfrm>
              <a:off x="1205" y="0"/>
              <a:ext cx="220"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44" name="Line 148"/>
            <p:cNvSpPr>
              <a:spLocks noChangeShapeType="1"/>
            </p:cNvSpPr>
            <p:nvPr/>
          </p:nvSpPr>
          <p:spPr bwMode="auto">
            <a:xfrm>
              <a:off x="1425" y="0"/>
              <a:ext cx="219"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45" name="Line 149"/>
            <p:cNvSpPr>
              <a:spLocks noChangeShapeType="1"/>
            </p:cNvSpPr>
            <p:nvPr/>
          </p:nvSpPr>
          <p:spPr bwMode="auto">
            <a:xfrm>
              <a:off x="1644" y="0"/>
              <a:ext cx="240"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46" name="Line 150"/>
            <p:cNvSpPr>
              <a:spLocks noChangeShapeType="1"/>
            </p:cNvSpPr>
            <p:nvPr/>
          </p:nvSpPr>
          <p:spPr bwMode="auto">
            <a:xfrm>
              <a:off x="1884" y="0"/>
              <a:ext cx="198"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47" name="Line 151"/>
            <p:cNvSpPr>
              <a:spLocks noChangeShapeType="1"/>
            </p:cNvSpPr>
            <p:nvPr/>
          </p:nvSpPr>
          <p:spPr bwMode="auto">
            <a:xfrm>
              <a:off x="2082" y="0"/>
              <a:ext cx="219"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48" name="Line 152"/>
            <p:cNvSpPr>
              <a:spLocks noChangeShapeType="1"/>
            </p:cNvSpPr>
            <p:nvPr/>
          </p:nvSpPr>
          <p:spPr bwMode="auto">
            <a:xfrm>
              <a:off x="2301" y="0"/>
              <a:ext cx="218"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49" name="Line 153"/>
            <p:cNvSpPr>
              <a:spLocks noChangeShapeType="1"/>
            </p:cNvSpPr>
            <p:nvPr/>
          </p:nvSpPr>
          <p:spPr bwMode="auto">
            <a:xfrm>
              <a:off x="2519" y="0"/>
              <a:ext cx="221"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50" name="Line 154"/>
            <p:cNvSpPr>
              <a:spLocks noChangeShapeType="1"/>
            </p:cNvSpPr>
            <p:nvPr/>
          </p:nvSpPr>
          <p:spPr bwMode="auto">
            <a:xfrm>
              <a:off x="2738" y="0"/>
              <a:ext cx="277"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51" name="Line 155"/>
            <p:cNvSpPr>
              <a:spLocks noChangeShapeType="1"/>
            </p:cNvSpPr>
            <p:nvPr/>
          </p:nvSpPr>
          <p:spPr bwMode="auto">
            <a:xfrm>
              <a:off x="3015" y="0"/>
              <a:ext cx="271"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52" name="Line 156"/>
            <p:cNvSpPr>
              <a:spLocks noChangeShapeType="1"/>
            </p:cNvSpPr>
            <p:nvPr/>
          </p:nvSpPr>
          <p:spPr bwMode="auto">
            <a:xfrm>
              <a:off x="3286" y="0"/>
              <a:ext cx="328"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53" name="Line 157"/>
            <p:cNvSpPr>
              <a:spLocks noChangeShapeType="1"/>
            </p:cNvSpPr>
            <p:nvPr/>
          </p:nvSpPr>
          <p:spPr bwMode="auto">
            <a:xfrm>
              <a:off x="3614" y="0"/>
              <a:ext cx="358"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54" name="Line 158"/>
            <p:cNvSpPr>
              <a:spLocks noChangeShapeType="1"/>
            </p:cNvSpPr>
            <p:nvPr/>
          </p:nvSpPr>
          <p:spPr bwMode="auto">
            <a:xfrm>
              <a:off x="3972" y="0"/>
              <a:ext cx="299"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55" name="Line 159"/>
            <p:cNvSpPr>
              <a:spLocks noChangeShapeType="1"/>
            </p:cNvSpPr>
            <p:nvPr/>
          </p:nvSpPr>
          <p:spPr bwMode="auto">
            <a:xfrm>
              <a:off x="4271" y="0"/>
              <a:ext cx="136"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56" name="Line 160"/>
            <p:cNvSpPr>
              <a:spLocks noChangeShapeType="1"/>
            </p:cNvSpPr>
            <p:nvPr/>
          </p:nvSpPr>
          <p:spPr bwMode="auto">
            <a:xfrm>
              <a:off x="4407" y="0"/>
              <a:ext cx="136"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57" name="Line 161"/>
            <p:cNvSpPr>
              <a:spLocks noChangeShapeType="1"/>
            </p:cNvSpPr>
            <p:nvPr/>
          </p:nvSpPr>
          <p:spPr bwMode="auto">
            <a:xfrm>
              <a:off x="4543" y="0"/>
              <a:ext cx="136"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58" name="Line 162"/>
            <p:cNvSpPr>
              <a:spLocks noChangeShapeType="1"/>
            </p:cNvSpPr>
            <p:nvPr/>
          </p:nvSpPr>
          <p:spPr bwMode="auto">
            <a:xfrm>
              <a:off x="4679" y="0"/>
              <a:ext cx="136"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59" name="Line 163"/>
            <p:cNvSpPr>
              <a:spLocks noChangeShapeType="1"/>
            </p:cNvSpPr>
            <p:nvPr/>
          </p:nvSpPr>
          <p:spPr bwMode="auto">
            <a:xfrm>
              <a:off x="4815" y="0"/>
              <a:ext cx="183"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60" name="Line 164"/>
            <p:cNvSpPr>
              <a:spLocks noChangeShapeType="1"/>
            </p:cNvSpPr>
            <p:nvPr/>
          </p:nvSpPr>
          <p:spPr bwMode="auto">
            <a:xfrm>
              <a:off x="4998" y="0"/>
              <a:ext cx="139"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61" name="Line 165"/>
            <p:cNvSpPr>
              <a:spLocks noChangeShapeType="1"/>
            </p:cNvSpPr>
            <p:nvPr/>
          </p:nvSpPr>
          <p:spPr bwMode="auto">
            <a:xfrm>
              <a:off x="0" y="480"/>
              <a:ext cx="21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62" name="Line 166"/>
            <p:cNvSpPr>
              <a:spLocks noChangeShapeType="1"/>
            </p:cNvSpPr>
            <p:nvPr/>
          </p:nvSpPr>
          <p:spPr bwMode="auto">
            <a:xfrm>
              <a:off x="219" y="480"/>
              <a:ext cx="32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63" name="Line 167"/>
            <p:cNvSpPr>
              <a:spLocks noChangeShapeType="1"/>
            </p:cNvSpPr>
            <p:nvPr/>
          </p:nvSpPr>
          <p:spPr bwMode="auto">
            <a:xfrm>
              <a:off x="548" y="480"/>
              <a:ext cx="218"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64" name="Line 168"/>
            <p:cNvSpPr>
              <a:spLocks noChangeShapeType="1"/>
            </p:cNvSpPr>
            <p:nvPr/>
          </p:nvSpPr>
          <p:spPr bwMode="auto">
            <a:xfrm>
              <a:off x="766" y="480"/>
              <a:ext cx="220"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65" name="Line 169"/>
            <p:cNvSpPr>
              <a:spLocks noChangeShapeType="1"/>
            </p:cNvSpPr>
            <p:nvPr/>
          </p:nvSpPr>
          <p:spPr bwMode="auto">
            <a:xfrm>
              <a:off x="986" y="480"/>
              <a:ext cx="21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66" name="Line 170"/>
            <p:cNvSpPr>
              <a:spLocks noChangeShapeType="1"/>
            </p:cNvSpPr>
            <p:nvPr/>
          </p:nvSpPr>
          <p:spPr bwMode="auto">
            <a:xfrm>
              <a:off x="1205" y="480"/>
              <a:ext cx="220"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67" name="Line 171"/>
            <p:cNvSpPr>
              <a:spLocks noChangeShapeType="1"/>
            </p:cNvSpPr>
            <p:nvPr/>
          </p:nvSpPr>
          <p:spPr bwMode="auto">
            <a:xfrm>
              <a:off x="1425" y="480"/>
              <a:ext cx="21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68" name="Line 172"/>
            <p:cNvSpPr>
              <a:spLocks noChangeShapeType="1"/>
            </p:cNvSpPr>
            <p:nvPr/>
          </p:nvSpPr>
          <p:spPr bwMode="auto">
            <a:xfrm>
              <a:off x="1644" y="480"/>
              <a:ext cx="240"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69" name="Line 173"/>
            <p:cNvSpPr>
              <a:spLocks noChangeShapeType="1"/>
            </p:cNvSpPr>
            <p:nvPr/>
          </p:nvSpPr>
          <p:spPr bwMode="auto">
            <a:xfrm>
              <a:off x="1884" y="480"/>
              <a:ext cx="198"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70" name="Line 174"/>
            <p:cNvSpPr>
              <a:spLocks noChangeShapeType="1"/>
            </p:cNvSpPr>
            <p:nvPr/>
          </p:nvSpPr>
          <p:spPr bwMode="auto">
            <a:xfrm>
              <a:off x="2082" y="480"/>
              <a:ext cx="21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71" name="Line 175"/>
            <p:cNvSpPr>
              <a:spLocks noChangeShapeType="1"/>
            </p:cNvSpPr>
            <p:nvPr/>
          </p:nvSpPr>
          <p:spPr bwMode="auto">
            <a:xfrm>
              <a:off x="2301" y="480"/>
              <a:ext cx="218"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72" name="Line 176"/>
            <p:cNvSpPr>
              <a:spLocks noChangeShapeType="1"/>
            </p:cNvSpPr>
            <p:nvPr/>
          </p:nvSpPr>
          <p:spPr bwMode="auto">
            <a:xfrm>
              <a:off x="2519" y="480"/>
              <a:ext cx="221"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73" name="Line 177"/>
            <p:cNvSpPr>
              <a:spLocks noChangeShapeType="1"/>
            </p:cNvSpPr>
            <p:nvPr/>
          </p:nvSpPr>
          <p:spPr bwMode="auto">
            <a:xfrm>
              <a:off x="2738" y="480"/>
              <a:ext cx="277"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74" name="Line 178"/>
            <p:cNvSpPr>
              <a:spLocks noChangeShapeType="1"/>
            </p:cNvSpPr>
            <p:nvPr/>
          </p:nvSpPr>
          <p:spPr bwMode="auto">
            <a:xfrm>
              <a:off x="3015" y="480"/>
              <a:ext cx="271"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75" name="Line 179"/>
            <p:cNvSpPr>
              <a:spLocks noChangeShapeType="1"/>
            </p:cNvSpPr>
            <p:nvPr/>
          </p:nvSpPr>
          <p:spPr bwMode="auto">
            <a:xfrm>
              <a:off x="3286" y="480"/>
              <a:ext cx="328"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76" name="Line 180"/>
            <p:cNvSpPr>
              <a:spLocks noChangeShapeType="1"/>
            </p:cNvSpPr>
            <p:nvPr/>
          </p:nvSpPr>
          <p:spPr bwMode="auto">
            <a:xfrm>
              <a:off x="3614" y="480"/>
              <a:ext cx="358"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77" name="Line 181"/>
            <p:cNvSpPr>
              <a:spLocks noChangeShapeType="1"/>
            </p:cNvSpPr>
            <p:nvPr/>
          </p:nvSpPr>
          <p:spPr bwMode="auto">
            <a:xfrm>
              <a:off x="3972" y="480"/>
              <a:ext cx="29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78" name="Line 182"/>
            <p:cNvSpPr>
              <a:spLocks noChangeShapeType="1"/>
            </p:cNvSpPr>
            <p:nvPr/>
          </p:nvSpPr>
          <p:spPr bwMode="auto">
            <a:xfrm>
              <a:off x="4271" y="480"/>
              <a:ext cx="136"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79" name="Line 183"/>
            <p:cNvSpPr>
              <a:spLocks noChangeShapeType="1"/>
            </p:cNvSpPr>
            <p:nvPr/>
          </p:nvSpPr>
          <p:spPr bwMode="auto">
            <a:xfrm>
              <a:off x="4407" y="480"/>
              <a:ext cx="136"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80" name="Line 184"/>
            <p:cNvSpPr>
              <a:spLocks noChangeShapeType="1"/>
            </p:cNvSpPr>
            <p:nvPr/>
          </p:nvSpPr>
          <p:spPr bwMode="auto">
            <a:xfrm>
              <a:off x="4543" y="480"/>
              <a:ext cx="136"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81" name="Line 185"/>
            <p:cNvSpPr>
              <a:spLocks noChangeShapeType="1"/>
            </p:cNvSpPr>
            <p:nvPr/>
          </p:nvSpPr>
          <p:spPr bwMode="auto">
            <a:xfrm>
              <a:off x="4679" y="480"/>
              <a:ext cx="136"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82" name="Line 186"/>
            <p:cNvSpPr>
              <a:spLocks noChangeShapeType="1"/>
            </p:cNvSpPr>
            <p:nvPr/>
          </p:nvSpPr>
          <p:spPr bwMode="auto">
            <a:xfrm>
              <a:off x="4815" y="480"/>
              <a:ext cx="183"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83" name="Line 187"/>
            <p:cNvSpPr>
              <a:spLocks noChangeShapeType="1"/>
            </p:cNvSpPr>
            <p:nvPr/>
          </p:nvSpPr>
          <p:spPr bwMode="auto">
            <a:xfrm>
              <a:off x="4998" y="480"/>
              <a:ext cx="13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84" name="Line 188"/>
            <p:cNvSpPr>
              <a:spLocks noChangeShapeType="1"/>
            </p:cNvSpPr>
            <p:nvPr/>
          </p:nvSpPr>
          <p:spPr bwMode="auto">
            <a:xfrm>
              <a:off x="0" y="960"/>
              <a:ext cx="21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85" name="Line 189"/>
            <p:cNvSpPr>
              <a:spLocks noChangeShapeType="1"/>
            </p:cNvSpPr>
            <p:nvPr/>
          </p:nvSpPr>
          <p:spPr bwMode="auto">
            <a:xfrm>
              <a:off x="219" y="960"/>
              <a:ext cx="32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86" name="Line 190"/>
            <p:cNvSpPr>
              <a:spLocks noChangeShapeType="1"/>
            </p:cNvSpPr>
            <p:nvPr/>
          </p:nvSpPr>
          <p:spPr bwMode="auto">
            <a:xfrm>
              <a:off x="548" y="960"/>
              <a:ext cx="218"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87" name="Line 191"/>
            <p:cNvSpPr>
              <a:spLocks noChangeShapeType="1"/>
            </p:cNvSpPr>
            <p:nvPr/>
          </p:nvSpPr>
          <p:spPr bwMode="auto">
            <a:xfrm>
              <a:off x="766" y="960"/>
              <a:ext cx="220"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88" name="Line 192"/>
            <p:cNvSpPr>
              <a:spLocks noChangeShapeType="1"/>
            </p:cNvSpPr>
            <p:nvPr/>
          </p:nvSpPr>
          <p:spPr bwMode="auto">
            <a:xfrm>
              <a:off x="986" y="960"/>
              <a:ext cx="21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89" name="Line 193"/>
            <p:cNvSpPr>
              <a:spLocks noChangeShapeType="1"/>
            </p:cNvSpPr>
            <p:nvPr/>
          </p:nvSpPr>
          <p:spPr bwMode="auto">
            <a:xfrm>
              <a:off x="1205" y="960"/>
              <a:ext cx="220"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90" name="Line 194"/>
            <p:cNvSpPr>
              <a:spLocks noChangeShapeType="1"/>
            </p:cNvSpPr>
            <p:nvPr/>
          </p:nvSpPr>
          <p:spPr bwMode="auto">
            <a:xfrm>
              <a:off x="1425" y="960"/>
              <a:ext cx="21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91" name="Line 195"/>
            <p:cNvSpPr>
              <a:spLocks noChangeShapeType="1"/>
            </p:cNvSpPr>
            <p:nvPr/>
          </p:nvSpPr>
          <p:spPr bwMode="auto">
            <a:xfrm>
              <a:off x="1644" y="960"/>
              <a:ext cx="240"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92" name="Line 196"/>
            <p:cNvSpPr>
              <a:spLocks noChangeShapeType="1"/>
            </p:cNvSpPr>
            <p:nvPr/>
          </p:nvSpPr>
          <p:spPr bwMode="auto">
            <a:xfrm>
              <a:off x="1884" y="960"/>
              <a:ext cx="198"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93" name="Line 197"/>
            <p:cNvSpPr>
              <a:spLocks noChangeShapeType="1"/>
            </p:cNvSpPr>
            <p:nvPr/>
          </p:nvSpPr>
          <p:spPr bwMode="auto">
            <a:xfrm>
              <a:off x="2082" y="960"/>
              <a:ext cx="21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94" name="Line 198"/>
            <p:cNvSpPr>
              <a:spLocks noChangeShapeType="1"/>
            </p:cNvSpPr>
            <p:nvPr/>
          </p:nvSpPr>
          <p:spPr bwMode="auto">
            <a:xfrm>
              <a:off x="2301" y="960"/>
              <a:ext cx="218"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95" name="Line 199"/>
            <p:cNvSpPr>
              <a:spLocks noChangeShapeType="1"/>
            </p:cNvSpPr>
            <p:nvPr/>
          </p:nvSpPr>
          <p:spPr bwMode="auto">
            <a:xfrm>
              <a:off x="2519" y="960"/>
              <a:ext cx="221"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96" name="Line 200"/>
            <p:cNvSpPr>
              <a:spLocks noChangeShapeType="1"/>
            </p:cNvSpPr>
            <p:nvPr/>
          </p:nvSpPr>
          <p:spPr bwMode="auto">
            <a:xfrm>
              <a:off x="2738" y="960"/>
              <a:ext cx="277"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97" name="Line 201"/>
            <p:cNvSpPr>
              <a:spLocks noChangeShapeType="1"/>
            </p:cNvSpPr>
            <p:nvPr/>
          </p:nvSpPr>
          <p:spPr bwMode="auto">
            <a:xfrm>
              <a:off x="3015" y="960"/>
              <a:ext cx="271"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98" name="Line 202"/>
            <p:cNvSpPr>
              <a:spLocks noChangeShapeType="1"/>
            </p:cNvSpPr>
            <p:nvPr/>
          </p:nvSpPr>
          <p:spPr bwMode="auto">
            <a:xfrm>
              <a:off x="3286" y="960"/>
              <a:ext cx="328"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699" name="Line 203"/>
            <p:cNvSpPr>
              <a:spLocks noChangeShapeType="1"/>
            </p:cNvSpPr>
            <p:nvPr/>
          </p:nvSpPr>
          <p:spPr bwMode="auto">
            <a:xfrm>
              <a:off x="3614" y="960"/>
              <a:ext cx="358"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00" name="Line 204"/>
            <p:cNvSpPr>
              <a:spLocks noChangeShapeType="1"/>
            </p:cNvSpPr>
            <p:nvPr/>
          </p:nvSpPr>
          <p:spPr bwMode="auto">
            <a:xfrm>
              <a:off x="3972" y="960"/>
              <a:ext cx="29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01" name="Line 205"/>
            <p:cNvSpPr>
              <a:spLocks noChangeShapeType="1"/>
            </p:cNvSpPr>
            <p:nvPr/>
          </p:nvSpPr>
          <p:spPr bwMode="auto">
            <a:xfrm>
              <a:off x="4271" y="960"/>
              <a:ext cx="136"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02" name="Line 206"/>
            <p:cNvSpPr>
              <a:spLocks noChangeShapeType="1"/>
            </p:cNvSpPr>
            <p:nvPr/>
          </p:nvSpPr>
          <p:spPr bwMode="auto">
            <a:xfrm>
              <a:off x="4407" y="960"/>
              <a:ext cx="136"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03" name="Line 207"/>
            <p:cNvSpPr>
              <a:spLocks noChangeShapeType="1"/>
            </p:cNvSpPr>
            <p:nvPr/>
          </p:nvSpPr>
          <p:spPr bwMode="auto">
            <a:xfrm>
              <a:off x="4543" y="960"/>
              <a:ext cx="136"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04" name="Line 208"/>
            <p:cNvSpPr>
              <a:spLocks noChangeShapeType="1"/>
            </p:cNvSpPr>
            <p:nvPr/>
          </p:nvSpPr>
          <p:spPr bwMode="auto">
            <a:xfrm>
              <a:off x="4679" y="960"/>
              <a:ext cx="136"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05" name="Line 209"/>
            <p:cNvSpPr>
              <a:spLocks noChangeShapeType="1"/>
            </p:cNvSpPr>
            <p:nvPr/>
          </p:nvSpPr>
          <p:spPr bwMode="auto">
            <a:xfrm>
              <a:off x="4815" y="960"/>
              <a:ext cx="183"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06" name="Line 210"/>
            <p:cNvSpPr>
              <a:spLocks noChangeShapeType="1"/>
            </p:cNvSpPr>
            <p:nvPr/>
          </p:nvSpPr>
          <p:spPr bwMode="auto">
            <a:xfrm>
              <a:off x="4998" y="960"/>
              <a:ext cx="13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07" name="Line 211"/>
            <p:cNvSpPr>
              <a:spLocks noChangeShapeType="1"/>
            </p:cNvSpPr>
            <p:nvPr/>
          </p:nvSpPr>
          <p:spPr bwMode="auto">
            <a:xfrm>
              <a:off x="0" y="1440"/>
              <a:ext cx="21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08" name="Line 212"/>
            <p:cNvSpPr>
              <a:spLocks noChangeShapeType="1"/>
            </p:cNvSpPr>
            <p:nvPr/>
          </p:nvSpPr>
          <p:spPr bwMode="auto">
            <a:xfrm>
              <a:off x="219" y="1440"/>
              <a:ext cx="32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09" name="Line 213"/>
            <p:cNvSpPr>
              <a:spLocks noChangeShapeType="1"/>
            </p:cNvSpPr>
            <p:nvPr/>
          </p:nvSpPr>
          <p:spPr bwMode="auto">
            <a:xfrm>
              <a:off x="548" y="1440"/>
              <a:ext cx="218"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10" name="Line 214"/>
            <p:cNvSpPr>
              <a:spLocks noChangeShapeType="1"/>
            </p:cNvSpPr>
            <p:nvPr/>
          </p:nvSpPr>
          <p:spPr bwMode="auto">
            <a:xfrm>
              <a:off x="766" y="1440"/>
              <a:ext cx="220"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11" name="Line 215"/>
            <p:cNvSpPr>
              <a:spLocks noChangeShapeType="1"/>
            </p:cNvSpPr>
            <p:nvPr/>
          </p:nvSpPr>
          <p:spPr bwMode="auto">
            <a:xfrm>
              <a:off x="986" y="1440"/>
              <a:ext cx="21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12" name="Line 216"/>
            <p:cNvSpPr>
              <a:spLocks noChangeShapeType="1"/>
            </p:cNvSpPr>
            <p:nvPr/>
          </p:nvSpPr>
          <p:spPr bwMode="auto">
            <a:xfrm>
              <a:off x="1205" y="1440"/>
              <a:ext cx="220"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13" name="Line 217"/>
            <p:cNvSpPr>
              <a:spLocks noChangeShapeType="1"/>
            </p:cNvSpPr>
            <p:nvPr/>
          </p:nvSpPr>
          <p:spPr bwMode="auto">
            <a:xfrm>
              <a:off x="1425" y="1440"/>
              <a:ext cx="21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14" name="Line 218"/>
            <p:cNvSpPr>
              <a:spLocks noChangeShapeType="1"/>
            </p:cNvSpPr>
            <p:nvPr/>
          </p:nvSpPr>
          <p:spPr bwMode="auto">
            <a:xfrm>
              <a:off x="1644" y="1440"/>
              <a:ext cx="240"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15" name="Line 219"/>
            <p:cNvSpPr>
              <a:spLocks noChangeShapeType="1"/>
            </p:cNvSpPr>
            <p:nvPr/>
          </p:nvSpPr>
          <p:spPr bwMode="auto">
            <a:xfrm>
              <a:off x="1884" y="1440"/>
              <a:ext cx="198"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16" name="Line 220"/>
            <p:cNvSpPr>
              <a:spLocks noChangeShapeType="1"/>
            </p:cNvSpPr>
            <p:nvPr/>
          </p:nvSpPr>
          <p:spPr bwMode="auto">
            <a:xfrm>
              <a:off x="2082" y="1440"/>
              <a:ext cx="21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17" name="Line 221"/>
            <p:cNvSpPr>
              <a:spLocks noChangeShapeType="1"/>
            </p:cNvSpPr>
            <p:nvPr/>
          </p:nvSpPr>
          <p:spPr bwMode="auto">
            <a:xfrm>
              <a:off x="2301" y="1440"/>
              <a:ext cx="218"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18" name="Line 222"/>
            <p:cNvSpPr>
              <a:spLocks noChangeShapeType="1"/>
            </p:cNvSpPr>
            <p:nvPr/>
          </p:nvSpPr>
          <p:spPr bwMode="auto">
            <a:xfrm>
              <a:off x="2519" y="1440"/>
              <a:ext cx="221"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19" name="Line 223"/>
            <p:cNvSpPr>
              <a:spLocks noChangeShapeType="1"/>
            </p:cNvSpPr>
            <p:nvPr/>
          </p:nvSpPr>
          <p:spPr bwMode="auto">
            <a:xfrm>
              <a:off x="2738" y="1440"/>
              <a:ext cx="277"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20" name="Line 224"/>
            <p:cNvSpPr>
              <a:spLocks noChangeShapeType="1"/>
            </p:cNvSpPr>
            <p:nvPr/>
          </p:nvSpPr>
          <p:spPr bwMode="auto">
            <a:xfrm>
              <a:off x="3015" y="1440"/>
              <a:ext cx="271"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21" name="Line 225"/>
            <p:cNvSpPr>
              <a:spLocks noChangeShapeType="1"/>
            </p:cNvSpPr>
            <p:nvPr/>
          </p:nvSpPr>
          <p:spPr bwMode="auto">
            <a:xfrm>
              <a:off x="3286" y="1440"/>
              <a:ext cx="328"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22" name="Line 226"/>
            <p:cNvSpPr>
              <a:spLocks noChangeShapeType="1"/>
            </p:cNvSpPr>
            <p:nvPr/>
          </p:nvSpPr>
          <p:spPr bwMode="auto">
            <a:xfrm>
              <a:off x="3614" y="1440"/>
              <a:ext cx="358"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23" name="Line 227"/>
            <p:cNvSpPr>
              <a:spLocks noChangeShapeType="1"/>
            </p:cNvSpPr>
            <p:nvPr/>
          </p:nvSpPr>
          <p:spPr bwMode="auto">
            <a:xfrm>
              <a:off x="3972" y="1440"/>
              <a:ext cx="29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24" name="Line 228"/>
            <p:cNvSpPr>
              <a:spLocks noChangeShapeType="1"/>
            </p:cNvSpPr>
            <p:nvPr/>
          </p:nvSpPr>
          <p:spPr bwMode="auto">
            <a:xfrm>
              <a:off x="4271" y="1440"/>
              <a:ext cx="136"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25" name="Line 229"/>
            <p:cNvSpPr>
              <a:spLocks noChangeShapeType="1"/>
            </p:cNvSpPr>
            <p:nvPr/>
          </p:nvSpPr>
          <p:spPr bwMode="auto">
            <a:xfrm>
              <a:off x="4407" y="1440"/>
              <a:ext cx="136"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26" name="Line 230"/>
            <p:cNvSpPr>
              <a:spLocks noChangeShapeType="1"/>
            </p:cNvSpPr>
            <p:nvPr/>
          </p:nvSpPr>
          <p:spPr bwMode="auto">
            <a:xfrm>
              <a:off x="4543" y="1440"/>
              <a:ext cx="136"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27" name="Line 231"/>
            <p:cNvSpPr>
              <a:spLocks noChangeShapeType="1"/>
            </p:cNvSpPr>
            <p:nvPr/>
          </p:nvSpPr>
          <p:spPr bwMode="auto">
            <a:xfrm>
              <a:off x="4679" y="1440"/>
              <a:ext cx="136"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28" name="Line 232"/>
            <p:cNvSpPr>
              <a:spLocks noChangeShapeType="1"/>
            </p:cNvSpPr>
            <p:nvPr/>
          </p:nvSpPr>
          <p:spPr bwMode="auto">
            <a:xfrm>
              <a:off x="4815" y="1440"/>
              <a:ext cx="183"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29" name="Line 233"/>
            <p:cNvSpPr>
              <a:spLocks noChangeShapeType="1"/>
            </p:cNvSpPr>
            <p:nvPr/>
          </p:nvSpPr>
          <p:spPr bwMode="auto">
            <a:xfrm>
              <a:off x="4998" y="1440"/>
              <a:ext cx="13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30" name="Line 234"/>
            <p:cNvSpPr>
              <a:spLocks noChangeShapeType="1"/>
            </p:cNvSpPr>
            <p:nvPr/>
          </p:nvSpPr>
          <p:spPr bwMode="auto">
            <a:xfrm>
              <a:off x="0" y="1920"/>
              <a:ext cx="21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31" name="Line 235"/>
            <p:cNvSpPr>
              <a:spLocks noChangeShapeType="1"/>
            </p:cNvSpPr>
            <p:nvPr/>
          </p:nvSpPr>
          <p:spPr bwMode="auto">
            <a:xfrm>
              <a:off x="219" y="1920"/>
              <a:ext cx="32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32" name="Line 236"/>
            <p:cNvSpPr>
              <a:spLocks noChangeShapeType="1"/>
            </p:cNvSpPr>
            <p:nvPr/>
          </p:nvSpPr>
          <p:spPr bwMode="auto">
            <a:xfrm>
              <a:off x="548" y="1920"/>
              <a:ext cx="218"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33" name="Line 237"/>
            <p:cNvSpPr>
              <a:spLocks noChangeShapeType="1"/>
            </p:cNvSpPr>
            <p:nvPr/>
          </p:nvSpPr>
          <p:spPr bwMode="auto">
            <a:xfrm>
              <a:off x="766" y="1920"/>
              <a:ext cx="220"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34" name="Line 238"/>
            <p:cNvSpPr>
              <a:spLocks noChangeShapeType="1"/>
            </p:cNvSpPr>
            <p:nvPr/>
          </p:nvSpPr>
          <p:spPr bwMode="auto">
            <a:xfrm>
              <a:off x="986" y="1920"/>
              <a:ext cx="21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35" name="Line 239"/>
            <p:cNvSpPr>
              <a:spLocks noChangeShapeType="1"/>
            </p:cNvSpPr>
            <p:nvPr/>
          </p:nvSpPr>
          <p:spPr bwMode="auto">
            <a:xfrm>
              <a:off x="1205" y="1920"/>
              <a:ext cx="220"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36" name="Line 240"/>
            <p:cNvSpPr>
              <a:spLocks noChangeShapeType="1"/>
            </p:cNvSpPr>
            <p:nvPr/>
          </p:nvSpPr>
          <p:spPr bwMode="auto">
            <a:xfrm>
              <a:off x="1425" y="1920"/>
              <a:ext cx="21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37" name="Line 241"/>
            <p:cNvSpPr>
              <a:spLocks noChangeShapeType="1"/>
            </p:cNvSpPr>
            <p:nvPr/>
          </p:nvSpPr>
          <p:spPr bwMode="auto">
            <a:xfrm>
              <a:off x="1644" y="1920"/>
              <a:ext cx="240"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38" name="Line 242"/>
            <p:cNvSpPr>
              <a:spLocks noChangeShapeType="1"/>
            </p:cNvSpPr>
            <p:nvPr/>
          </p:nvSpPr>
          <p:spPr bwMode="auto">
            <a:xfrm>
              <a:off x="1884" y="1920"/>
              <a:ext cx="198"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39" name="Line 243"/>
            <p:cNvSpPr>
              <a:spLocks noChangeShapeType="1"/>
            </p:cNvSpPr>
            <p:nvPr/>
          </p:nvSpPr>
          <p:spPr bwMode="auto">
            <a:xfrm>
              <a:off x="2082" y="1920"/>
              <a:ext cx="21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40" name="Line 244"/>
            <p:cNvSpPr>
              <a:spLocks noChangeShapeType="1"/>
            </p:cNvSpPr>
            <p:nvPr/>
          </p:nvSpPr>
          <p:spPr bwMode="auto">
            <a:xfrm>
              <a:off x="2301" y="1920"/>
              <a:ext cx="218"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41" name="Line 245"/>
            <p:cNvSpPr>
              <a:spLocks noChangeShapeType="1"/>
            </p:cNvSpPr>
            <p:nvPr/>
          </p:nvSpPr>
          <p:spPr bwMode="auto">
            <a:xfrm>
              <a:off x="2519" y="1920"/>
              <a:ext cx="221"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42" name="Line 246"/>
            <p:cNvSpPr>
              <a:spLocks noChangeShapeType="1"/>
            </p:cNvSpPr>
            <p:nvPr/>
          </p:nvSpPr>
          <p:spPr bwMode="auto">
            <a:xfrm>
              <a:off x="2738" y="1920"/>
              <a:ext cx="277"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43" name="Line 247"/>
            <p:cNvSpPr>
              <a:spLocks noChangeShapeType="1"/>
            </p:cNvSpPr>
            <p:nvPr/>
          </p:nvSpPr>
          <p:spPr bwMode="auto">
            <a:xfrm>
              <a:off x="3015" y="1920"/>
              <a:ext cx="271"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44" name="Line 248"/>
            <p:cNvSpPr>
              <a:spLocks noChangeShapeType="1"/>
            </p:cNvSpPr>
            <p:nvPr/>
          </p:nvSpPr>
          <p:spPr bwMode="auto">
            <a:xfrm>
              <a:off x="3286" y="1920"/>
              <a:ext cx="328"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45" name="Line 249"/>
            <p:cNvSpPr>
              <a:spLocks noChangeShapeType="1"/>
            </p:cNvSpPr>
            <p:nvPr/>
          </p:nvSpPr>
          <p:spPr bwMode="auto">
            <a:xfrm>
              <a:off x="3614" y="1920"/>
              <a:ext cx="358"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46" name="Line 250"/>
            <p:cNvSpPr>
              <a:spLocks noChangeShapeType="1"/>
            </p:cNvSpPr>
            <p:nvPr/>
          </p:nvSpPr>
          <p:spPr bwMode="auto">
            <a:xfrm>
              <a:off x="3972" y="1920"/>
              <a:ext cx="29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47" name="Line 251"/>
            <p:cNvSpPr>
              <a:spLocks noChangeShapeType="1"/>
            </p:cNvSpPr>
            <p:nvPr/>
          </p:nvSpPr>
          <p:spPr bwMode="auto">
            <a:xfrm>
              <a:off x="4271" y="1920"/>
              <a:ext cx="136"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48" name="Line 252"/>
            <p:cNvSpPr>
              <a:spLocks noChangeShapeType="1"/>
            </p:cNvSpPr>
            <p:nvPr/>
          </p:nvSpPr>
          <p:spPr bwMode="auto">
            <a:xfrm>
              <a:off x="4407" y="1920"/>
              <a:ext cx="136"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49" name="Line 253"/>
            <p:cNvSpPr>
              <a:spLocks noChangeShapeType="1"/>
            </p:cNvSpPr>
            <p:nvPr/>
          </p:nvSpPr>
          <p:spPr bwMode="auto">
            <a:xfrm>
              <a:off x="4543" y="1920"/>
              <a:ext cx="136"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50" name="Line 254"/>
            <p:cNvSpPr>
              <a:spLocks noChangeShapeType="1"/>
            </p:cNvSpPr>
            <p:nvPr/>
          </p:nvSpPr>
          <p:spPr bwMode="auto">
            <a:xfrm>
              <a:off x="4679" y="1920"/>
              <a:ext cx="136"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51" name="Line 255"/>
            <p:cNvSpPr>
              <a:spLocks noChangeShapeType="1"/>
            </p:cNvSpPr>
            <p:nvPr/>
          </p:nvSpPr>
          <p:spPr bwMode="auto">
            <a:xfrm>
              <a:off x="4815" y="1920"/>
              <a:ext cx="183"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52" name="Line 256"/>
            <p:cNvSpPr>
              <a:spLocks noChangeShapeType="1"/>
            </p:cNvSpPr>
            <p:nvPr/>
          </p:nvSpPr>
          <p:spPr bwMode="auto">
            <a:xfrm>
              <a:off x="4998" y="1920"/>
              <a:ext cx="13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53" name="Line 257"/>
            <p:cNvSpPr>
              <a:spLocks noChangeShapeType="1"/>
            </p:cNvSpPr>
            <p:nvPr/>
          </p:nvSpPr>
          <p:spPr bwMode="auto">
            <a:xfrm>
              <a:off x="0" y="2400"/>
              <a:ext cx="21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54" name="Line 258"/>
            <p:cNvSpPr>
              <a:spLocks noChangeShapeType="1"/>
            </p:cNvSpPr>
            <p:nvPr/>
          </p:nvSpPr>
          <p:spPr bwMode="auto">
            <a:xfrm>
              <a:off x="219" y="2400"/>
              <a:ext cx="32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55" name="Line 259"/>
            <p:cNvSpPr>
              <a:spLocks noChangeShapeType="1"/>
            </p:cNvSpPr>
            <p:nvPr/>
          </p:nvSpPr>
          <p:spPr bwMode="auto">
            <a:xfrm>
              <a:off x="548" y="2400"/>
              <a:ext cx="218"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56" name="Line 260"/>
            <p:cNvSpPr>
              <a:spLocks noChangeShapeType="1"/>
            </p:cNvSpPr>
            <p:nvPr/>
          </p:nvSpPr>
          <p:spPr bwMode="auto">
            <a:xfrm>
              <a:off x="766" y="2400"/>
              <a:ext cx="220"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57" name="Line 261"/>
            <p:cNvSpPr>
              <a:spLocks noChangeShapeType="1"/>
            </p:cNvSpPr>
            <p:nvPr/>
          </p:nvSpPr>
          <p:spPr bwMode="auto">
            <a:xfrm>
              <a:off x="986" y="2400"/>
              <a:ext cx="21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58" name="Line 262"/>
            <p:cNvSpPr>
              <a:spLocks noChangeShapeType="1"/>
            </p:cNvSpPr>
            <p:nvPr/>
          </p:nvSpPr>
          <p:spPr bwMode="auto">
            <a:xfrm>
              <a:off x="1205" y="2400"/>
              <a:ext cx="220"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59" name="Line 263"/>
            <p:cNvSpPr>
              <a:spLocks noChangeShapeType="1"/>
            </p:cNvSpPr>
            <p:nvPr/>
          </p:nvSpPr>
          <p:spPr bwMode="auto">
            <a:xfrm>
              <a:off x="1425" y="2400"/>
              <a:ext cx="21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60" name="Line 264"/>
            <p:cNvSpPr>
              <a:spLocks noChangeShapeType="1"/>
            </p:cNvSpPr>
            <p:nvPr/>
          </p:nvSpPr>
          <p:spPr bwMode="auto">
            <a:xfrm>
              <a:off x="1644" y="2400"/>
              <a:ext cx="240"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61" name="Line 265"/>
            <p:cNvSpPr>
              <a:spLocks noChangeShapeType="1"/>
            </p:cNvSpPr>
            <p:nvPr/>
          </p:nvSpPr>
          <p:spPr bwMode="auto">
            <a:xfrm>
              <a:off x="1884" y="2400"/>
              <a:ext cx="198"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62" name="Line 266"/>
            <p:cNvSpPr>
              <a:spLocks noChangeShapeType="1"/>
            </p:cNvSpPr>
            <p:nvPr/>
          </p:nvSpPr>
          <p:spPr bwMode="auto">
            <a:xfrm>
              <a:off x="2082" y="2400"/>
              <a:ext cx="21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63" name="Line 267"/>
            <p:cNvSpPr>
              <a:spLocks noChangeShapeType="1"/>
            </p:cNvSpPr>
            <p:nvPr/>
          </p:nvSpPr>
          <p:spPr bwMode="auto">
            <a:xfrm>
              <a:off x="2301" y="2400"/>
              <a:ext cx="218"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64" name="Line 268"/>
            <p:cNvSpPr>
              <a:spLocks noChangeShapeType="1"/>
            </p:cNvSpPr>
            <p:nvPr/>
          </p:nvSpPr>
          <p:spPr bwMode="auto">
            <a:xfrm>
              <a:off x="2519" y="2400"/>
              <a:ext cx="221"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65" name="Line 269"/>
            <p:cNvSpPr>
              <a:spLocks noChangeShapeType="1"/>
            </p:cNvSpPr>
            <p:nvPr/>
          </p:nvSpPr>
          <p:spPr bwMode="auto">
            <a:xfrm>
              <a:off x="2738" y="2400"/>
              <a:ext cx="277"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66" name="Line 270"/>
            <p:cNvSpPr>
              <a:spLocks noChangeShapeType="1"/>
            </p:cNvSpPr>
            <p:nvPr/>
          </p:nvSpPr>
          <p:spPr bwMode="auto">
            <a:xfrm>
              <a:off x="3015" y="2400"/>
              <a:ext cx="271"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67" name="Line 271"/>
            <p:cNvSpPr>
              <a:spLocks noChangeShapeType="1"/>
            </p:cNvSpPr>
            <p:nvPr/>
          </p:nvSpPr>
          <p:spPr bwMode="auto">
            <a:xfrm>
              <a:off x="3286" y="2400"/>
              <a:ext cx="328"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68" name="Line 272"/>
            <p:cNvSpPr>
              <a:spLocks noChangeShapeType="1"/>
            </p:cNvSpPr>
            <p:nvPr/>
          </p:nvSpPr>
          <p:spPr bwMode="auto">
            <a:xfrm>
              <a:off x="3614" y="2400"/>
              <a:ext cx="358"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69" name="Line 273"/>
            <p:cNvSpPr>
              <a:spLocks noChangeShapeType="1"/>
            </p:cNvSpPr>
            <p:nvPr/>
          </p:nvSpPr>
          <p:spPr bwMode="auto">
            <a:xfrm>
              <a:off x="3972" y="2400"/>
              <a:ext cx="29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70" name="Line 274"/>
            <p:cNvSpPr>
              <a:spLocks noChangeShapeType="1"/>
            </p:cNvSpPr>
            <p:nvPr/>
          </p:nvSpPr>
          <p:spPr bwMode="auto">
            <a:xfrm>
              <a:off x="4271" y="2400"/>
              <a:ext cx="136"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71" name="Line 275"/>
            <p:cNvSpPr>
              <a:spLocks noChangeShapeType="1"/>
            </p:cNvSpPr>
            <p:nvPr/>
          </p:nvSpPr>
          <p:spPr bwMode="auto">
            <a:xfrm>
              <a:off x="4407" y="2400"/>
              <a:ext cx="136"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72" name="Line 276"/>
            <p:cNvSpPr>
              <a:spLocks noChangeShapeType="1"/>
            </p:cNvSpPr>
            <p:nvPr/>
          </p:nvSpPr>
          <p:spPr bwMode="auto">
            <a:xfrm>
              <a:off x="4543" y="2400"/>
              <a:ext cx="136"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73" name="Line 277"/>
            <p:cNvSpPr>
              <a:spLocks noChangeShapeType="1"/>
            </p:cNvSpPr>
            <p:nvPr/>
          </p:nvSpPr>
          <p:spPr bwMode="auto">
            <a:xfrm>
              <a:off x="4679" y="2400"/>
              <a:ext cx="136"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74" name="Line 278"/>
            <p:cNvSpPr>
              <a:spLocks noChangeShapeType="1"/>
            </p:cNvSpPr>
            <p:nvPr/>
          </p:nvSpPr>
          <p:spPr bwMode="auto">
            <a:xfrm>
              <a:off x="4815" y="2400"/>
              <a:ext cx="183"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75" name="Line 279"/>
            <p:cNvSpPr>
              <a:spLocks noChangeShapeType="1"/>
            </p:cNvSpPr>
            <p:nvPr/>
          </p:nvSpPr>
          <p:spPr bwMode="auto">
            <a:xfrm>
              <a:off x="4998" y="2400"/>
              <a:ext cx="139"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76" name="Line 280"/>
            <p:cNvSpPr>
              <a:spLocks noChangeShapeType="1"/>
            </p:cNvSpPr>
            <p:nvPr/>
          </p:nvSpPr>
          <p:spPr bwMode="auto">
            <a:xfrm>
              <a:off x="0" y="2880"/>
              <a:ext cx="219"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77" name="Line 281"/>
            <p:cNvSpPr>
              <a:spLocks noChangeShapeType="1"/>
            </p:cNvSpPr>
            <p:nvPr/>
          </p:nvSpPr>
          <p:spPr bwMode="auto">
            <a:xfrm>
              <a:off x="219" y="2880"/>
              <a:ext cx="329"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78" name="Line 282"/>
            <p:cNvSpPr>
              <a:spLocks noChangeShapeType="1"/>
            </p:cNvSpPr>
            <p:nvPr/>
          </p:nvSpPr>
          <p:spPr bwMode="auto">
            <a:xfrm>
              <a:off x="548" y="2880"/>
              <a:ext cx="218"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79" name="Line 283"/>
            <p:cNvSpPr>
              <a:spLocks noChangeShapeType="1"/>
            </p:cNvSpPr>
            <p:nvPr/>
          </p:nvSpPr>
          <p:spPr bwMode="auto">
            <a:xfrm>
              <a:off x="766" y="2880"/>
              <a:ext cx="220"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80" name="Line 284"/>
            <p:cNvSpPr>
              <a:spLocks noChangeShapeType="1"/>
            </p:cNvSpPr>
            <p:nvPr/>
          </p:nvSpPr>
          <p:spPr bwMode="auto">
            <a:xfrm>
              <a:off x="986" y="2880"/>
              <a:ext cx="219"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81" name="Line 285"/>
            <p:cNvSpPr>
              <a:spLocks noChangeShapeType="1"/>
            </p:cNvSpPr>
            <p:nvPr/>
          </p:nvSpPr>
          <p:spPr bwMode="auto">
            <a:xfrm>
              <a:off x="1205" y="2880"/>
              <a:ext cx="220"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82" name="Line 286"/>
            <p:cNvSpPr>
              <a:spLocks noChangeShapeType="1"/>
            </p:cNvSpPr>
            <p:nvPr/>
          </p:nvSpPr>
          <p:spPr bwMode="auto">
            <a:xfrm>
              <a:off x="1425" y="2880"/>
              <a:ext cx="219"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83" name="Line 287"/>
            <p:cNvSpPr>
              <a:spLocks noChangeShapeType="1"/>
            </p:cNvSpPr>
            <p:nvPr/>
          </p:nvSpPr>
          <p:spPr bwMode="auto">
            <a:xfrm>
              <a:off x="1644" y="2880"/>
              <a:ext cx="240"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84" name="Line 288"/>
            <p:cNvSpPr>
              <a:spLocks noChangeShapeType="1"/>
            </p:cNvSpPr>
            <p:nvPr/>
          </p:nvSpPr>
          <p:spPr bwMode="auto">
            <a:xfrm>
              <a:off x="1884" y="2880"/>
              <a:ext cx="198"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85" name="Line 289"/>
            <p:cNvSpPr>
              <a:spLocks noChangeShapeType="1"/>
            </p:cNvSpPr>
            <p:nvPr/>
          </p:nvSpPr>
          <p:spPr bwMode="auto">
            <a:xfrm>
              <a:off x="2082" y="2880"/>
              <a:ext cx="219"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86" name="Line 290"/>
            <p:cNvSpPr>
              <a:spLocks noChangeShapeType="1"/>
            </p:cNvSpPr>
            <p:nvPr/>
          </p:nvSpPr>
          <p:spPr bwMode="auto">
            <a:xfrm>
              <a:off x="2301" y="2880"/>
              <a:ext cx="218"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87" name="Line 291"/>
            <p:cNvSpPr>
              <a:spLocks noChangeShapeType="1"/>
            </p:cNvSpPr>
            <p:nvPr/>
          </p:nvSpPr>
          <p:spPr bwMode="auto">
            <a:xfrm>
              <a:off x="2519" y="2880"/>
              <a:ext cx="221"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88" name="Line 292"/>
            <p:cNvSpPr>
              <a:spLocks noChangeShapeType="1"/>
            </p:cNvSpPr>
            <p:nvPr/>
          </p:nvSpPr>
          <p:spPr bwMode="auto">
            <a:xfrm>
              <a:off x="2738" y="2880"/>
              <a:ext cx="277"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89" name="Line 293"/>
            <p:cNvSpPr>
              <a:spLocks noChangeShapeType="1"/>
            </p:cNvSpPr>
            <p:nvPr/>
          </p:nvSpPr>
          <p:spPr bwMode="auto">
            <a:xfrm>
              <a:off x="3015" y="2880"/>
              <a:ext cx="271"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90" name="Line 294"/>
            <p:cNvSpPr>
              <a:spLocks noChangeShapeType="1"/>
            </p:cNvSpPr>
            <p:nvPr/>
          </p:nvSpPr>
          <p:spPr bwMode="auto">
            <a:xfrm>
              <a:off x="3286" y="2880"/>
              <a:ext cx="328"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91" name="Line 295"/>
            <p:cNvSpPr>
              <a:spLocks noChangeShapeType="1"/>
            </p:cNvSpPr>
            <p:nvPr/>
          </p:nvSpPr>
          <p:spPr bwMode="auto">
            <a:xfrm>
              <a:off x="3614" y="2880"/>
              <a:ext cx="358"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92" name="Line 296"/>
            <p:cNvSpPr>
              <a:spLocks noChangeShapeType="1"/>
            </p:cNvSpPr>
            <p:nvPr/>
          </p:nvSpPr>
          <p:spPr bwMode="auto">
            <a:xfrm>
              <a:off x="3972" y="2880"/>
              <a:ext cx="299"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93" name="Line 297"/>
            <p:cNvSpPr>
              <a:spLocks noChangeShapeType="1"/>
            </p:cNvSpPr>
            <p:nvPr/>
          </p:nvSpPr>
          <p:spPr bwMode="auto">
            <a:xfrm>
              <a:off x="4271" y="2880"/>
              <a:ext cx="136"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94" name="Line 298"/>
            <p:cNvSpPr>
              <a:spLocks noChangeShapeType="1"/>
            </p:cNvSpPr>
            <p:nvPr/>
          </p:nvSpPr>
          <p:spPr bwMode="auto">
            <a:xfrm>
              <a:off x="4407" y="2880"/>
              <a:ext cx="136"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95" name="Line 299"/>
            <p:cNvSpPr>
              <a:spLocks noChangeShapeType="1"/>
            </p:cNvSpPr>
            <p:nvPr/>
          </p:nvSpPr>
          <p:spPr bwMode="auto">
            <a:xfrm>
              <a:off x="4543" y="2880"/>
              <a:ext cx="136"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96" name="Line 300"/>
            <p:cNvSpPr>
              <a:spLocks noChangeShapeType="1"/>
            </p:cNvSpPr>
            <p:nvPr/>
          </p:nvSpPr>
          <p:spPr bwMode="auto">
            <a:xfrm>
              <a:off x="4679" y="2880"/>
              <a:ext cx="136"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97" name="Line 301"/>
            <p:cNvSpPr>
              <a:spLocks noChangeShapeType="1"/>
            </p:cNvSpPr>
            <p:nvPr/>
          </p:nvSpPr>
          <p:spPr bwMode="auto">
            <a:xfrm>
              <a:off x="4815" y="2880"/>
              <a:ext cx="183"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98" name="Line 302"/>
            <p:cNvSpPr>
              <a:spLocks noChangeShapeType="1"/>
            </p:cNvSpPr>
            <p:nvPr/>
          </p:nvSpPr>
          <p:spPr bwMode="auto">
            <a:xfrm>
              <a:off x="4998" y="2880"/>
              <a:ext cx="139"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799" name="Line 303"/>
            <p:cNvSpPr>
              <a:spLocks noChangeShapeType="1"/>
            </p:cNvSpPr>
            <p:nvPr/>
          </p:nvSpPr>
          <p:spPr bwMode="auto">
            <a:xfrm>
              <a:off x="0" y="0"/>
              <a:ext cx="0" cy="48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00" name="Line 304"/>
            <p:cNvSpPr>
              <a:spLocks noChangeShapeType="1"/>
            </p:cNvSpPr>
            <p:nvPr/>
          </p:nvSpPr>
          <p:spPr bwMode="auto">
            <a:xfrm>
              <a:off x="0" y="480"/>
              <a:ext cx="0" cy="48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01" name="Line 305"/>
            <p:cNvSpPr>
              <a:spLocks noChangeShapeType="1"/>
            </p:cNvSpPr>
            <p:nvPr/>
          </p:nvSpPr>
          <p:spPr bwMode="auto">
            <a:xfrm>
              <a:off x="0" y="960"/>
              <a:ext cx="0" cy="482"/>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02" name="Line 306"/>
            <p:cNvSpPr>
              <a:spLocks noChangeShapeType="1"/>
            </p:cNvSpPr>
            <p:nvPr/>
          </p:nvSpPr>
          <p:spPr bwMode="auto">
            <a:xfrm>
              <a:off x="0" y="1440"/>
              <a:ext cx="0" cy="48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03" name="Line 307"/>
            <p:cNvSpPr>
              <a:spLocks noChangeShapeType="1"/>
            </p:cNvSpPr>
            <p:nvPr/>
          </p:nvSpPr>
          <p:spPr bwMode="auto">
            <a:xfrm>
              <a:off x="0" y="1920"/>
              <a:ext cx="0" cy="48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04" name="Line 308"/>
            <p:cNvSpPr>
              <a:spLocks noChangeShapeType="1"/>
            </p:cNvSpPr>
            <p:nvPr/>
          </p:nvSpPr>
          <p:spPr bwMode="auto">
            <a:xfrm>
              <a:off x="0" y="2400"/>
              <a:ext cx="0" cy="48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05" name="Line 309"/>
            <p:cNvSpPr>
              <a:spLocks noChangeShapeType="1"/>
            </p:cNvSpPr>
            <p:nvPr/>
          </p:nvSpPr>
          <p:spPr bwMode="auto">
            <a:xfrm>
              <a:off x="219" y="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06" name="Line 310"/>
            <p:cNvSpPr>
              <a:spLocks noChangeShapeType="1"/>
            </p:cNvSpPr>
            <p:nvPr/>
          </p:nvSpPr>
          <p:spPr bwMode="auto">
            <a:xfrm>
              <a:off x="219" y="48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07" name="Line 311"/>
            <p:cNvSpPr>
              <a:spLocks noChangeShapeType="1"/>
            </p:cNvSpPr>
            <p:nvPr/>
          </p:nvSpPr>
          <p:spPr bwMode="auto">
            <a:xfrm>
              <a:off x="219" y="960"/>
              <a:ext cx="0" cy="482"/>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08" name="Line 312"/>
            <p:cNvSpPr>
              <a:spLocks noChangeShapeType="1"/>
            </p:cNvSpPr>
            <p:nvPr/>
          </p:nvSpPr>
          <p:spPr bwMode="auto">
            <a:xfrm>
              <a:off x="219" y="144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09" name="Line 313"/>
            <p:cNvSpPr>
              <a:spLocks noChangeShapeType="1"/>
            </p:cNvSpPr>
            <p:nvPr/>
          </p:nvSpPr>
          <p:spPr bwMode="auto">
            <a:xfrm>
              <a:off x="219" y="192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10" name="Line 314"/>
            <p:cNvSpPr>
              <a:spLocks noChangeShapeType="1"/>
            </p:cNvSpPr>
            <p:nvPr/>
          </p:nvSpPr>
          <p:spPr bwMode="auto">
            <a:xfrm>
              <a:off x="219" y="240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11" name="Line 315"/>
            <p:cNvSpPr>
              <a:spLocks noChangeShapeType="1"/>
            </p:cNvSpPr>
            <p:nvPr/>
          </p:nvSpPr>
          <p:spPr bwMode="auto">
            <a:xfrm>
              <a:off x="548" y="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12" name="Line 316"/>
            <p:cNvSpPr>
              <a:spLocks noChangeShapeType="1"/>
            </p:cNvSpPr>
            <p:nvPr/>
          </p:nvSpPr>
          <p:spPr bwMode="auto">
            <a:xfrm>
              <a:off x="548" y="48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13" name="Line 317"/>
            <p:cNvSpPr>
              <a:spLocks noChangeShapeType="1"/>
            </p:cNvSpPr>
            <p:nvPr/>
          </p:nvSpPr>
          <p:spPr bwMode="auto">
            <a:xfrm>
              <a:off x="548" y="960"/>
              <a:ext cx="0" cy="482"/>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14" name="Line 318"/>
            <p:cNvSpPr>
              <a:spLocks noChangeShapeType="1"/>
            </p:cNvSpPr>
            <p:nvPr/>
          </p:nvSpPr>
          <p:spPr bwMode="auto">
            <a:xfrm>
              <a:off x="548" y="144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15" name="Line 319"/>
            <p:cNvSpPr>
              <a:spLocks noChangeShapeType="1"/>
            </p:cNvSpPr>
            <p:nvPr/>
          </p:nvSpPr>
          <p:spPr bwMode="auto">
            <a:xfrm>
              <a:off x="548" y="192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16" name="Line 320"/>
            <p:cNvSpPr>
              <a:spLocks noChangeShapeType="1"/>
            </p:cNvSpPr>
            <p:nvPr/>
          </p:nvSpPr>
          <p:spPr bwMode="auto">
            <a:xfrm>
              <a:off x="548" y="240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17" name="Line 321"/>
            <p:cNvSpPr>
              <a:spLocks noChangeShapeType="1"/>
            </p:cNvSpPr>
            <p:nvPr/>
          </p:nvSpPr>
          <p:spPr bwMode="auto">
            <a:xfrm>
              <a:off x="766" y="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18" name="Line 322"/>
            <p:cNvSpPr>
              <a:spLocks noChangeShapeType="1"/>
            </p:cNvSpPr>
            <p:nvPr/>
          </p:nvSpPr>
          <p:spPr bwMode="auto">
            <a:xfrm>
              <a:off x="766" y="48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19" name="Line 323"/>
            <p:cNvSpPr>
              <a:spLocks noChangeShapeType="1"/>
            </p:cNvSpPr>
            <p:nvPr/>
          </p:nvSpPr>
          <p:spPr bwMode="auto">
            <a:xfrm>
              <a:off x="766" y="960"/>
              <a:ext cx="0" cy="482"/>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20" name="Line 324"/>
            <p:cNvSpPr>
              <a:spLocks noChangeShapeType="1"/>
            </p:cNvSpPr>
            <p:nvPr/>
          </p:nvSpPr>
          <p:spPr bwMode="auto">
            <a:xfrm>
              <a:off x="766" y="144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21" name="Line 325"/>
            <p:cNvSpPr>
              <a:spLocks noChangeShapeType="1"/>
            </p:cNvSpPr>
            <p:nvPr/>
          </p:nvSpPr>
          <p:spPr bwMode="auto">
            <a:xfrm>
              <a:off x="766" y="192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22" name="Line 326"/>
            <p:cNvSpPr>
              <a:spLocks noChangeShapeType="1"/>
            </p:cNvSpPr>
            <p:nvPr/>
          </p:nvSpPr>
          <p:spPr bwMode="auto">
            <a:xfrm>
              <a:off x="766" y="240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23" name="Line 327"/>
            <p:cNvSpPr>
              <a:spLocks noChangeShapeType="1"/>
            </p:cNvSpPr>
            <p:nvPr/>
          </p:nvSpPr>
          <p:spPr bwMode="auto">
            <a:xfrm>
              <a:off x="986" y="48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24" name="Line 328"/>
            <p:cNvSpPr>
              <a:spLocks noChangeShapeType="1"/>
            </p:cNvSpPr>
            <p:nvPr/>
          </p:nvSpPr>
          <p:spPr bwMode="auto">
            <a:xfrm>
              <a:off x="986" y="960"/>
              <a:ext cx="0" cy="482"/>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25" name="Line 329"/>
            <p:cNvSpPr>
              <a:spLocks noChangeShapeType="1"/>
            </p:cNvSpPr>
            <p:nvPr/>
          </p:nvSpPr>
          <p:spPr bwMode="auto">
            <a:xfrm>
              <a:off x="986" y="144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26" name="Line 330"/>
            <p:cNvSpPr>
              <a:spLocks noChangeShapeType="1"/>
            </p:cNvSpPr>
            <p:nvPr/>
          </p:nvSpPr>
          <p:spPr bwMode="auto">
            <a:xfrm>
              <a:off x="986" y="192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27" name="Line 331"/>
            <p:cNvSpPr>
              <a:spLocks noChangeShapeType="1"/>
            </p:cNvSpPr>
            <p:nvPr/>
          </p:nvSpPr>
          <p:spPr bwMode="auto">
            <a:xfrm>
              <a:off x="986" y="240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28" name="Line 332"/>
            <p:cNvSpPr>
              <a:spLocks noChangeShapeType="1"/>
            </p:cNvSpPr>
            <p:nvPr/>
          </p:nvSpPr>
          <p:spPr bwMode="auto">
            <a:xfrm>
              <a:off x="1205" y="48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29" name="Line 333"/>
            <p:cNvSpPr>
              <a:spLocks noChangeShapeType="1"/>
            </p:cNvSpPr>
            <p:nvPr/>
          </p:nvSpPr>
          <p:spPr bwMode="auto">
            <a:xfrm>
              <a:off x="1205" y="960"/>
              <a:ext cx="0" cy="482"/>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30" name="Line 334"/>
            <p:cNvSpPr>
              <a:spLocks noChangeShapeType="1"/>
            </p:cNvSpPr>
            <p:nvPr/>
          </p:nvSpPr>
          <p:spPr bwMode="auto">
            <a:xfrm>
              <a:off x="1205" y="144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31" name="Line 335"/>
            <p:cNvSpPr>
              <a:spLocks noChangeShapeType="1"/>
            </p:cNvSpPr>
            <p:nvPr/>
          </p:nvSpPr>
          <p:spPr bwMode="auto">
            <a:xfrm>
              <a:off x="1205" y="192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32" name="Line 336"/>
            <p:cNvSpPr>
              <a:spLocks noChangeShapeType="1"/>
            </p:cNvSpPr>
            <p:nvPr/>
          </p:nvSpPr>
          <p:spPr bwMode="auto">
            <a:xfrm>
              <a:off x="1205" y="240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33" name="Line 337"/>
            <p:cNvSpPr>
              <a:spLocks noChangeShapeType="1"/>
            </p:cNvSpPr>
            <p:nvPr/>
          </p:nvSpPr>
          <p:spPr bwMode="auto">
            <a:xfrm>
              <a:off x="1425" y="48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34" name="Line 338"/>
            <p:cNvSpPr>
              <a:spLocks noChangeShapeType="1"/>
            </p:cNvSpPr>
            <p:nvPr/>
          </p:nvSpPr>
          <p:spPr bwMode="auto">
            <a:xfrm>
              <a:off x="1425" y="960"/>
              <a:ext cx="0" cy="482"/>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35" name="Line 339"/>
            <p:cNvSpPr>
              <a:spLocks noChangeShapeType="1"/>
            </p:cNvSpPr>
            <p:nvPr/>
          </p:nvSpPr>
          <p:spPr bwMode="auto">
            <a:xfrm>
              <a:off x="1425" y="144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36" name="Line 340"/>
            <p:cNvSpPr>
              <a:spLocks noChangeShapeType="1"/>
            </p:cNvSpPr>
            <p:nvPr/>
          </p:nvSpPr>
          <p:spPr bwMode="auto">
            <a:xfrm>
              <a:off x="1425" y="192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37" name="Line 341"/>
            <p:cNvSpPr>
              <a:spLocks noChangeShapeType="1"/>
            </p:cNvSpPr>
            <p:nvPr/>
          </p:nvSpPr>
          <p:spPr bwMode="auto">
            <a:xfrm>
              <a:off x="1425" y="240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38" name="Line 342"/>
            <p:cNvSpPr>
              <a:spLocks noChangeShapeType="1"/>
            </p:cNvSpPr>
            <p:nvPr/>
          </p:nvSpPr>
          <p:spPr bwMode="auto">
            <a:xfrm>
              <a:off x="1644" y="48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39" name="Line 343"/>
            <p:cNvSpPr>
              <a:spLocks noChangeShapeType="1"/>
            </p:cNvSpPr>
            <p:nvPr/>
          </p:nvSpPr>
          <p:spPr bwMode="auto">
            <a:xfrm>
              <a:off x="1644" y="960"/>
              <a:ext cx="0" cy="482"/>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40" name="Line 344"/>
            <p:cNvSpPr>
              <a:spLocks noChangeShapeType="1"/>
            </p:cNvSpPr>
            <p:nvPr/>
          </p:nvSpPr>
          <p:spPr bwMode="auto">
            <a:xfrm>
              <a:off x="1644" y="144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41" name="Line 345"/>
            <p:cNvSpPr>
              <a:spLocks noChangeShapeType="1"/>
            </p:cNvSpPr>
            <p:nvPr/>
          </p:nvSpPr>
          <p:spPr bwMode="auto">
            <a:xfrm>
              <a:off x="1644" y="192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42" name="Line 346"/>
            <p:cNvSpPr>
              <a:spLocks noChangeShapeType="1"/>
            </p:cNvSpPr>
            <p:nvPr/>
          </p:nvSpPr>
          <p:spPr bwMode="auto">
            <a:xfrm>
              <a:off x="1644" y="240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43" name="Line 347"/>
            <p:cNvSpPr>
              <a:spLocks noChangeShapeType="1"/>
            </p:cNvSpPr>
            <p:nvPr/>
          </p:nvSpPr>
          <p:spPr bwMode="auto">
            <a:xfrm>
              <a:off x="1884" y="48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44" name="Line 348"/>
            <p:cNvSpPr>
              <a:spLocks noChangeShapeType="1"/>
            </p:cNvSpPr>
            <p:nvPr/>
          </p:nvSpPr>
          <p:spPr bwMode="auto">
            <a:xfrm>
              <a:off x="1884" y="960"/>
              <a:ext cx="0" cy="482"/>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45" name="Line 349"/>
            <p:cNvSpPr>
              <a:spLocks noChangeShapeType="1"/>
            </p:cNvSpPr>
            <p:nvPr/>
          </p:nvSpPr>
          <p:spPr bwMode="auto">
            <a:xfrm>
              <a:off x="1884" y="144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46" name="Line 350"/>
            <p:cNvSpPr>
              <a:spLocks noChangeShapeType="1"/>
            </p:cNvSpPr>
            <p:nvPr/>
          </p:nvSpPr>
          <p:spPr bwMode="auto">
            <a:xfrm>
              <a:off x="1884" y="192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47" name="Line 351"/>
            <p:cNvSpPr>
              <a:spLocks noChangeShapeType="1"/>
            </p:cNvSpPr>
            <p:nvPr/>
          </p:nvSpPr>
          <p:spPr bwMode="auto">
            <a:xfrm>
              <a:off x="1884" y="240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48" name="Line 352"/>
            <p:cNvSpPr>
              <a:spLocks noChangeShapeType="1"/>
            </p:cNvSpPr>
            <p:nvPr/>
          </p:nvSpPr>
          <p:spPr bwMode="auto">
            <a:xfrm>
              <a:off x="2082" y="48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49" name="Line 353"/>
            <p:cNvSpPr>
              <a:spLocks noChangeShapeType="1"/>
            </p:cNvSpPr>
            <p:nvPr/>
          </p:nvSpPr>
          <p:spPr bwMode="auto">
            <a:xfrm>
              <a:off x="2082" y="960"/>
              <a:ext cx="0" cy="482"/>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50" name="Line 354"/>
            <p:cNvSpPr>
              <a:spLocks noChangeShapeType="1"/>
            </p:cNvSpPr>
            <p:nvPr/>
          </p:nvSpPr>
          <p:spPr bwMode="auto">
            <a:xfrm>
              <a:off x="2082" y="144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51" name="Line 355"/>
            <p:cNvSpPr>
              <a:spLocks noChangeShapeType="1"/>
            </p:cNvSpPr>
            <p:nvPr/>
          </p:nvSpPr>
          <p:spPr bwMode="auto">
            <a:xfrm>
              <a:off x="2082" y="192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52" name="Line 356"/>
            <p:cNvSpPr>
              <a:spLocks noChangeShapeType="1"/>
            </p:cNvSpPr>
            <p:nvPr/>
          </p:nvSpPr>
          <p:spPr bwMode="auto">
            <a:xfrm>
              <a:off x="2082" y="240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53" name="Line 357"/>
            <p:cNvSpPr>
              <a:spLocks noChangeShapeType="1"/>
            </p:cNvSpPr>
            <p:nvPr/>
          </p:nvSpPr>
          <p:spPr bwMode="auto">
            <a:xfrm>
              <a:off x="2301" y="48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54" name="Line 358"/>
            <p:cNvSpPr>
              <a:spLocks noChangeShapeType="1"/>
            </p:cNvSpPr>
            <p:nvPr/>
          </p:nvSpPr>
          <p:spPr bwMode="auto">
            <a:xfrm>
              <a:off x="2301" y="960"/>
              <a:ext cx="0" cy="482"/>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55" name="Line 359"/>
            <p:cNvSpPr>
              <a:spLocks noChangeShapeType="1"/>
            </p:cNvSpPr>
            <p:nvPr/>
          </p:nvSpPr>
          <p:spPr bwMode="auto">
            <a:xfrm>
              <a:off x="2301" y="144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56" name="Line 360"/>
            <p:cNvSpPr>
              <a:spLocks noChangeShapeType="1"/>
            </p:cNvSpPr>
            <p:nvPr/>
          </p:nvSpPr>
          <p:spPr bwMode="auto">
            <a:xfrm>
              <a:off x="2301" y="192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57" name="Line 361"/>
            <p:cNvSpPr>
              <a:spLocks noChangeShapeType="1"/>
            </p:cNvSpPr>
            <p:nvPr/>
          </p:nvSpPr>
          <p:spPr bwMode="auto">
            <a:xfrm>
              <a:off x="2301" y="240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58" name="Line 362"/>
            <p:cNvSpPr>
              <a:spLocks noChangeShapeType="1"/>
            </p:cNvSpPr>
            <p:nvPr/>
          </p:nvSpPr>
          <p:spPr bwMode="auto">
            <a:xfrm>
              <a:off x="2519" y="48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59" name="Line 363"/>
            <p:cNvSpPr>
              <a:spLocks noChangeShapeType="1"/>
            </p:cNvSpPr>
            <p:nvPr/>
          </p:nvSpPr>
          <p:spPr bwMode="auto">
            <a:xfrm>
              <a:off x="2519" y="960"/>
              <a:ext cx="0" cy="482"/>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60" name="Line 364"/>
            <p:cNvSpPr>
              <a:spLocks noChangeShapeType="1"/>
            </p:cNvSpPr>
            <p:nvPr/>
          </p:nvSpPr>
          <p:spPr bwMode="auto">
            <a:xfrm>
              <a:off x="2519" y="144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61" name="Line 365"/>
            <p:cNvSpPr>
              <a:spLocks noChangeShapeType="1"/>
            </p:cNvSpPr>
            <p:nvPr/>
          </p:nvSpPr>
          <p:spPr bwMode="auto">
            <a:xfrm>
              <a:off x="2519" y="192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62" name="Line 366"/>
            <p:cNvSpPr>
              <a:spLocks noChangeShapeType="1"/>
            </p:cNvSpPr>
            <p:nvPr/>
          </p:nvSpPr>
          <p:spPr bwMode="auto">
            <a:xfrm>
              <a:off x="2519" y="240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63" name="Line 367"/>
            <p:cNvSpPr>
              <a:spLocks noChangeShapeType="1"/>
            </p:cNvSpPr>
            <p:nvPr/>
          </p:nvSpPr>
          <p:spPr bwMode="auto">
            <a:xfrm>
              <a:off x="2738" y="48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64" name="Line 368"/>
            <p:cNvSpPr>
              <a:spLocks noChangeShapeType="1"/>
            </p:cNvSpPr>
            <p:nvPr/>
          </p:nvSpPr>
          <p:spPr bwMode="auto">
            <a:xfrm>
              <a:off x="2738" y="960"/>
              <a:ext cx="0" cy="482"/>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65" name="Line 369"/>
            <p:cNvSpPr>
              <a:spLocks noChangeShapeType="1"/>
            </p:cNvSpPr>
            <p:nvPr/>
          </p:nvSpPr>
          <p:spPr bwMode="auto">
            <a:xfrm>
              <a:off x="2738" y="144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66" name="Line 370"/>
            <p:cNvSpPr>
              <a:spLocks noChangeShapeType="1"/>
            </p:cNvSpPr>
            <p:nvPr/>
          </p:nvSpPr>
          <p:spPr bwMode="auto">
            <a:xfrm>
              <a:off x="2738" y="192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67" name="Line 371"/>
            <p:cNvSpPr>
              <a:spLocks noChangeShapeType="1"/>
            </p:cNvSpPr>
            <p:nvPr/>
          </p:nvSpPr>
          <p:spPr bwMode="auto">
            <a:xfrm>
              <a:off x="2738" y="240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68" name="Line 372"/>
            <p:cNvSpPr>
              <a:spLocks noChangeShapeType="1"/>
            </p:cNvSpPr>
            <p:nvPr/>
          </p:nvSpPr>
          <p:spPr bwMode="auto">
            <a:xfrm>
              <a:off x="3015" y="48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69" name="Line 373"/>
            <p:cNvSpPr>
              <a:spLocks noChangeShapeType="1"/>
            </p:cNvSpPr>
            <p:nvPr/>
          </p:nvSpPr>
          <p:spPr bwMode="auto">
            <a:xfrm>
              <a:off x="3015" y="960"/>
              <a:ext cx="0" cy="482"/>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70" name="Line 374"/>
            <p:cNvSpPr>
              <a:spLocks noChangeShapeType="1"/>
            </p:cNvSpPr>
            <p:nvPr/>
          </p:nvSpPr>
          <p:spPr bwMode="auto">
            <a:xfrm>
              <a:off x="3015" y="144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71" name="Line 375"/>
            <p:cNvSpPr>
              <a:spLocks noChangeShapeType="1"/>
            </p:cNvSpPr>
            <p:nvPr/>
          </p:nvSpPr>
          <p:spPr bwMode="auto">
            <a:xfrm>
              <a:off x="3015" y="192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72" name="Line 376"/>
            <p:cNvSpPr>
              <a:spLocks noChangeShapeType="1"/>
            </p:cNvSpPr>
            <p:nvPr/>
          </p:nvSpPr>
          <p:spPr bwMode="auto">
            <a:xfrm>
              <a:off x="3015" y="240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73" name="Line 377"/>
            <p:cNvSpPr>
              <a:spLocks noChangeShapeType="1"/>
            </p:cNvSpPr>
            <p:nvPr/>
          </p:nvSpPr>
          <p:spPr bwMode="auto">
            <a:xfrm>
              <a:off x="3286" y="48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74" name="Line 378"/>
            <p:cNvSpPr>
              <a:spLocks noChangeShapeType="1"/>
            </p:cNvSpPr>
            <p:nvPr/>
          </p:nvSpPr>
          <p:spPr bwMode="auto">
            <a:xfrm>
              <a:off x="3286" y="960"/>
              <a:ext cx="0" cy="482"/>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75" name="Line 379"/>
            <p:cNvSpPr>
              <a:spLocks noChangeShapeType="1"/>
            </p:cNvSpPr>
            <p:nvPr/>
          </p:nvSpPr>
          <p:spPr bwMode="auto">
            <a:xfrm>
              <a:off x="3286" y="144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76" name="Line 380"/>
            <p:cNvSpPr>
              <a:spLocks noChangeShapeType="1"/>
            </p:cNvSpPr>
            <p:nvPr/>
          </p:nvSpPr>
          <p:spPr bwMode="auto">
            <a:xfrm>
              <a:off x="3286" y="192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77" name="Line 381"/>
            <p:cNvSpPr>
              <a:spLocks noChangeShapeType="1"/>
            </p:cNvSpPr>
            <p:nvPr/>
          </p:nvSpPr>
          <p:spPr bwMode="auto">
            <a:xfrm>
              <a:off x="3286" y="240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78" name="Line 382"/>
            <p:cNvSpPr>
              <a:spLocks noChangeShapeType="1"/>
            </p:cNvSpPr>
            <p:nvPr/>
          </p:nvSpPr>
          <p:spPr bwMode="auto">
            <a:xfrm>
              <a:off x="3614" y="48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79" name="Line 383"/>
            <p:cNvSpPr>
              <a:spLocks noChangeShapeType="1"/>
            </p:cNvSpPr>
            <p:nvPr/>
          </p:nvSpPr>
          <p:spPr bwMode="auto">
            <a:xfrm>
              <a:off x="3614" y="960"/>
              <a:ext cx="0" cy="482"/>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80" name="Line 384"/>
            <p:cNvSpPr>
              <a:spLocks noChangeShapeType="1"/>
            </p:cNvSpPr>
            <p:nvPr/>
          </p:nvSpPr>
          <p:spPr bwMode="auto">
            <a:xfrm>
              <a:off x="3614" y="144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81" name="Line 385"/>
            <p:cNvSpPr>
              <a:spLocks noChangeShapeType="1"/>
            </p:cNvSpPr>
            <p:nvPr/>
          </p:nvSpPr>
          <p:spPr bwMode="auto">
            <a:xfrm>
              <a:off x="3614" y="192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82" name="Line 386"/>
            <p:cNvSpPr>
              <a:spLocks noChangeShapeType="1"/>
            </p:cNvSpPr>
            <p:nvPr/>
          </p:nvSpPr>
          <p:spPr bwMode="auto">
            <a:xfrm>
              <a:off x="3614" y="240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83" name="Line 387"/>
            <p:cNvSpPr>
              <a:spLocks noChangeShapeType="1"/>
            </p:cNvSpPr>
            <p:nvPr/>
          </p:nvSpPr>
          <p:spPr bwMode="auto">
            <a:xfrm>
              <a:off x="3972" y="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84" name="Line 388"/>
            <p:cNvSpPr>
              <a:spLocks noChangeShapeType="1"/>
            </p:cNvSpPr>
            <p:nvPr/>
          </p:nvSpPr>
          <p:spPr bwMode="auto">
            <a:xfrm>
              <a:off x="3972" y="48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85" name="Line 389"/>
            <p:cNvSpPr>
              <a:spLocks noChangeShapeType="1"/>
            </p:cNvSpPr>
            <p:nvPr/>
          </p:nvSpPr>
          <p:spPr bwMode="auto">
            <a:xfrm>
              <a:off x="3972" y="960"/>
              <a:ext cx="0" cy="482"/>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86" name="Line 390"/>
            <p:cNvSpPr>
              <a:spLocks noChangeShapeType="1"/>
            </p:cNvSpPr>
            <p:nvPr/>
          </p:nvSpPr>
          <p:spPr bwMode="auto">
            <a:xfrm>
              <a:off x="3972" y="144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87" name="Line 391"/>
            <p:cNvSpPr>
              <a:spLocks noChangeShapeType="1"/>
            </p:cNvSpPr>
            <p:nvPr/>
          </p:nvSpPr>
          <p:spPr bwMode="auto">
            <a:xfrm>
              <a:off x="3972" y="192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88" name="Line 392"/>
            <p:cNvSpPr>
              <a:spLocks noChangeShapeType="1"/>
            </p:cNvSpPr>
            <p:nvPr/>
          </p:nvSpPr>
          <p:spPr bwMode="auto">
            <a:xfrm>
              <a:off x="3972" y="240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89" name="Line 393"/>
            <p:cNvSpPr>
              <a:spLocks noChangeShapeType="1"/>
            </p:cNvSpPr>
            <p:nvPr/>
          </p:nvSpPr>
          <p:spPr bwMode="auto">
            <a:xfrm>
              <a:off x="4271" y="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90" name="Line 394"/>
            <p:cNvSpPr>
              <a:spLocks noChangeShapeType="1"/>
            </p:cNvSpPr>
            <p:nvPr/>
          </p:nvSpPr>
          <p:spPr bwMode="auto">
            <a:xfrm>
              <a:off x="4271" y="48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91" name="Line 395"/>
            <p:cNvSpPr>
              <a:spLocks noChangeShapeType="1"/>
            </p:cNvSpPr>
            <p:nvPr/>
          </p:nvSpPr>
          <p:spPr bwMode="auto">
            <a:xfrm>
              <a:off x="4271" y="960"/>
              <a:ext cx="0" cy="482"/>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92" name="Line 396"/>
            <p:cNvSpPr>
              <a:spLocks noChangeShapeType="1"/>
            </p:cNvSpPr>
            <p:nvPr/>
          </p:nvSpPr>
          <p:spPr bwMode="auto">
            <a:xfrm>
              <a:off x="4271" y="144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93" name="Line 397"/>
            <p:cNvSpPr>
              <a:spLocks noChangeShapeType="1"/>
            </p:cNvSpPr>
            <p:nvPr/>
          </p:nvSpPr>
          <p:spPr bwMode="auto">
            <a:xfrm>
              <a:off x="4271" y="192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94" name="Line 398"/>
            <p:cNvSpPr>
              <a:spLocks noChangeShapeType="1"/>
            </p:cNvSpPr>
            <p:nvPr/>
          </p:nvSpPr>
          <p:spPr bwMode="auto">
            <a:xfrm>
              <a:off x="4271" y="240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95" name="Line 399"/>
            <p:cNvSpPr>
              <a:spLocks noChangeShapeType="1"/>
            </p:cNvSpPr>
            <p:nvPr/>
          </p:nvSpPr>
          <p:spPr bwMode="auto">
            <a:xfrm>
              <a:off x="4407" y="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96" name="Line 400"/>
            <p:cNvSpPr>
              <a:spLocks noChangeShapeType="1"/>
            </p:cNvSpPr>
            <p:nvPr/>
          </p:nvSpPr>
          <p:spPr bwMode="auto">
            <a:xfrm>
              <a:off x="4407" y="48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97" name="Line 401"/>
            <p:cNvSpPr>
              <a:spLocks noChangeShapeType="1"/>
            </p:cNvSpPr>
            <p:nvPr/>
          </p:nvSpPr>
          <p:spPr bwMode="auto">
            <a:xfrm>
              <a:off x="4407" y="960"/>
              <a:ext cx="0" cy="482"/>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98" name="Line 402"/>
            <p:cNvSpPr>
              <a:spLocks noChangeShapeType="1"/>
            </p:cNvSpPr>
            <p:nvPr/>
          </p:nvSpPr>
          <p:spPr bwMode="auto">
            <a:xfrm>
              <a:off x="4407" y="144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899" name="Line 403"/>
            <p:cNvSpPr>
              <a:spLocks noChangeShapeType="1"/>
            </p:cNvSpPr>
            <p:nvPr/>
          </p:nvSpPr>
          <p:spPr bwMode="auto">
            <a:xfrm>
              <a:off x="4407" y="192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900" name="Line 404"/>
            <p:cNvSpPr>
              <a:spLocks noChangeShapeType="1"/>
            </p:cNvSpPr>
            <p:nvPr/>
          </p:nvSpPr>
          <p:spPr bwMode="auto">
            <a:xfrm>
              <a:off x="4407" y="240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901" name="Line 405"/>
            <p:cNvSpPr>
              <a:spLocks noChangeShapeType="1"/>
            </p:cNvSpPr>
            <p:nvPr/>
          </p:nvSpPr>
          <p:spPr bwMode="auto">
            <a:xfrm>
              <a:off x="4543" y="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902" name="Line 406"/>
            <p:cNvSpPr>
              <a:spLocks noChangeShapeType="1"/>
            </p:cNvSpPr>
            <p:nvPr/>
          </p:nvSpPr>
          <p:spPr bwMode="auto">
            <a:xfrm>
              <a:off x="4543" y="48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903" name="Line 407"/>
            <p:cNvSpPr>
              <a:spLocks noChangeShapeType="1"/>
            </p:cNvSpPr>
            <p:nvPr/>
          </p:nvSpPr>
          <p:spPr bwMode="auto">
            <a:xfrm>
              <a:off x="4543" y="960"/>
              <a:ext cx="0" cy="482"/>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904" name="Line 408"/>
            <p:cNvSpPr>
              <a:spLocks noChangeShapeType="1"/>
            </p:cNvSpPr>
            <p:nvPr/>
          </p:nvSpPr>
          <p:spPr bwMode="auto">
            <a:xfrm>
              <a:off x="4543" y="144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905" name="Line 409"/>
            <p:cNvSpPr>
              <a:spLocks noChangeShapeType="1"/>
            </p:cNvSpPr>
            <p:nvPr/>
          </p:nvSpPr>
          <p:spPr bwMode="auto">
            <a:xfrm>
              <a:off x="4543" y="192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906" name="Line 410"/>
            <p:cNvSpPr>
              <a:spLocks noChangeShapeType="1"/>
            </p:cNvSpPr>
            <p:nvPr/>
          </p:nvSpPr>
          <p:spPr bwMode="auto">
            <a:xfrm>
              <a:off x="4543" y="240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907" name="Line 411"/>
            <p:cNvSpPr>
              <a:spLocks noChangeShapeType="1"/>
            </p:cNvSpPr>
            <p:nvPr/>
          </p:nvSpPr>
          <p:spPr bwMode="auto">
            <a:xfrm>
              <a:off x="4679" y="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908" name="Line 412"/>
            <p:cNvSpPr>
              <a:spLocks noChangeShapeType="1"/>
            </p:cNvSpPr>
            <p:nvPr/>
          </p:nvSpPr>
          <p:spPr bwMode="auto">
            <a:xfrm>
              <a:off x="4679" y="48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909" name="Line 413"/>
            <p:cNvSpPr>
              <a:spLocks noChangeShapeType="1"/>
            </p:cNvSpPr>
            <p:nvPr/>
          </p:nvSpPr>
          <p:spPr bwMode="auto">
            <a:xfrm>
              <a:off x="4679" y="960"/>
              <a:ext cx="0" cy="482"/>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910" name="Line 414"/>
            <p:cNvSpPr>
              <a:spLocks noChangeShapeType="1"/>
            </p:cNvSpPr>
            <p:nvPr/>
          </p:nvSpPr>
          <p:spPr bwMode="auto">
            <a:xfrm>
              <a:off x="4679" y="144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911" name="Line 415"/>
            <p:cNvSpPr>
              <a:spLocks noChangeShapeType="1"/>
            </p:cNvSpPr>
            <p:nvPr/>
          </p:nvSpPr>
          <p:spPr bwMode="auto">
            <a:xfrm>
              <a:off x="4679" y="192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912" name="Line 416"/>
            <p:cNvSpPr>
              <a:spLocks noChangeShapeType="1"/>
            </p:cNvSpPr>
            <p:nvPr/>
          </p:nvSpPr>
          <p:spPr bwMode="auto">
            <a:xfrm>
              <a:off x="4679" y="240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913" name="Line 417"/>
            <p:cNvSpPr>
              <a:spLocks noChangeShapeType="1"/>
            </p:cNvSpPr>
            <p:nvPr/>
          </p:nvSpPr>
          <p:spPr bwMode="auto">
            <a:xfrm>
              <a:off x="4815" y="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914" name="Line 418"/>
            <p:cNvSpPr>
              <a:spLocks noChangeShapeType="1"/>
            </p:cNvSpPr>
            <p:nvPr/>
          </p:nvSpPr>
          <p:spPr bwMode="auto">
            <a:xfrm>
              <a:off x="4815" y="48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915" name="Line 419"/>
            <p:cNvSpPr>
              <a:spLocks noChangeShapeType="1"/>
            </p:cNvSpPr>
            <p:nvPr/>
          </p:nvSpPr>
          <p:spPr bwMode="auto">
            <a:xfrm>
              <a:off x="4815" y="960"/>
              <a:ext cx="0" cy="482"/>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916" name="Line 420"/>
            <p:cNvSpPr>
              <a:spLocks noChangeShapeType="1"/>
            </p:cNvSpPr>
            <p:nvPr/>
          </p:nvSpPr>
          <p:spPr bwMode="auto">
            <a:xfrm>
              <a:off x="4815" y="144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917" name="Line 421"/>
            <p:cNvSpPr>
              <a:spLocks noChangeShapeType="1"/>
            </p:cNvSpPr>
            <p:nvPr/>
          </p:nvSpPr>
          <p:spPr bwMode="auto">
            <a:xfrm>
              <a:off x="4815" y="192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918" name="Line 422"/>
            <p:cNvSpPr>
              <a:spLocks noChangeShapeType="1"/>
            </p:cNvSpPr>
            <p:nvPr/>
          </p:nvSpPr>
          <p:spPr bwMode="auto">
            <a:xfrm>
              <a:off x="4815" y="240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919" name="Line 423"/>
            <p:cNvSpPr>
              <a:spLocks noChangeShapeType="1"/>
            </p:cNvSpPr>
            <p:nvPr/>
          </p:nvSpPr>
          <p:spPr bwMode="auto">
            <a:xfrm>
              <a:off x="4998" y="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920" name="Line 424"/>
            <p:cNvSpPr>
              <a:spLocks noChangeShapeType="1"/>
            </p:cNvSpPr>
            <p:nvPr/>
          </p:nvSpPr>
          <p:spPr bwMode="auto">
            <a:xfrm>
              <a:off x="4998" y="48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921" name="Line 425"/>
            <p:cNvSpPr>
              <a:spLocks noChangeShapeType="1"/>
            </p:cNvSpPr>
            <p:nvPr/>
          </p:nvSpPr>
          <p:spPr bwMode="auto">
            <a:xfrm>
              <a:off x="4998" y="960"/>
              <a:ext cx="0" cy="482"/>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922" name="Line 426"/>
            <p:cNvSpPr>
              <a:spLocks noChangeShapeType="1"/>
            </p:cNvSpPr>
            <p:nvPr/>
          </p:nvSpPr>
          <p:spPr bwMode="auto">
            <a:xfrm>
              <a:off x="4998" y="144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923" name="Line 427"/>
            <p:cNvSpPr>
              <a:spLocks noChangeShapeType="1"/>
            </p:cNvSpPr>
            <p:nvPr/>
          </p:nvSpPr>
          <p:spPr bwMode="auto">
            <a:xfrm>
              <a:off x="4998" y="192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924" name="Line 428"/>
            <p:cNvSpPr>
              <a:spLocks noChangeShapeType="1"/>
            </p:cNvSpPr>
            <p:nvPr/>
          </p:nvSpPr>
          <p:spPr bwMode="auto">
            <a:xfrm>
              <a:off x="4998" y="2400"/>
              <a:ext cx="0" cy="48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925" name="Line 429"/>
            <p:cNvSpPr>
              <a:spLocks noChangeShapeType="1"/>
            </p:cNvSpPr>
            <p:nvPr/>
          </p:nvSpPr>
          <p:spPr bwMode="auto">
            <a:xfrm>
              <a:off x="5137" y="0"/>
              <a:ext cx="0" cy="48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926" name="Line 430"/>
            <p:cNvSpPr>
              <a:spLocks noChangeShapeType="1"/>
            </p:cNvSpPr>
            <p:nvPr/>
          </p:nvSpPr>
          <p:spPr bwMode="auto">
            <a:xfrm>
              <a:off x="5137" y="480"/>
              <a:ext cx="0" cy="48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927" name="Line 431"/>
            <p:cNvSpPr>
              <a:spLocks noChangeShapeType="1"/>
            </p:cNvSpPr>
            <p:nvPr/>
          </p:nvSpPr>
          <p:spPr bwMode="auto">
            <a:xfrm>
              <a:off x="5137" y="960"/>
              <a:ext cx="0" cy="482"/>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928" name="Line 432"/>
            <p:cNvSpPr>
              <a:spLocks noChangeShapeType="1"/>
            </p:cNvSpPr>
            <p:nvPr/>
          </p:nvSpPr>
          <p:spPr bwMode="auto">
            <a:xfrm>
              <a:off x="5137" y="1440"/>
              <a:ext cx="0" cy="48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929" name="Line 433"/>
            <p:cNvSpPr>
              <a:spLocks noChangeShapeType="1"/>
            </p:cNvSpPr>
            <p:nvPr/>
          </p:nvSpPr>
          <p:spPr bwMode="auto">
            <a:xfrm>
              <a:off x="5137" y="1920"/>
              <a:ext cx="0" cy="48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106930" name="Line 434"/>
            <p:cNvSpPr>
              <a:spLocks noChangeShapeType="1"/>
            </p:cNvSpPr>
            <p:nvPr/>
          </p:nvSpPr>
          <p:spPr bwMode="auto">
            <a:xfrm>
              <a:off x="5137" y="2400"/>
              <a:ext cx="0" cy="48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spTree>
    <p:extLst>
      <p:ext uri="{BB962C8B-B14F-4D97-AF65-F5344CB8AC3E}">
        <p14:creationId xmlns:p14="http://schemas.microsoft.com/office/powerpoint/2010/main" val="343167015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41549266-06B6-46ED-9CDF-9DDF59E6D49B}" type="slidenum">
              <a:rPr kumimoji="0" lang="en-US" altLang="zh-CN">
                <a:solidFill>
                  <a:srgbClr val="FFFFFF"/>
                </a:solidFill>
              </a:rPr>
              <a:pPr/>
              <a:t>22</a:t>
            </a:fld>
            <a:endParaRPr kumimoji="0" lang="en-US" altLang="zh-CN">
              <a:solidFill>
                <a:srgbClr val="FFFFFF"/>
              </a:solidFill>
            </a:endParaRPr>
          </a:p>
        </p:txBody>
      </p:sp>
      <p:sp>
        <p:nvSpPr>
          <p:cNvPr id="107522" name="Rectangle 2"/>
          <p:cNvSpPr>
            <a:spLocks noGrp="1" noChangeArrowheads="1"/>
          </p:cNvSpPr>
          <p:nvPr>
            <p:ph type="title"/>
          </p:nvPr>
        </p:nvSpPr>
        <p:spPr>
          <a:xfrm>
            <a:off x="1066800" y="379413"/>
            <a:ext cx="7772400" cy="1143000"/>
          </a:xfrm>
        </p:spPr>
        <p:txBody>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mtClean="0">
                <a:latin typeface="宋体" pitchFamily="2" charset="-122"/>
              </a:rPr>
              <a:t>海明校验码</a:t>
            </a:r>
            <a:r>
              <a:rPr kumimoji="0" lang="en-US" altLang="zh-CN" smtClean="0"/>
              <a:t> </a:t>
            </a:r>
          </a:p>
        </p:txBody>
      </p:sp>
      <p:sp>
        <p:nvSpPr>
          <p:cNvPr id="107523" name="Rectangle 3"/>
          <p:cNvSpPr>
            <a:spLocks noGrp="1" noChangeArrowheads="1"/>
          </p:cNvSpPr>
          <p:nvPr>
            <p:ph type="body" idx="1"/>
          </p:nvPr>
        </p:nvSpPr>
        <p:spPr>
          <a:xfrm>
            <a:off x="1062038" y="1766888"/>
            <a:ext cx="7769225" cy="4710112"/>
          </a:xfrm>
        </p:spPr>
        <p:txBody>
          <a:bodyPr/>
          <a:lstStyle/>
          <a:p>
            <a:pPr indent="-341313" algn="just">
              <a:spcBef>
                <a:spcPts val="45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1800" smtClean="0">
                <a:solidFill>
                  <a:srgbClr val="000000"/>
                </a:solidFill>
                <a:latin typeface="宋体" pitchFamily="2" charset="-122"/>
              </a:rPr>
              <a:t>[</a:t>
            </a:r>
            <a:r>
              <a:rPr kumimoji="0" lang="en-US" altLang="en-US" sz="1800" smtClean="0">
                <a:solidFill>
                  <a:srgbClr val="000000"/>
                </a:solidFill>
                <a:latin typeface="宋体" pitchFamily="2" charset="-122"/>
              </a:rPr>
              <a:t>例</a:t>
            </a:r>
            <a:r>
              <a:rPr kumimoji="0" lang="en-US" altLang="zh-CN" sz="1800" smtClean="0">
                <a:solidFill>
                  <a:srgbClr val="000000"/>
                </a:solidFill>
                <a:latin typeface="宋体" pitchFamily="2" charset="-122"/>
              </a:rPr>
              <a:t>2.8]</a:t>
            </a:r>
            <a:r>
              <a:rPr kumimoji="0" lang="en-US" altLang="en-US" sz="1800" smtClean="0">
                <a:solidFill>
                  <a:srgbClr val="000000"/>
                </a:solidFill>
                <a:latin typeface="宋体" pitchFamily="2" charset="-122"/>
              </a:rPr>
              <a:t>请求出数据</a:t>
            </a:r>
            <a:r>
              <a:rPr kumimoji="0" lang="en-US" altLang="zh-CN" sz="1800" smtClean="0">
                <a:solidFill>
                  <a:srgbClr val="000000"/>
                </a:solidFill>
                <a:latin typeface="宋体" pitchFamily="2" charset="-122"/>
              </a:rPr>
              <a:t>10110100110</a:t>
            </a:r>
            <a:r>
              <a:rPr kumimoji="0" lang="en-US" altLang="en-US" sz="1800" smtClean="0">
                <a:solidFill>
                  <a:srgbClr val="000000"/>
                </a:solidFill>
                <a:latin typeface="宋体" pitchFamily="2" charset="-122"/>
              </a:rPr>
              <a:t>的海明码，用</a:t>
            </a:r>
            <a:r>
              <a:rPr kumimoji="0" lang="en-US" altLang="zh-CN" sz="1800" smtClean="0">
                <a:solidFill>
                  <a:srgbClr val="000000"/>
                </a:solidFill>
                <a:latin typeface="宋体" pitchFamily="2" charset="-122"/>
              </a:rPr>
              <a:t>4</a:t>
            </a:r>
            <a:r>
              <a:rPr kumimoji="0" lang="en-US" altLang="en-US" sz="1800" smtClean="0">
                <a:solidFill>
                  <a:srgbClr val="000000"/>
                </a:solidFill>
                <a:latin typeface="宋体" pitchFamily="2" charset="-122"/>
              </a:rPr>
              <a:t>位校验位采用偶校验方式。</a:t>
            </a:r>
            <a:r>
              <a:rPr kumimoji="0" lang="en-US" altLang="zh-CN" sz="1800" smtClean="0">
                <a:solidFill>
                  <a:srgbClr val="000000"/>
                </a:solidFill>
                <a:latin typeface="宋体" pitchFamily="2" charset="-122"/>
              </a:rPr>
              <a:t></a:t>
            </a:r>
          </a:p>
          <a:p>
            <a:pPr indent="-341313" algn="just">
              <a:spcBef>
                <a:spcPts val="45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en-US" sz="1800" smtClean="0">
                <a:solidFill>
                  <a:srgbClr val="000000"/>
                </a:solidFill>
                <a:latin typeface="宋体" pitchFamily="2" charset="-122"/>
              </a:rPr>
              <a:t>解：已知</a:t>
            </a:r>
            <a:r>
              <a:rPr kumimoji="0" lang="en-US" altLang="zh-CN" sz="1800" smtClean="0">
                <a:solidFill>
                  <a:srgbClr val="000000"/>
                </a:solidFill>
                <a:latin typeface="宋体" pitchFamily="2" charset="-122"/>
              </a:rPr>
              <a:t>D10 D9 D8 D7 D6 D5 D4 D3 D2 D1 D0=10110100110</a:t>
            </a:r>
          </a:p>
          <a:p>
            <a:pPr indent="-341313" algn="just">
              <a:spcBef>
                <a:spcPts val="45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1800" smtClean="0">
                <a:solidFill>
                  <a:srgbClr val="000000"/>
                </a:solidFill>
                <a:latin typeface="宋体" pitchFamily="2" charset="-122"/>
              </a:rPr>
              <a:t>    </a:t>
            </a:r>
            <a:r>
              <a:rPr kumimoji="0" lang="en-US" altLang="en-US" sz="1800" smtClean="0">
                <a:solidFill>
                  <a:srgbClr val="000000"/>
                </a:solidFill>
                <a:latin typeface="宋体" pitchFamily="2" charset="-122"/>
              </a:rPr>
              <a:t>则：</a:t>
            </a:r>
            <a:endParaRPr kumimoji="0" lang="en-US" altLang="zh-CN" sz="1800" smtClean="0">
              <a:solidFill>
                <a:srgbClr val="000000"/>
              </a:solidFill>
              <a:latin typeface="宋体" pitchFamily="2" charset="-122"/>
            </a:endParaRPr>
          </a:p>
          <a:p>
            <a:pPr indent="-341313" algn="just">
              <a:spcBef>
                <a:spcPts val="45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1800" smtClean="0">
                <a:solidFill>
                  <a:srgbClr val="000000"/>
                </a:solidFill>
                <a:latin typeface="宋体" pitchFamily="2" charset="-122"/>
              </a:rPr>
              <a:t>       P1=0⊕1⊕0⊕0⊕0⊕1⊕1=1</a:t>
            </a:r>
          </a:p>
          <a:p>
            <a:pPr indent="-341313" algn="just">
              <a:spcBef>
                <a:spcPts val="45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1800" smtClean="0">
                <a:solidFill>
                  <a:srgbClr val="000000"/>
                </a:solidFill>
                <a:latin typeface="宋体" pitchFamily="2" charset="-122"/>
              </a:rPr>
              <a:t>       P2=0⊕1⊕0⊕1⊕0⊕0⊕1=1</a:t>
            </a:r>
          </a:p>
          <a:p>
            <a:pPr indent="-341313" algn="just">
              <a:spcBef>
                <a:spcPts val="45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1800" smtClean="0">
                <a:solidFill>
                  <a:srgbClr val="000000"/>
                </a:solidFill>
                <a:latin typeface="宋体" pitchFamily="2" charset="-122"/>
              </a:rPr>
              <a:t>       P3=1⊕1⊕0⊕1⊕1⊕0⊕1=1</a:t>
            </a:r>
          </a:p>
          <a:p>
            <a:pPr indent="-341313" algn="just">
              <a:spcBef>
                <a:spcPts val="45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1800" smtClean="0">
                <a:solidFill>
                  <a:srgbClr val="000000"/>
                </a:solidFill>
                <a:latin typeface="宋体" pitchFamily="2" charset="-122"/>
              </a:rPr>
              <a:t>       P4=0⊕1⊕0⊕1⊕1⊕0⊕1=0</a:t>
            </a:r>
          </a:p>
          <a:p>
            <a:pPr indent="-341313" algn="just">
              <a:spcBef>
                <a:spcPts val="45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en-US" sz="1800" smtClean="0">
                <a:solidFill>
                  <a:srgbClr val="000000"/>
                </a:solidFill>
                <a:latin typeface="宋体" pitchFamily="2" charset="-122"/>
              </a:rPr>
              <a:t>将校验位放到数据码中去，形成海明码：</a:t>
            </a:r>
            <a:endParaRPr kumimoji="0" lang="en-US" altLang="zh-CN" sz="1800" smtClean="0">
              <a:solidFill>
                <a:srgbClr val="000000"/>
              </a:solidFill>
              <a:latin typeface="宋体" pitchFamily="2" charset="-122"/>
            </a:endParaRPr>
          </a:p>
          <a:p>
            <a:pPr indent="-341313" algn="just">
              <a:spcBef>
                <a:spcPts val="45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en-US" sz="1800" smtClean="0">
                <a:solidFill>
                  <a:srgbClr val="000000"/>
                </a:solidFill>
                <a:latin typeface="宋体" pitchFamily="2" charset="-122"/>
              </a:rPr>
              <a:t>海明码位置号：</a:t>
            </a:r>
            <a:r>
              <a:rPr kumimoji="0" lang="en-US" altLang="zh-CN" sz="1800" smtClean="0">
                <a:solidFill>
                  <a:srgbClr val="000000"/>
                </a:solidFill>
                <a:latin typeface="宋体" pitchFamily="2" charset="-122"/>
              </a:rPr>
              <a:t>H15 H14 H13 H12 H11 H10 H9 H8 H7 H6 H5 H4 H3 H2 H1</a:t>
            </a:r>
          </a:p>
          <a:p>
            <a:pPr indent="-341313" algn="just">
              <a:spcBef>
                <a:spcPts val="45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en-US" sz="1800" smtClean="0">
                <a:solidFill>
                  <a:srgbClr val="000000"/>
                </a:solidFill>
                <a:latin typeface="宋体" pitchFamily="2" charset="-122"/>
              </a:rPr>
              <a:t>海明码：</a:t>
            </a:r>
            <a:r>
              <a:rPr kumimoji="0" lang="en-US" altLang="zh-CN" sz="1800" smtClean="0">
                <a:solidFill>
                  <a:srgbClr val="000000"/>
                </a:solidFill>
                <a:latin typeface="宋体" pitchFamily="2" charset="-122"/>
              </a:rPr>
              <a:t>      1    0   1   1   0   1   0  0  0  1  1  1  0  1  1 </a:t>
            </a:r>
          </a:p>
          <a:p>
            <a:pPr indent="-341313" algn="just">
              <a:spcBef>
                <a:spcPts val="45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1800" smtClean="0">
                <a:solidFill>
                  <a:srgbClr val="000000"/>
                </a:solidFill>
                <a:latin typeface="宋体" pitchFamily="2" charset="-122"/>
              </a:rPr>
              <a:t>              D10 D9  D8  D7  D6  D5  D4 P4 D3 D2 D1 P3 D0 P2 P1</a:t>
            </a:r>
          </a:p>
          <a:p>
            <a:pPr indent="-341313" algn="just">
              <a:spcBef>
                <a:spcPts val="45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en-US" sz="1800" smtClean="0">
                <a:solidFill>
                  <a:srgbClr val="000000"/>
                </a:solidFill>
                <a:latin typeface="宋体" pitchFamily="2" charset="-122"/>
              </a:rPr>
              <a:t>将这个海明码传送到接收方后，假设</a:t>
            </a:r>
            <a:r>
              <a:rPr kumimoji="0" lang="en-US" altLang="zh-CN" sz="1800" smtClean="0">
                <a:solidFill>
                  <a:srgbClr val="000000"/>
                </a:solidFill>
                <a:latin typeface="宋体" pitchFamily="2" charset="-122"/>
              </a:rPr>
              <a:t>D9</a:t>
            </a:r>
            <a:r>
              <a:rPr kumimoji="0" lang="en-US" altLang="en-US" sz="1800" smtClean="0">
                <a:solidFill>
                  <a:srgbClr val="000000"/>
                </a:solidFill>
                <a:latin typeface="宋体" pitchFamily="2" charset="-122"/>
              </a:rPr>
              <a:t>产生错误，应该是</a:t>
            </a:r>
            <a:r>
              <a:rPr kumimoji="0" lang="en-US" altLang="zh-CN" sz="1800" smtClean="0">
                <a:solidFill>
                  <a:srgbClr val="000000"/>
                </a:solidFill>
                <a:latin typeface="宋体" pitchFamily="2" charset="-122"/>
              </a:rPr>
              <a:t>G4</a:t>
            </a:r>
            <a:r>
              <a:rPr kumimoji="0" lang="en-US" altLang="en-US" sz="1800" smtClean="0">
                <a:solidFill>
                  <a:srgbClr val="000000"/>
                </a:solidFill>
                <a:latin typeface="宋体" pitchFamily="2" charset="-122"/>
              </a:rPr>
              <a:t>、</a:t>
            </a:r>
            <a:r>
              <a:rPr kumimoji="0" lang="en-US" altLang="zh-CN" sz="1800" smtClean="0">
                <a:solidFill>
                  <a:srgbClr val="000000"/>
                </a:solidFill>
                <a:latin typeface="宋体" pitchFamily="2" charset="-122"/>
              </a:rPr>
              <a:t>G3</a:t>
            </a:r>
            <a:r>
              <a:rPr kumimoji="0" lang="en-US" altLang="en-US" sz="1800" smtClean="0">
                <a:solidFill>
                  <a:srgbClr val="000000"/>
                </a:solidFill>
                <a:latin typeface="宋体" pitchFamily="2" charset="-122"/>
              </a:rPr>
              <a:t>、</a:t>
            </a:r>
            <a:r>
              <a:rPr kumimoji="0" lang="en-US" altLang="zh-CN" sz="1800" smtClean="0">
                <a:solidFill>
                  <a:srgbClr val="000000"/>
                </a:solidFill>
                <a:latin typeface="宋体" pitchFamily="2" charset="-122"/>
              </a:rPr>
              <a:t>G2</a:t>
            </a:r>
            <a:r>
              <a:rPr kumimoji="0" lang="en-US" altLang="en-US" sz="1800" smtClean="0">
                <a:solidFill>
                  <a:srgbClr val="000000"/>
                </a:solidFill>
                <a:latin typeface="宋体" pitchFamily="2" charset="-122"/>
              </a:rPr>
              <a:t>为</a:t>
            </a:r>
            <a:r>
              <a:rPr kumimoji="0" lang="en-US" altLang="en-US" sz="1800" smtClean="0">
                <a:solidFill>
                  <a:srgbClr val="000000"/>
                </a:solidFill>
                <a:latin typeface="Arial" pitchFamily="34" charset="0"/>
              </a:rPr>
              <a:t>“</a:t>
            </a:r>
            <a:r>
              <a:rPr kumimoji="0" lang="en-US" altLang="zh-CN" sz="1800" smtClean="0">
                <a:solidFill>
                  <a:srgbClr val="000000"/>
                </a:solidFill>
                <a:latin typeface="宋体" pitchFamily="2" charset="-122"/>
              </a:rPr>
              <a:t>1</a:t>
            </a:r>
            <a:r>
              <a:rPr kumimoji="0" lang="en-US" altLang="en-US" sz="1800" smtClean="0">
                <a:solidFill>
                  <a:srgbClr val="000000"/>
                </a:solidFill>
                <a:latin typeface="Arial" pitchFamily="34" charset="0"/>
              </a:rPr>
              <a:t>”</a:t>
            </a:r>
            <a:r>
              <a:rPr kumimoji="0" lang="en-US" altLang="en-US" sz="1800" smtClean="0">
                <a:solidFill>
                  <a:srgbClr val="000000"/>
                </a:solidFill>
                <a:latin typeface="宋体" pitchFamily="2" charset="-122"/>
              </a:rPr>
              <a:t>，</a:t>
            </a:r>
            <a:r>
              <a:rPr kumimoji="0" lang="en-US" altLang="zh-CN" sz="1800" smtClean="0">
                <a:solidFill>
                  <a:srgbClr val="000000"/>
                </a:solidFill>
                <a:latin typeface="宋体" pitchFamily="2" charset="-122"/>
              </a:rPr>
              <a:t>G1</a:t>
            </a:r>
            <a:r>
              <a:rPr kumimoji="0" lang="en-US" altLang="en-US" sz="1800" smtClean="0">
                <a:solidFill>
                  <a:srgbClr val="000000"/>
                </a:solidFill>
                <a:latin typeface="宋体" pitchFamily="2" charset="-122"/>
              </a:rPr>
              <a:t>仍为</a:t>
            </a:r>
            <a:r>
              <a:rPr kumimoji="0" lang="en-US" altLang="en-US" sz="1800" smtClean="0">
                <a:solidFill>
                  <a:srgbClr val="000000"/>
                </a:solidFill>
                <a:latin typeface="Arial" pitchFamily="34" charset="0"/>
              </a:rPr>
              <a:t>“</a:t>
            </a:r>
            <a:r>
              <a:rPr kumimoji="0" lang="en-US" altLang="zh-CN" sz="1800" smtClean="0">
                <a:solidFill>
                  <a:srgbClr val="000000"/>
                </a:solidFill>
                <a:latin typeface="宋体" pitchFamily="2" charset="-122"/>
              </a:rPr>
              <a:t>0</a:t>
            </a:r>
            <a:r>
              <a:rPr kumimoji="0" lang="en-US" altLang="en-US" sz="1800" smtClean="0">
                <a:solidFill>
                  <a:srgbClr val="000000"/>
                </a:solidFill>
                <a:latin typeface="Arial" pitchFamily="34" charset="0"/>
              </a:rPr>
              <a:t>”</a:t>
            </a:r>
            <a:r>
              <a:rPr kumimoji="0" lang="en-US" altLang="en-US" sz="1800" smtClean="0">
                <a:solidFill>
                  <a:srgbClr val="000000"/>
                </a:solidFill>
                <a:latin typeface="宋体" pitchFamily="2" charset="-122"/>
              </a:rPr>
              <a:t>；如果校验位</a:t>
            </a:r>
            <a:r>
              <a:rPr kumimoji="0" lang="en-US" altLang="zh-CN" sz="1800" smtClean="0">
                <a:solidFill>
                  <a:srgbClr val="000000"/>
                </a:solidFill>
                <a:latin typeface="宋体" pitchFamily="2" charset="-122"/>
              </a:rPr>
              <a:t>P2</a:t>
            </a:r>
            <a:r>
              <a:rPr kumimoji="0" lang="en-US" altLang="en-US" sz="1800" smtClean="0">
                <a:solidFill>
                  <a:srgbClr val="000000"/>
                </a:solidFill>
                <a:latin typeface="宋体" pitchFamily="2" charset="-122"/>
              </a:rPr>
              <a:t>产生错误，只有</a:t>
            </a:r>
            <a:r>
              <a:rPr kumimoji="0" lang="en-US" altLang="zh-CN" sz="1800" smtClean="0">
                <a:solidFill>
                  <a:srgbClr val="000000"/>
                </a:solidFill>
                <a:latin typeface="宋体" pitchFamily="2" charset="-122"/>
              </a:rPr>
              <a:t>G2=1</a:t>
            </a:r>
            <a:r>
              <a:rPr kumimoji="0" lang="en-US" altLang="en-US" sz="1800" smtClean="0">
                <a:solidFill>
                  <a:srgbClr val="000000"/>
                </a:solidFill>
                <a:latin typeface="宋体" pitchFamily="2" charset="-122"/>
              </a:rPr>
              <a:t>，</a:t>
            </a:r>
            <a:r>
              <a:rPr kumimoji="0" lang="en-US" altLang="zh-CN" sz="1800" smtClean="0">
                <a:solidFill>
                  <a:srgbClr val="000000"/>
                </a:solidFill>
                <a:latin typeface="宋体" pitchFamily="2" charset="-122"/>
              </a:rPr>
              <a:t>G4</a:t>
            </a:r>
            <a:r>
              <a:rPr kumimoji="0" lang="en-US" altLang="en-US" sz="1800" smtClean="0">
                <a:solidFill>
                  <a:srgbClr val="000000"/>
                </a:solidFill>
                <a:latin typeface="宋体" pitchFamily="2" charset="-122"/>
              </a:rPr>
              <a:t>、</a:t>
            </a:r>
            <a:r>
              <a:rPr kumimoji="0" lang="en-US" altLang="zh-CN" sz="1800" smtClean="0">
                <a:solidFill>
                  <a:srgbClr val="000000"/>
                </a:solidFill>
                <a:latin typeface="宋体" pitchFamily="2" charset="-122"/>
              </a:rPr>
              <a:t>G3</a:t>
            </a:r>
            <a:r>
              <a:rPr kumimoji="0" lang="en-US" altLang="en-US" sz="1800" smtClean="0">
                <a:solidFill>
                  <a:srgbClr val="000000"/>
                </a:solidFill>
                <a:latin typeface="宋体" pitchFamily="2" charset="-122"/>
              </a:rPr>
              <a:t>、</a:t>
            </a:r>
            <a:r>
              <a:rPr kumimoji="0" lang="en-US" altLang="zh-CN" sz="1800" smtClean="0">
                <a:solidFill>
                  <a:srgbClr val="000000"/>
                </a:solidFill>
                <a:latin typeface="宋体" pitchFamily="2" charset="-122"/>
              </a:rPr>
              <a:t>G1</a:t>
            </a:r>
            <a:r>
              <a:rPr kumimoji="0" lang="en-US" altLang="en-US" sz="1800" smtClean="0">
                <a:solidFill>
                  <a:srgbClr val="000000"/>
                </a:solidFill>
                <a:latin typeface="宋体" pitchFamily="2" charset="-122"/>
              </a:rPr>
              <a:t>为</a:t>
            </a:r>
            <a:r>
              <a:rPr kumimoji="0" lang="en-US" altLang="en-US" sz="1800" smtClean="0">
                <a:solidFill>
                  <a:srgbClr val="000000"/>
                </a:solidFill>
                <a:latin typeface="Arial" pitchFamily="34" charset="0"/>
              </a:rPr>
              <a:t>“</a:t>
            </a:r>
            <a:r>
              <a:rPr kumimoji="0" lang="en-US" altLang="zh-CN" sz="1800" smtClean="0">
                <a:solidFill>
                  <a:srgbClr val="000000"/>
                </a:solidFill>
                <a:latin typeface="宋体" pitchFamily="2" charset="-122"/>
              </a:rPr>
              <a:t>0</a:t>
            </a:r>
            <a:r>
              <a:rPr kumimoji="0" lang="en-US" altLang="en-US" sz="1800" smtClean="0">
                <a:solidFill>
                  <a:srgbClr val="000000"/>
                </a:solidFill>
                <a:latin typeface="Arial" pitchFamily="34" charset="0"/>
              </a:rPr>
              <a:t>”</a:t>
            </a:r>
            <a:r>
              <a:rPr kumimoji="0" lang="en-US" altLang="en-US" sz="1800" smtClean="0">
                <a:solidFill>
                  <a:srgbClr val="000000"/>
                </a:solidFill>
                <a:latin typeface="宋体" pitchFamily="2" charset="-122"/>
              </a:rPr>
              <a:t>。</a:t>
            </a:r>
            <a:endParaRPr kumimoji="0" lang="en-US" altLang="zh-CN" sz="1800" smtClean="0">
              <a:solidFill>
                <a:srgbClr val="000000"/>
              </a:solidFill>
              <a:latin typeface="宋体" pitchFamily="2" charset="-122"/>
            </a:endParaRPr>
          </a:p>
        </p:txBody>
      </p:sp>
    </p:spTree>
    <p:extLst>
      <p:ext uri="{BB962C8B-B14F-4D97-AF65-F5344CB8AC3E}">
        <p14:creationId xmlns:p14="http://schemas.microsoft.com/office/powerpoint/2010/main" val="9089035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51317437-2882-4D76-990D-8504174DF810}" type="slidenum">
              <a:rPr kumimoji="0" lang="en-US" altLang="zh-CN">
                <a:solidFill>
                  <a:srgbClr val="FFFFFF"/>
                </a:solidFill>
              </a:rPr>
              <a:pPr/>
              <a:t>23</a:t>
            </a:fld>
            <a:endParaRPr kumimoji="0" lang="en-US" altLang="zh-CN">
              <a:solidFill>
                <a:srgbClr val="FFFFFF"/>
              </a:solidFill>
            </a:endParaRPr>
          </a:p>
        </p:txBody>
      </p:sp>
      <p:sp>
        <p:nvSpPr>
          <p:cNvPr id="108546" name="Rectangle 2"/>
          <p:cNvSpPr>
            <a:spLocks noGrp="1" noChangeArrowheads="1"/>
          </p:cNvSpPr>
          <p:nvPr>
            <p:ph type="title"/>
          </p:nvPr>
        </p:nvSpPr>
        <p:spPr>
          <a:xfrm>
            <a:off x="1066800" y="379413"/>
            <a:ext cx="7772400" cy="1143000"/>
          </a:xfrm>
        </p:spPr>
        <p:txBody>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mtClean="0">
                <a:latin typeface="宋体" pitchFamily="2" charset="-122"/>
              </a:rPr>
              <a:t>循环冗余校验码</a:t>
            </a:r>
            <a:r>
              <a:rPr kumimoji="0" lang="en-US" altLang="zh-CN" smtClean="0"/>
              <a:t> </a:t>
            </a:r>
          </a:p>
        </p:txBody>
      </p:sp>
      <p:sp>
        <p:nvSpPr>
          <p:cNvPr id="108547" name="Rectangle 3"/>
          <p:cNvSpPr>
            <a:spLocks noGrp="1" noChangeArrowheads="1"/>
          </p:cNvSpPr>
          <p:nvPr>
            <p:ph type="body" idx="1"/>
          </p:nvPr>
        </p:nvSpPr>
        <p:spPr>
          <a:xfrm>
            <a:off x="1062038" y="1766888"/>
            <a:ext cx="7769225" cy="976312"/>
          </a:xfrm>
        </p:spPr>
        <p:txBody>
          <a:bodyPr/>
          <a:lstStyle/>
          <a:p>
            <a:pPr marL="341313" indent="-341313">
              <a:spcBef>
                <a:spcPts val="700"/>
              </a:spcBef>
              <a:buSzPct val="114000"/>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kumimoji="0" lang="en-US" altLang="zh-CN" sz="2800" smtClean="0">
                <a:solidFill>
                  <a:srgbClr val="000000"/>
                </a:solidFill>
              </a:rPr>
              <a:t>CRC</a:t>
            </a:r>
            <a:r>
              <a:rPr kumimoji="0" lang="en-US" altLang="en-US" sz="2800" smtClean="0">
                <a:solidFill>
                  <a:srgbClr val="000000"/>
                </a:solidFill>
                <a:latin typeface="宋体" pitchFamily="2" charset="-122"/>
              </a:rPr>
              <a:t>码一般指的是在</a:t>
            </a:r>
            <a:r>
              <a:rPr kumimoji="0" lang="en-US" altLang="zh-CN" sz="2800" smtClean="0">
                <a:solidFill>
                  <a:srgbClr val="000000"/>
                </a:solidFill>
              </a:rPr>
              <a:t>k</a:t>
            </a:r>
            <a:r>
              <a:rPr kumimoji="0" lang="en-US" altLang="en-US" sz="2800" smtClean="0">
                <a:solidFill>
                  <a:srgbClr val="000000"/>
                </a:solidFill>
                <a:latin typeface="宋体" pitchFamily="2" charset="-122"/>
              </a:rPr>
              <a:t>位信息码之后再拼接</a:t>
            </a:r>
            <a:r>
              <a:rPr kumimoji="0" lang="en-US" altLang="zh-CN" sz="2800" smtClean="0">
                <a:solidFill>
                  <a:srgbClr val="000000"/>
                </a:solidFill>
              </a:rPr>
              <a:t>r</a:t>
            </a:r>
            <a:r>
              <a:rPr kumimoji="0" lang="en-US" altLang="en-US" sz="2800" smtClean="0">
                <a:solidFill>
                  <a:srgbClr val="000000"/>
                </a:solidFill>
                <a:latin typeface="宋体" pitchFamily="2" charset="-122"/>
              </a:rPr>
              <a:t>位校验位。其编码格式如下图：</a:t>
            </a:r>
            <a:endParaRPr kumimoji="0" lang="en-US" altLang="zh-CN" sz="2800" smtClean="0">
              <a:solidFill>
                <a:srgbClr val="000000"/>
              </a:solidFill>
              <a:latin typeface="宋体" pitchFamily="2" charset="-122"/>
            </a:endParaRPr>
          </a:p>
        </p:txBody>
      </p:sp>
      <p:pic>
        <p:nvPicPr>
          <p:cNvPr id="1085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743200"/>
            <a:ext cx="4903788" cy="1050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4875306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B92839DA-2ECB-4322-A37F-BF5A6337F5A5}" type="slidenum">
              <a:rPr kumimoji="0" lang="en-US" altLang="zh-CN">
                <a:solidFill>
                  <a:srgbClr val="FFFFFF"/>
                </a:solidFill>
              </a:rPr>
              <a:pPr/>
              <a:t>24</a:t>
            </a:fld>
            <a:endParaRPr kumimoji="0" lang="en-US" altLang="zh-CN">
              <a:solidFill>
                <a:srgbClr val="FFFFFF"/>
              </a:solidFill>
            </a:endParaRPr>
          </a:p>
        </p:txBody>
      </p:sp>
      <p:sp>
        <p:nvSpPr>
          <p:cNvPr id="109570" name="Rectangle 2"/>
          <p:cNvSpPr>
            <a:spLocks noGrp="1" noChangeArrowheads="1"/>
          </p:cNvSpPr>
          <p:nvPr>
            <p:ph type="title"/>
          </p:nvPr>
        </p:nvSpPr>
        <p:spPr>
          <a:xfrm>
            <a:off x="1066800" y="379413"/>
            <a:ext cx="7772400" cy="1143000"/>
          </a:xfrm>
        </p:spPr>
        <p:txBody>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mtClean="0">
                <a:latin typeface="宋体" pitchFamily="2" charset="-122"/>
              </a:rPr>
              <a:t>循环冗余校验码</a:t>
            </a:r>
            <a:r>
              <a:rPr kumimoji="0" lang="en-US" altLang="zh-CN" smtClean="0"/>
              <a:t> </a:t>
            </a:r>
          </a:p>
        </p:txBody>
      </p:sp>
      <p:sp>
        <p:nvSpPr>
          <p:cNvPr id="109571" name="Text Box 3"/>
          <p:cNvSpPr txBox="1">
            <a:spLocks noChangeArrowheads="1"/>
          </p:cNvSpPr>
          <p:nvPr/>
        </p:nvSpPr>
        <p:spPr bwMode="auto">
          <a:xfrm>
            <a:off x="1371600" y="1752600"/>
            <a:ext cx="7086600" cy="432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pPr defTabSz="449263" fontAlgn="base">
              <a:spcBef>
                <a:spcPts val="1500"/>
              </a:spcBef>
              <a:spcAft>
                <a:spcPct val="0"/>
              </a:spcAft>
              <a:buSzPct val="100000"/>
            </a:pPr>
            <a:r>
              <a:rPr kumimoji="0" lang="en-US" altLang="zh-CN">
                <a:solidFill>
                  <a:srgbClr val="000000"/>
                </a:solidFill>
              </a:rPr>
              <a:t>1.</a:t>
            </a:r>
            <a:r>
              <a:rPr kumimoji="0" lang="en-US" altLang="en-US">
                <a:solidFill>
                  <a:srgbClr val="000000"/>
                </a:solidFill>
              </a:rPr>
              <a:t>模二运算：</a:t>
            </a:r>
            <a:r>
              <a:rPr kumimoji="0" lang="en-US" altLang="en-US">
                <a:solidFill>
                  <a:srgbClr val="000000"/>
                </a:solidFill>
                <a:latin typeface="宋体" pitchFamily="2" charset="-122"/>
              </a:rPr>
              <a:t>模</a:t>
            </a:r>
            <a:r>
              <a:rPr kumimoji="0" lang="en-US" altLang="zh-CN">
                <a:solidFill>
                  <a:srgbClr val="000000"/>
                </a:solidFill>
                <a:latin typeface="宋体" pitchFamily="2" charset="-122"/>
              </a:rPr>
              <a:t>2</a:t>
            </a:r>
            <a:r>
              <a:rPr kumimoji="0" lang="en-US" altLang="en-US">
                <a:solidFill>
                  <a:srgbClr val="000000"/>
                </a:solidFill>
                <a:latin typeface="宋体" pitchFamily="2" charset="-122"/>
              </a:rPr>
              <a:t>运算是指以按位模</a:t>
            </a:r>
            <a:r>
              <a:rPr kumimoji="0" lang="en-US" altLang="zh-CN">
                <a:solidFill>
                  <a:srgbClr val="000000"/>
                </a:solidFill>
                <a:latin typeface="宋体" pitchFamily="2" charset="-122"/>
              </a:rPr>
              <a:t>2</a:t>
            </a:r>
            <a:r>
              <a:rPr kumimoji="0" lang="en-US" altLang="en-US">
                <a:solidFill>
                  <a:srgbClr val="000000"/>
                </a:solidFill>
                <a:latin typeface="宋体" pitchFamily="2" charset="-122"/>
              </a:rPr>
              <a:t>相加为基础的四则运算，运算时</a:t>
            </a:r>
            <a:r>
              <a:rPr kumimoji="0" lang="en-US" altLang="en-US" u="sng">
                <a:solidFill>
                  <a:srgbClr val="000000"/>
                </a:solidFill>
                <a:latin typeface="宋体" pitchFamily="2" charset="-122"/>
              </a:rPr>
              <a:t>不考虑进位和借位</a:t>
            </a:r>
            <a:r>
              <a:rPr kumimoji="0" lang="en-US" altLang="en-US">
                <a:solidFill>
                  <a:srgbClr val="000000"/>
                </a:solidFill>
                <a:latin typeface="宋体" pitchFamily="2" charset="-122"/>
              </a:rPr>
              <a:t>。</a:t>
            </a:r>
            <a:endParaRPr kumimoji="0" lang="en-US" altLang="zh-CN">
              <a:solidFill>
                <a:srgbClr val="000000"/>
              </a:solidFill>
              <a:latin typeface="宋体" pitchFamily="2" charset="-122"/>
            </a:endParaRPr>
          </a:p>
          <a:p>
            <a:pPr algn="just" defTabSz="449263" fontAlgn="base">
              <a:spcBef>
                <a:spcPts val="1500"/>
              </a:spcBef>
              <a:spcAft>
                <a:spcPct val="0"/>
              </a:spcAft>
              <a:buSzPct val="100000"/>
            </a:pPr>
            <a:r>
              <a:rPr kumimoji="0" lang="en-US" altLang="zh-CN">
                <a:solidFill>
                  <a:srgbClr val="000000"/>
                </a:solidFill>
                <a:latin typeface="宋体" pitchFamily="2" charset="-122"/>
              </a:rPr>
              <a:t>(1) </a:t>
            </a:r>
            <a:r>
              <a:rPr kumimoji="0" lang="en-US" altLang="en-US">
                <a:solidFill>
                  <a:srgbClr val="000000"/>
                </a:solidFill>
                <a:latin typeface="宋体" pitchFamily="2" charset="-122"/>
              </a:rPr>
              <a:t>模</a:t>
            </a:r>
            <a:r>
              <a:rPr kumimoji="0" lang="en-US" altLang="zh-CN">
                <a:solidFill>
                  <a:srgbClr val="000000"/>
                </a:solidFill>
                <a:latin typeface="宋体" pitchFamily="2" charset="-122"/>
              </a:rPr>
              <a:t>2</a:t>
            </a:r>
            <a:r>
              <a:rPr kumimoji="0" lang="en-US" altLang="en-US">
                <a:solidFill>
                  <a:srgbClr val="000000"/>
                </a:solidFill>
                <a:latin typeface="宋体" pitchFamily="2" charset="-122"/>
              </a:rPr>
              <a:t>加减：即按位加，可用异或逻辑实现。模</a:t>
            </a:r>
            <a:r>
              <a:rPr kumimoji="0" lang="en-US" altLang="zh-CN">
                <a:solidFill>
                  <a:srgbClr val="000000"/>
                </a:solidFill>
                <a:latin typeface="宋体" pitchFamily="2" charset="-122"/>
              </a:rPr>
              <a:t>2</a:t>
            </a:r>
            <a:r>
              <a:rPr kumimoji="0" lang="en-US" altLang="en-US">
                <a:solidFill>
                  <a:srgbClr val="000000"/>
                </a:solidFill>
                <a:latin typeface="宋体" pitchFamily="2" charset="-122"/>
              </a:rPr>
              <a:t>加与模</a:t>
            </a:r>
            <a:r>
              <a:rPr kumimoji="0" lang="en-US" altLang="zh-CN">
                <a:solidFill>
                  <a:srgbClr val="000000"/>
                </a:solidFill>
                <a:latin typeface="宋体" pitchFamily="2" charset="-122"/>
              </a:rPr>
              <a:t>2</a:t>
            </a:r>
            <a:r>
              <a:rPr kumimoji="0" lang="en-US" altLang="en-US">
                <a:solidFill>
                  <a:srgbClr val="000000"/>
                </a:solidFill>
                <a:latin typeface="宋体" pitchFamily="2" charset="-122"/>
              </a:rPr>
              <a:t>减的结果相同，即</a:t>
            </a:r>
            <a:r>
              <a:rPr kumimoji="0" lang="en-US" altLang="zh-CN">
                <a:solidFill>
                  <a:srgbClr val="000000"/>
                </a:solidFill>
                <a:latin typeface="宋体" pitchFamily="2" charset="-122"/>
              </a:rPr>
              <a:t>0±0=0</a:t>
            </a:r>
            <a:r>
              <a:rPr kumimoji="0" lang="en-US" altLang="en-US">
                <a:solidFill>
                  <a:srgbClr val="000000"/>
                </a:solidFill>
                <a:latin typeface="宋体" pitchFamily="2" charset="-122"/>
              </a:rPr>
              <a:t>，</a:t>
            </a:r>
            <a:r>
              <a:rPr kumimoji="0" lang="en-US" altLang="zh-CN">
                <a:solidFill>
                  <a:srgbClr val="000000"/>
                </a:solidFill>
                <a:latin typeface="宋体" pitchFamily="2" charset="-122"/>
              </a:rPr>
              <a:t>0±1=1</a:t>
            </a:r>
            <a:r>
              <a:rPr kumimoji="0" lang="en-US" altLang="en-US">
                <a:solidFill>
                  <a:srgbClr val="000000"/>
                </a:solidFill>
                <a:latin typeface="宋体" pitchFamily="2" charset="-122"/>
              </a:rPr>
              <a:t>，</a:t>
            </a:r>
            <a:r>
              <a:rPr kumimoji="0" lang="en-US" altLang="zh-CN">
                <a:solidFill>
                  <a:srgbClr val="000000"/>
                </a:solidFill>
                <a:latin typeface="宋体" pitchFamily="2" charset="-122"/>
              </a:rPr>
              <a:t>1±0=1,1±1=0</a:t>
            </a:r>
            <a:r>
              <a:rPr kumimoji="0" lang="en-US" altLang="en-US">
                <a:solidFill>
                  <a:srgbClr val="000000"/>
                </a:solidFill>
                <a:latin typeface="宋体" pitchFamily="2" charset="-122"/>
              </a:rPr>
              <a:t>。</a:t>
            </a:r>
            <a:endParaRPr kumimoji="0" lang="en-US" altLang="zh-CN">
              <a:solidFill>
                <a:srgbClr val="000000"/>
              </a:solidFill>
              <a:latin typeface="宋体" pitchFamily="2" charset="-122"/>
            </a:endParaRPr>
          </a:p>
          <a:p>
            <a:pPr algn="just" defTabSz="449263" fontAlgn="base">
              <a:spcBef>
                <a:spcPts val="1500"/>
              </a:spcBef>
              <a:spcAft>
                <a:spcPct val="0"/>
              </a:spcAft>
              <a:buSzPct val="100000"/>
            </a:pPr>
            <a:r>
              <a:rPr kumimoji="0" lang="en-US" altLang="zh-CN">
                <a:solidFill>
                  <a:srgbClr val="000000"/>
                </a:solidFill>
                <a:latin typeface="宋体" pitchFamily="2" charset="-122"/>
              </a:rPr>
              <a:t>(2) </a:t>
            </a:r>
            <a:r>
              <a:rPr kumimoji="0" lang="en-US" altLang="en-US">
                <a:solidFill>
                  <a:srgbClr val="000000"/>
                </a:solidFill>
                <a:latin typeface="宋体" pitchFamily="2" charset="-122"/>
              </a:rPr>
              <a:t>模</a:t>
            </a:r>
            <a:r>
              <a:rPr kumimoji="0" lang="en-US" altLang="zh-CN">
                <a:solidFill>
                  <a:srgbClr val="000000"/>
                </a:solidFill>
                <a:latin typeface="宋体" pitchFamily="2" charset="-122"/>
              </a:rPr>
              <a:t>2</a:t>
            </a:r>
            <a:r>
              <a:rPr kumimoji="0" lang="en-US" altLang="en-US">
                <a:solidFill>
                  <a:srgbClr val="000000"/>
                </a:solidFill>
                <a:latin typeface="宋体" pitchFamily="2" charset="-122"/>
              </a:rPr>
              <a:t>乘：按模</a:t>
            </a:r>
            <a:r>
              <a:rPr kumimoji="0" lang="en-US" altLang="zh-CN">
                <a:solidFill>
                  <a:srgbClr val="000000"/>
                </a:solidFill>
                <a:latin typeface="宋体" pitchFamily="2" charset="-122"/>
              </a:rPr>
              <a:t>2</a:t>
            </a:r>
            <a:r>
              <a:rPr kumimoji="0" lang="en-US" altLang="en-US">
                <a:solidFill>
                  <a:srgbClr val="000000"/>
                </a:solidFill>
                <a:latin typeface="宋体" pitchFamily="2" charset="-122"/>
              </a:rPr>
              <a:t>加求部分积之和。</a:t>
            </a:r>
            <a:endParaRPr kumimoji="0" lang="en-US" altLang="zh-CN">
              <a:solidFill>
                <a:srgbClr val="000000"/>
              </a:solidFill>
              <a:latin typeface="宋体" pitchFamily="2" charset="-122"/>
            </a:endParaRPr>
          </a:p>
          <a:p>
            <a:pPr defTabSz="449263" fontAlgn="base">
              <a:spcBef>
                <a:spcPts val="1500"/>
              </a:spcBef>
              <a:spcAft>
                <a:spcPct val="0"/>
              </a:spcAft>
              <a:buSzPct val="100000"/>
            </a:pPr>
            <a:r>
              <a:rPr kumimoji="0" lang="en-US" altLang="zh-CN">
                <a:solidFill>
                  <a:srgbClr val="000000"/>
                </a:solidFill>
                <a:latin typeface="宋体" pitchFamily="2" charset="-122"/>
              </a:rPr>
              <a:t>(3) </a:t>
            </a:r>
            <a:r>
              <a:rPr kumimoji="0" lang="en-US" altLang="en-US">
                <a:solidFill>
                  <a:srgbClr val="000000"/>
                </a:solidFill>
                <a:latin typeface="宋体" pitchFamily="2" charset="-122"/>
              </a:rPr>
              <a:t>模</a:t>
            </a:r>
            <a:r>
              <a:rPr kumimoji="0" lang="en-US" altLang="zh-CN">
                <a:solidFill>
                  <a:srgbClr val="000000"/>
                </a:solidFill>
              </a:rPr>
              <a:t>2</a:t>
            </a:r>
            <a:r>
              <a:rPr kumimoji="0" lang="en-US" altLang="en-US">
                <a:solidFill>
                  <a:srgbClr val="000000"/>
                </a:solidFill>
                <a:latin typeface="宋体" pitchFamily="2" charset="-122"/>
              </a:rPr>
              <a:t>除：按模</a:t>
            </a:r>
            <a:r>
              <a:rPr kumimoji="0" lang="en-US" altLang="zh-CN">
                <a:solidFill>
                  <a:srgbClr val="000000"/>
                </a:solidFill>
              </a:rPr>
              <a:t>2</a:t>
            </a:r>
            <a:r>
              <a:rPr kumimoji="0" lang="en-US" altLang="en-US">
                <a:solidFill>
                  <a:srgbClr val="000000"/>
                </a:solidFill>
                <a:latin typeface="宋体" pitchFamily="2" charset="-122"/>
              </a:rPr>
              <a:t>减求部分余数。上商的原则是当部分余数的首位为</a:t>
            </a:r>
            <a:r>
              <a:rPr kumimoji="0" lang="en-US" altLang="en-US">
                <a:solidFill>
                  <a:srgbClr val="000000"/>
                </a:solidFill>
                <a:latin typeface="Arial" pitchFamily="34" charset="0"/>
              </a:rPr>
              <a:t>“</a:t>
            </a:r>
            <a:r>
              <a:rPr kumimoji="0" lang="en-US" altLang="zh-CN">
                <a:solidFill>
                  <a:srgbClr val="000000"/>
                </a:solidFill>
              </a:rPr>
              <a:t>1</a:t>
            </a:r>
            <a:r>
              <a:rPr kumimoji="0" lang="en-US" altLang="en-US">
                <a:solidFill>
                  <a:srgbClr val="000000"/>
                </a:solidFill>
                <a:latin typeface="Arial" pitchFamily="34" charset="0"/>
              </a:rPr>
              <a:t>”</a:t>
            </a:r>
            <a:r>
              <a:rPr kumimoji="0" lang="en-US" altLang="en-US">
                <a:solidFill>
                  <a:srgbClr val="000000"/>
                </a:solidFill>
                <a:latin typeface="宋体" pitchFamily="2" charset="-122"/>
              </a:rPr>
              <a:t>时，商取</a:t>
            </a:r>
            <a:r>
              <a:rPr kumimoji="0" lang="en-US" altLang="en-US">
                <a:solidFill>
                  <a:srgbClr val="000000"/>
                </a:solidFill>
                <a:latin typeface="Arial" pitchFamily="34" charset="0"/>
              </a:rPr>
              <a:t>“</a:t>
            </a:r>
            <a:r>
              <a:rPr kumimoji="0" lang="en-US" altLang="zh-CN">
                <a:solidFill>
                  <a:srgbClr val="000000"/>
                </a:solidFill>
              </a:rPr>
              <a:t>1</a:t>
            </a:r>
            <a:r>
              <a:rPr kumimoji="0" lang="en-US" altLang="en-US">
                <a:solidFill>
                  <a:srgbClr val="000000"/>
                </a:solidFill>
                <a:latin typeface="Arial" pitchFamily="34" charset="0"/>
              </a:rPr>
              <a:t>”</a:t>
            </a:r>
            <a:r>
              <a:rPr kumimoji="0" lang="en-US" altLang="en-US">
                <a:solidFill>
                  <a:srgbClr val="000000"/>
                </a:solidFill>
                <a:latin typeface="宋体" pitchFamily="2" charset="-122"/>
              </a:rPr>
              <a:t>；当部分余数的首位为</a:t>
            </a:r>
            <a:r>
              <a:rPr kumimoji="0" lang="en-US" altLang="en-US">
                <a:solidFill>
                  <a:srgbClr val="000000"/>
                </a:solidFill>
                <a:latin typeface="Arial" pitchFamily="34" charset="0"/>
              </a:rPr>
              <a:t>“</a:t>
            </a:r>
            <a:r>
              <a:rPr kumimoji="0" lang="en-US" altLang="zh-CN">
                <a:solidFill>
                  <a:srgbClr val="000000"/>
                </a:solidFill>
              </a:rPr>
              <a:t>0</a:t>
            </a:r>
            <a:r>
              <a:rPr kumimoji="0" lang="en-US" altLang="en-US">
                <a:solidFill>
                  <a:srgbClr val="000000"/>
                </a:solidFill>
                <a:latin typeface="Arial" pitchFamily="34" charset="0"/>
              </a:rPr>
              <a:t>”</a:t>
            </a:r>
            <a:r>
              <a:rPr kumimoji="0" lang="en-US" altLang="en-US">
                <a:solidFill>
                  <a:srgbClr val="000000"/>
                </a:solidFill>
                <a:latin typeface="宋体" pitchFamily="2" charset="-122"/>
              </a:rPr>
              <a:t>时，商取</a:t>
            </a:r>
            <a:r>
              <a:rPr kumimoji="0" lang="en-US" altLang="en-US">
                <a:solidFill>
                  <a:srgbClr val="000000"/>
                </a:solidFill>
                <a:latin typeface="Arial" pitchFamily="34" charset="0"/>
              </a:rPr>
              <a:t>“</a:t>
            </a:r>
            <a:r>
              <a:rPr kumimoji="0" lang="en-US" altLang="zh-CN">
                <a:solidFill>
                  <a:srgbClr val="000000"/>
                </a:solidFill>
              </a:rPr>
              <a:t>0</a:t>
            </a:r>
            <a:r>
              <a:rPr kumimoji="0" lang="en-US" altLang="en-US">
                <a:solidFill>
                  <a:srgbClr val="000000"/>
                </a:solidFill>
                <a:latin typeface="Arial" pitchFamily="34" charset="0"/>
              </a:rPr>
              <a:t>”</a:t>
            </a:r>
            <a:r>
              <a:rPr kumimoji="0" lang="en-US" altLang="en-US">
                <a:solidFill>
                  <a:srgbClr val="000000"/>
                </a:solidFill>
                <a:latin typeface="宋体" pitchFamily="2" charset="-122"/>
              </a:rPr>
              <a:t>。当部分余数的位数小于除数的位数时，该余数即为最后余数。</a:t>
            </a:r>
            <a:r>
              <a:rPr kumimoji="0" lang="en-US" altLang="zh-CN">
                <a:solidFill>
                  <a:srgbClr val="000000"/>
                </a:solidFill>
              </a:rPr>
              <a:t> </a:t>
            </a:r>
          </a:p>
        </p:txBody>
      </p:sp>
    </p:spTree>
    <p:extLst>
      <p:ext uri="{BB962C8B-B14F-4D97-AF65-F5344CB8AC3E}">
        <p14:creationId xmlns:p14="http://schemas.microsoft.com/office/powerpoint/2010/main" val="109208723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05697B40-FBD9-4A85-953C-DBD63E29E9FB}" type="slidenum">
              <a:rPr kumimoji="0" lang="en-US" altLang="zh-CN">
                <a:solidFill>
                  <a:srgbClr val="FFFFFF"/>
                </a:solidFill>
              </a:rPr>
              <a:pPr/>
              <a:t>25</a:t>
            </a:fld>
            <a:endParaRPr kumimoji="0" lang="en-US" altLang="zh-CN">
              <a:solidFill>
                <a:srgbClr val="FFFFFF"/>
              </a:solidFill>
            </a:endParaRPr>
          </a:p>
        </p:txBody>
      </p:sp>
      <p:sp>
        <p:nvSpPr>
          <p:cNvPr id="110594" name="Rectangle 2"/>
          <p:cNvSpPr>
            <a:spLocks noGrp="1" noChangeArrowheads="1"/>
          </p:cNvSpPr>
          <p:nvPr>
            <p:ph type="title"/>
          </p:nvPr>
        </p:nvSpPr>
        <p:spPr>
          <a:xfrm>
            <a:off x="1066800" y="379413"/>
            <a:ext cx="7772400" cy="1143000"/>
          </a:xfrm>
        </p:spPr>
        <p:txBody>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mtClean="0">
                <a:latin typeface="宋体" pitchFamily="2" charset="-122"/>
              </a:rPr>
              <a:t>循环冗余校验码</a:t>
            </a:r>
            <a:r>
              <a:rPr kumimoji="0" lang="en-US" altLang="zh-CN" smtClean="0"/>
              <a:t> </a:t>
            </a:r>
          </a:p>
        </p:txBody>
      </p:sp>
      <p:sp>
        <p:nvSpPr>
          <p:cNvPr id="110595" name="Rectangle 3"/>
          <p:cNvSpPr>
            <a:spLocks noGrp="1" noChangeArrowheads="1"/>
          </p:cNvSpPr>
          <p:nvPr>
            <p:ph type="body" idx="1"/>
          </p:nvPr>
        </p:nvSpPr>
        <p:spPr>
          <a:xfrm>
            <a:off x="762000" y="1752600"/>
            <a:ext cx="8153400" cy="4481513"/>
          </a:xfrm>
        </p:spPr>
        <p:txBody>
          <a:bodyPr/>
          <a:lstStyle/>
          <a:p>
            <a:pPr indent="-341313">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mtClean="0">
                <a:solidFill>
                  <a:srgbClr val="000000"/>
                </a:solidFill>
              </a:rPr>
              <a:t>2. CRC</a:t>
            </a:r>
            <a:r>
              <a:rPr kumimoji="0" lang="en-US" altLang="en-US" smtClean="0">
                <a:solidFill>
                  <a:srgbClr val="000000"/>
                </a:solidFill>
              </a:rPr>
              <a:t>码的原理和</a:t>
            </a:r>
            <a:r>
              <a:rPr kumimoji="0" lang="en-US" altLang="en-US" smtClean="0">
                <a:solidFill>
                  <a:srgbClr val="000000"/>
                </a:solidFill>
                <a:latin typeface="宋体" pitchFamily="2" charset="-122"/>
              </a:rPr>
              <a:t>编码规则</a:t>
            </a:r>
            <a:r>
              <a:rPr kumimoji="0" lang="en-US" altLang="en-US" smtClean="0">
                <a:solidFill>
                  <a:srgbClr val="000000"/>
                </a:solidFill>
              </a:rPr>
              <a:t>：</a:t>
            </a:r>
            <a:endParaRPr kumimoji="0" lang="en-US" altLang="zh-CN" smtClean="0">
              <a:solidFill>
                <a:srgbClr val="000000"/>
              </a:solidFill>
            </a:endParaRPr>
          </a:p>
          <a:p>
            <a:pPr indent="-341313" algn="just">
              <a:spcBef>
                <a:spcPts val="6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mtClean="0">
                <a:solidFill>
                  <a:srgbClr val="000000"/>
                </a:solidFill>
              </a:rPr>
              <a:t>   1)</a:t>
            </a:r>
            <a:r>
              <a:rPr kumimoji="0" lang="en-US" altLang="en-US" sz="2400" smtClean="0">
                <a:solidFill>
                  <a:srgbClr val="000000"/>
                </a:solidFill>
              </a:rPr>
              <a:t>设被传送的</a:t>
            </a:r>
            <a:r>
              <a:rPr kumimoji="0" lang="en-US" altLang="zh-CN" sz="2400" smtClean="0">
                <a:solidFill>
                  <a:srgbClr val="000000"/>
                </a:solidFill>
              </a:rPr>
              <a:t>k</a:t>
            </a:r>
            <a:r>
              <a:rPr kumimoji="0" lang="en-US" altLang="en-US" sz="2400" smtClean="0">
                <a:solidFill>
                  <a:srgbClr val="000000"/>
                </a:solidFill>
              </a:rPr>
              <a:t>位二进制信息用表达式</a:t>
            </a:r>
            <a:r>
              <a:rPr kumimoji="0" lang="en-US" altLang="zh-CN" sz="2400" smtClean="0">
                <a:solidFill>
                  <a:srgbClr val="000000"/>
                </a:solidFill>
              </a:rPr>
              <a:t>C(x)</a:t>
            </a:r>
            <a:r>
              <a:rPr kumimoji="0" lang="en-US" altLang="en-US" sz="2400" smtClean="0">
                <a:solidFill>
                  <a:srgbClr val="000000"/>
                </a:solidFill>
              </a:rPr>
              <a:t>表示</a:t>
            </a:r>
            <a:endParaRPr kumimoji="0" lang="en-US" altLang="zh-CN" sz="2400" smtClean="0">
              <a:solidFill>
                <a:srgbClr val="000000"/>
              </a:solidFill>
            </a:endParaRPr>
          </a:p>
          <a:p>
            <a:pPr indent="-341313" algn="just">
              <a:spcBef>
                <a:spcPts val="6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400" smtClean="0">
                <a:solidFill>
                  <a:srgbClr val="000000"/>
                </a:solidFill>
              </a:rPr>
              <a:t>        C(x)=C</a:t>
            </a:r>
            <a:r>
              <a:rPr kumimoji="0" lang="en-US" altLang="zh-CN" sz="2400" baseline="-30000" smtClean="0">
                <a:solidFill>
                  <a:srgbClr val="000000"/>
                </a:solidFill>
              </a:rPr>
              <a:t>k-1</a:t>
            </a:r>
            <a:r>
              <a:rPr kumimoji="0" lang="en-US" altLang="zh-CN" sz="2400" smtClean="0">
                <a:solidFill>
                  <a:srgbClr val="000000"/>
                </a:solidFill>
              </a:rPr>
              <a:t>C</a:t>
            </a:r>
            <a:r>
              <a:rPr kumimoji="0" lang="en-US" altLang="zh-CN" sz="2400" baseline="-30000" smtClean="0">
                <a:solidFill>
                  <a:srgbClr val="000000"/>
                </a:solidFill>
              </a:rPr>
              <a:t>k-2</a:t>
            </a:r>
            <a:r>
              <a:rPr kumimoji="0" lang="en-US" altLang="zh-CN" sz="2400" smtClean="0">
                <a:solidFill>
                  <a:srgbClr val="000000"/>
                </a:solidFill>
                <a:latin typeface="Arial" pitchFamily="34" charset="0"/>
              </a:rPr>
              <a:t>…</a:t>
            </a:r>
            <a:r>
              <a:rPr kumimoji="0" lang="en-US" altLang="zh-CN" sz="2400" smtClean="0">
                <a:solidFill>
                  <a:srgbClr val="000000"/>
                </a:solidFill>
              </a:rPr>
              <a:t>C</a:t>
            </a:r>
            <a:r>
              <a:rPr kumimoji="0" lang="en-US" altLang="zh-CN" sz="2400" baseline="-30000" smtClean="0">
                <a:solidFill>
                  <a:srgbClr val="000000"/>
                </a:solidFill>
              </a:rPr>
              <a:t>1</a:t>
            </a:r>
            <a:r>
              <a:rPr kumimoji="0" lang="en-US" altLang="zh-CN" sz="2400" smtClean="0">
                <a:solidFill>
                  <a:srgbClr val="000000"/>
                </a:solidFill>
              </a:rPr>
              <a:t>C</a:t>
            </a:r>
            <a:r>
              <a:rPr kumimoji="0" lang="en-US" altLang="zh-CN" sz="2400" baseline="-30000" smtClean="0">
                <a:solidFill>
                  <a:srgbClr val="000000"/>
                </a:solidFill>
              </a:rPr>
              <a:t>0            </a:t>
            </a:r>
            <a:r>
              <a:rPr kumimoji="0" lang="en-US" altLang="zh-CN" sz="2400" smtClean="0">
                <a:solidFill>
                  <a:srgbClr val="000000"/>
                </a:solidFill>
              </a:rPr>
              <a:t>C</a:t>
            </a:r>
            <a:r>
              <a:rPr kumimoji="0" lang="en-US" altLang="zh-CN" sz="2400" baseline="-30000" smtClean="0">
                <a:solidFill>
                  <a:srgbClr val="000000"/>
                </a:solidFill>
              </a:rPr>
              <a:t>i</a:t>
            </a:r>
            <a:r>
              <a:rPr kumimoji="0" lang="en-US" altLang="en-US" sz="2400" smtClean="0">
                <a:solidFill>
                  <a:srgbClr val="000000"/>
                </a:solidFill>
              </a:rPr>
              <a:t>取值</a:t>
            </a:r>
            <a:r>
              <a:rPr kumimoji="0" lang="en-US" altLang="zh-CN" sz="2400" smtClean="0">
                <a:solidFill>
                  <a:srgbClr val="000000"/>
                </a:solidFill>
              </a:rPr>
              <a:t>0</a:t>
            </a:r>
            <a:r>
              <a:rPr kumimoji="0" lang="en-US" altLang="en-US" sz="2400" smtClean="0">
                <a:solidFill>
                  <a:srgbClr val="000000"/>
                </a:solidFill>
              </a:rPr>
              <a:t>或</a:t>
            </a:r>
            <a:r>
              <a:rPr kumimoji="0" lang="en-US" altLang="zh-CN" sz="2400" smtClean="0">
                <a:solidFill>
                  <a:srgbClr val="000000"/>
                </a:solidFill>
              </a:rPr>
              <a:t>1</a:t>
            </a:r>
          </a:p>
          <a:p>
            <a:pPr indent="-341313" algn="just">
              <a:spcBef>
                <a:spcPts val="6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kumimoji="0" lang="en-US" altLang="zh-CN" sz="2400" smtClean="0">
              <a:solidFill>
                <a:srgbClr val="000000"/>
              </a:solidFill>
            </a:endParaRPr>
          </a:p>
          <a:p>
            <a:pPr indent="-341313" algn="just">
              <a:spcBef>
                <a:spcPts val="6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mtClean="0">
                <a:solidFill>
                  <a:srgbClr val="000000"/>
                </a:solidFill>
              </a:rPr>
              <a:t>   2)</a:t>
            </a:r>
            <a:r>
              <a:rPr kumimoji="0" lang="en-US" altLang="en-US" sz="2400" smtClean="0">
                <a:solidFill>
                  <a:srgbClr val="000000"/>
                </a:solidFill>
              </a:rPr>
              <a:t>将</a:t>
            </a:r>
            <a:r>
              <a:rPr kumimoji="0" lang="en-US" altLang="zh-CN" sz="2400" smtClean="0">
                <a:solidFill>
                  <a:srgbClr val="000000"/>
                </a:solidFill>
              </a:rPr>
              <a:t>C(x)</a:t>
            </a:r>
            <a:r>
              <a:rPr kumimoji="0" lang="en-US" altLang="en-US" sz="2400" smtClean="0">
                <a:solidFill>
                  <a:srgbClr val="000000"/>
                </a:solidFill>
              </a:rPr>
              <a:t>左移</a:t>
            </a:r>
            <a:r>
              <a:rPr kumimoji="0" lang="en-US" altLang="zh-CN" sz="2400" smtClean="0">
                <a:solidFill>
                  <a:srgbClr val="000000"/>
                </a:solidFill>
              </a:rPr>
              <a:t>(n-k)</a:t>
            </a:r>
            <a:r>
              <a:rPr kumimoji="0" lang="en-US" altLang="en-US" sz="2400" smtClean="0">
                <a:solidFill>
                  <a:srgbClr val="000000"/>
                </a:solidFill>
              </a:rPr>
              <a:t>位</a:t>
            </a:r>
            <a:r>
              <a:rPr kumimoji="0" lang="en-US" altLang="zh-CN" sz="2400" smtClean="0">
                <a:solidFill>
                  <a:srgbClr val="000000"/>
                </a:solidFill>
              </a:rPr>
              <a:t>(</a:t>
            </a:r>
            <a:r>
              <a:rPr kumimoji="0" lang="en-US" altLang="en-US" sz="2400" smtClean="0">
                <a:solidFill>
                  <a:srgbClr val="000000"/>
                </a:solidFill>
              </a:rPr>
              <a:t>即左移</a:t>
            </a:r>
            <a:r>
              <a:rPr kumimoji="0" lang="en-US" altLang="zh-CN" sz="2400" smtClean="0">
                <a:solidFill>
                  <a:srgbClr val="000000"/>
                </a:solidFill>
              </a:rPr>
              <a:t>r</a:t>
            </a:r>
            <a:r>
              <a:rPr kumimoji="0" lang="en-US" altLang="en-US" sz="2400" smtClean="0">
                <a:solidFill>
                  <a:srgbClr val="000000"/>
                </a:solidFill>
              </a:rPr>
              <a:t>位</a:t>
            </a:r>
            <a:r>
              <a:rPr kumimoji="0" lang="en-US" altLang="zh-CN" sz="2400" smtClean="0">
                <a:solidFill>
                  <a:srgbClr val="000000"/>
                </a:solidFill>
              </a:rPr>
              <a:t>)</a:t>
            </a:r>
            <a:r>
              <a:rPr kumimoji="0" lang="en-US" altLang="en-US" sz="2400" smtClean="0">
                <a:solidFill>
                  <a:srgbClr val="000000"/>
                </a:solidFill>
              </a:rPr>
              <a:t>，即</a:t>
            </a:r>
            <a:r>
              <a:rPr kumimoji="0" lang="en-US" altLang="zh-CN" sz="2400" smtClean="0">
                <a:solidFill>
                  <a:srgbClr val="000000"/>
                </a:solidFill>
              </a:rPr>
              <a:t>C(x)·2</a:t>
            </a:r>
            <a:r>
              <a:rPr kumimoji="0" lang="en-US" altLang="zh-CN" sz="2400" baseline="30000" smtClean="0">
                <a:solidFill>
                  <a:srgbClr val="000000"/>
                </a:solidFill>
              </a:rPr>
              <a:t>r</a:t>
            </a:r>
            <a:r>
              <a:rPr kumimoji="0" lang="en-US" altLang="en-US" sz="2400" smtClean="0">
                <a:solidFill>
                  <a:srgbClr val="000000"/>
                </a:solidFill>
              </a:rPr>
              <a:t>。这样</a:t>
            </a:r>
            <a:r>
              <a:rPr kumimoji="0" lang="en-US" altLang="zh-CN" sz="2400" smtClean="0">
                <a:solidFill>
                  <a:srgbClr val="000000"/>
                </a:solidFill>
              </a:rPr>
              <a:t>C(x)</a:t>
            </a:r>
            <a:r>
              <a:rPr kumimoji="0" lang="en-US" altLang="en-US" sz="2400" smtClean="0">
                <a:solidFill>
                  <a:srgbClr val="000000"/>
                </a:solidFill>
              </a:rPr>
              <a:t>的右边就会空出</a:t>
            </a:r>
            <a:r>
              <a:rPr kumimoji="0" lang="en-US" altLang="zh-CN" sz="2400" smtClean="0">
                <a:solidFill>
                  <a:srgbClr val="000000"/>
                </a:solidFill>
              </a:rPr>
              <a:t>r</a:t>
            </a:r>
            <a:r>
              <a:rPr kumimoji="0" lang="en-US" altLang="en-US" sz="2400" smtClean="0">
                <a:solidFill>
                  <a:srgbClr val="000000"/>
                </a:solidFill>
              </a:rPr>
              <a:t>位，这</a:t>
            </a:r>
            <a:r>
              <a:rPr kumimoji="0" lang="en-US" altLang="zh-CN" sz="2400" smtClean="0">
                <a:solidFill>
                  <a:srgbClr val="000000"/>
                </a:solidFill>
              </a:rPr>
              <a:t>r</a:t>
            </a:r>
            <a:r>
              <a:rPr kumimoji="0" lang="en-US" altLang="en-US" sz="2400" smtClean="0">
                <a:solidFill>
                  <a:srgbClr val="000000"/>
                </a:solidFill>
              </a:rPr>
              <a:t>位便是校验位的位置。</a:t>
            </a:r>
            <a:endParaRPr kumimoji="0" lang="en-US" altLang="zh-CN" sz="2400" smtClean="0">
              <a:solidFill>
                <a:srgbClr val="000000"/>
              </a:solidFill>
            </a:endParaRPr>
          </a:p>
          <a:p>
            <a:pPr indent="-341313" algn="just">
              <a:spcBef>
                <a:spcPts val="6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kumimoji="0" lang="en-US" altLang="zh-CN" sz="2400" smtClean="0">
              <a:solidFill>
                <a:srgbClr val="000000"/>
              </a:solidFill>
            </a:endParaRPr>
          </a:p>
          <a:p>
            <a:pPr indent="-341313" algn="just">
              <a:spcBef>
                <a:spcPts val="6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mtClean="0">
                <a:solidFill>
                  <a:srgbClr val="000000"/>
                </a:solidFill>
              </a:rPr>
              <a:t>   3)</a:t>
            </a:r>
            <a:r>
              <a:rPr kumimoji="0" lang="en-US" altLang="en-US" sz="2400" smtClean="0">
                <a:solidFill>
                  <a:srgbClr val="000000"/>
                </a:solidFill>
              </a:rPr>
              <a:t>用</a:t>
            </a:r>
            <a:r>
              <a:rPr kumimoji="0" lang="en-US" altLang="zh-CN" sz="2400" smtClean="0">
                <a:solidFill>
                  <a:srgbClr val="000000"/>
                </a:solidFill>
              </a:rPr>
              <a:t>C(x)·2</a:t>
            </a:r>
            <a:r>
              <a:rPr kumimoji="0" lang="en-US" altLang="zh-CN" sz="2400" baseline="30000" smtClean="0">
                <a:solidFill>
                  <a:srgbClr val="000000"/>
                </a:solidFill>
              </a:rPr>
              <a:t>r</a:t>
            </a:r>
            <a:r>
              <a:rPr kumimoji="0" lang="en-US" altLang="en-US" sz="2400" smtClean="0">
                <a:solidFill>
                  <a:srgbClr val="000000"/>
                </a:solidFill>
              </a:rPr>
              <a:t>模</a:t>
            </a:r>
            <a:r>
              <a:rPr kumimoji="0" lang="en-US" altLang="zh-CN" sz="2400" smtClean="0">
                <a:solidFill>
                  <a:srgbClr val="000000"/>
                </a:solidFill>
              </a:rPr>
              <a:t>2</a:t>
            </a:r>
            <a:r>
              <a:rPr kumimoji="0" lang="en-US" altLang="en-US" sz="2400" smtClean="0">
                <a:solidFill>
                  <a:srgbClr val="000000"/>
                </a:solidFill>
              </a:rPr>
              <a:t>除</a:t>
            </a:r>
            <a:r>
              <a:rPr kumimoji="0" lang="en-US" altLang="zh-CN" sz="2400" smtClean="0">
                <a:solidFill>
                  <a:srgbClr val="000000"/>
                </a:solidFill>
              </a:rPr>
              <a:t>g(x)</a:t>
            </a:r>
            <a:r>
              <a:rPr kumimoji="0" lang="en-US" altLang="en-US" sz="2400" smtClean="0">
                <a:solidFill>
                  <a:srgbClr val="000000"/>
                </a:solidFill>
              </a:rPr>
              <a:t>生成多项式，所得到的余数即为所求的校验位的值。</a:t>
            </a:r>
            <a:endParaRPr kumimoji="0" lang="en-US" altLang="zh-CN" sz="2400" smtClean="0">
              <a:solidFill>
                <a:srgbClr val="000000"/>
              </a:solidFill>
            </a:endParaRPr>
          </a:p>
        </p:txBody>
      </p:sp>
    </p:spTree>
    <p:extLst>
      <p:ext uri="{BB962C8B-B14F-4D97-AF65-F5344CB8AC3E}">
        <p14:creationId xmlns:p14="http://schemas.microsoft.com/office/powerpoint/2010/main" val="215264175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98281B3A-1B5C-44A9-87F2-05EA9856765F}" type="slidenum">
              <a:rPr kumimoji="0" lang="en-US" altLang="zh-CN">
                <a:solidFill>
                  <a:srgbClr val="FFFFFF"/>
                </a:solidFill>
              </a:rPr>
              <a:pPr/>
              <a:t>26</a:t>
            </a:fld>
            <a:endParaRPr kumimoji="0" lang="en-US" altLang="zh-CN">
              <a:solidFill>
                <a:srgbClr val="FFFFFF"/>
              </a:solidFill>
            </a:endParaRPr>
          </a:p>
        </p:txBody>
      </p:sp>
      <p:sp>
        <p:nvSpPr>
          <p:cNvPr id="111618" name="Rectangle 2"/>
          <p:cNvSpPr>
            <a:spLocks noGrp="1" noChangeArrowheads="1"/>
          </p:cNvSpPr>
          <p:nvPr>
            <p:ph type="title"/>
          </p:nvPr>
        </p:nvSpPr>
        <p:spPr>
          <a:xfrm>
            <a:off x="1066800" y="379413"/>
            <a:ext cx="7772400" cy="1143000"/>
          </a:xfrm>
        </p:spPr>
        <p:txBody>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mtClean="0">
                <a:latin typeface="宋体" pitchFamily="2" charset="-122"/>
              </a:rPr>
              <a:t>循环冗余校验码</a:t>
            </a:r>
            <a:r>
              <a:rPr kumimoji="0" lang="en-US" altLang="zh-CN" smtClean="0"/>
              <a:t> </a:t>
            </a:r>
          </a:p>
        </p:txBody>
      </p:sp>
      <p:sp>
        <p:nvSpPr>
          <p:cNvPr id="111619" name="Rectangle 3"/>
          <p:cNvSpPr>
            <a:spLocks noGrp="1" noChangeArrowheads="1"/>
          </p:cNvSpPr>
          <p:nvPr>
            <p:ph type="body" idx="1"/>
          </p:nvPr>
        </p:nvSpPr>
        <p:spPr>
          <a:xfrm>
            <a:off x="990600" y="1766888"/>
            <a:ext cx="7840663" cy="4786312"/>
          </a:xfrm>
        </p:spPr>
        <p:txBody>
          <a:bodyPr/>
          <a:lstStyle/>
          <a:p>
            <a:pPr indent="-341313">
              <a:spcBef>
                <a:spcPts val="5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000" smtClean="0">
                <a:solidFill>
                  <a:srgbClr val="000000"/>
                </a:solidFill>
              </a:rPr>
              <a:t>        </a:t>
            </a:r>
            <a:r>
              <a:rPr kumimoji="0" lang="en-US" altLang="en-US" sz="2000" smtClean="0">
                <a:solidFill>
                  <a:srgbClr val="000000"/>
                </a:solidFill>
              </a:rPr>
              <a:t>即：</a:t>
            </a:r>
            <a:r>
              <a:rPr kumimoji="0" lang="en-US" altLang="zh-CN" sz="2000" smtClean="0">
                <a:solidFill>
                  <a:srgbClr val="000000"/>
                </a:solidFill>
              </a:rPr>
              <a:t>C(x)</a:t>
            </a:r>
            <a:r>
              <a:rPr kumimoji="0" lang="en-US" altLang="zh-CN" sz="2000" smtClean="0">
                <a:solidFill>
                  <a:srgbClr val="000000"/>
                </a:solidFill>
                <a:latin typeface="Arial" pitchFamily="34" charset="0"/>
              </a:rPr>
              <a:t>·</a:t>
            </a:r>
            <a:r>
              <a:rPr kumimoji="0" lang="en-US" altLang="zh-CN" sz="2000" smtClean="0">
                <a:solidFill>
                  <a:srgbClr val="000000"/>
                </a:solidFill>
              </a:rPr>
              <a:t>2</a:t>
            </a:r>
            <a:r>
              <a:rPr kumimoji="0" lang="en-US" altLang="zh-CN" sz="2000" baseline="30000" smtClean="0">
                <a:solidFill>
                  <a:srgbClr val="000000"/>
                </a:solidFill>
              </a:rPr>
              <a:t>r</a:t>
            </a:r>
            <a:r>
              <a:rPr kumimoji="0" lang="en-US" altLang="zh-CN" sz="2000" smtClean="0">
                <a:solidFill>
                  <a:srgbClr val="000000"/>
                </a:solidFill>
              </a:rPr>
              <a:t> /g(x)=q(x)+r(x)/g(x)</a:t>
            </a:r>
          </a:p>
          <a:p>
            <a:pPr indent="-341313">
              <a:spcBef>
                <a:spcPts val="5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000" smtClean="0">
                <a:solidFill>
                  <a:srgbClr val="000000"/>
                </a:solidFill>
              </a:rPr>
              <a:t>       </a:t>
            </a:r>
            <a:r>
              <a:rPr kumimoji="0" lang="en-US" altLang="en-US" sz="2000" smtClean="0">
                <a:solidFill>
                  <a:srgbClr val="000000"/>
                </a:solidFill>
              </a:rPr>
              <a:t>其中：</a:t>
            </a:r>
            <a:r>
              <a:rPr kumimoji="0" lang="en-US" altLang="en-US" sz="2000" smtClean="0">
                <a:solidFill>
                  <a:srgbClr val="000000"/>
                </a:solidFill>
                <a:latin typeface="宋体" pitchFamily="2" charset="-122"/>
              </a:rPr>
              <a:t>余数表达式为</a:t>
            </a:r>
            <a:r>
              <a:rPr kumimoji="0" lang="en-US" altLang="zh-CN" sz="2000" smtClean="0">
                <a:solidFill>
                  <a:srgbClr val="000000"/>
                </a:solidFill>
              </a:rPr>
              <a:t>r(x)</a:t>
            </a:r>
            <a:r>
              <a:rPr kumimoji="0" lang="en-US" altLang="en-US" sz="2000" smtClean="0">
                <a:solidFill>
                  <a:srgbClr val="000000"/>
                </a:solidFill>
                <a:latin typeface="宋体" pitchFamily="2" charset="-122"/>
              </a:rPr>
              <a:t>，商的表达式为</a:t>
            </a:r>
            <a:r>
              <a:rPr kumimoji="0" lang="en-US" altLang="zh-CN" sz="2000" smtClean="0">
                <a:solidFill>
                  <a:srgbClr val="000000"/>
                </a:solidFill>
              </a:rPr>
              <a:t>q(x) </a:t>
            </a:r>
          </a:p>
          <a:p>
            <a:pPr indent="-341313">
              <a:spcBef>
                <a:spcPts val="5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000" smtClean="0">
                <a:solidFill>
                  <a:srgbClr val="000000"/>
                </a:solidFill>
              </a:rPr>
              <a:t>        C(x)</a:t>
            </a:r>
            <a:r>
              <a:rPr kumimoji="0" lang="en-US" altLang="zh-CN" sz="2000" smtClean="0">
                <a:solidFill>
                  <a:srgbClr val="000000"/>
                </a:solidFill>
                <a:latin typeface="Arial" pitchFamily="34" charset="0"/>
              </a:rPr>
              <a:t>·</a:t>
            </a:r>
            <a:r>
              <a:rPr kumimoji="0" lang="en-US" altLang="zh-CN" sz="2000" smtClean="0">
                <a:solidFill>
                  <a:srgbClr val="000000"/>
                </a:solidFill>
              </a:rPr>
              <a:t>2</a:t>
            </a:r>
            <a:r>
              <a:rPr kumimoji="0" lang="en-US" altLang="zh-CN" sz="2000" baseline="30000" smtClean="0">
                <a:solidFill>
                  <a:srgbClr val="000000"/>
                </a:solidFill>
              </a:rPr>
              <a:t>r</a:t>
            </a:r>
            <a:r>
              <a:rPr kumimoji="0" lang="en-US" altLang="zh-CN" sz="2000" smtClean="0">
                <a:solidFill>
                  <a:srgbClr val="000000"/>
                </a:solidFill>
              </a:rPr>
              <a:t>=q(x)</a:t>
            </a:r>
            <a:r>
              <a:rPr kumimoji="0" lang="en-US" altLang="zh-CN" sz="2000" smtClean="0">
                <a:solidFill>
                  <a:srgbClr val="000000"/>
                </a:solidFill>
                <a:latin typeface="Arial" pitchFamily="34" charset="0"/>
              </a:rPr>
              <a:t>·</a:t>
            </a:r>
            <a:r>
              <a:rPr kumimoji="0" lang="en-US" altLang="zh-CN" sz="2000" smtClean="0">
                <a:solidFill>
                  <a:srgbClr val="000000"/>
                </a:solidFill>
              </a:rPr>
              <a:t>g(x)+r(x) </a:t>
            </a:r>
          </a:p>
          <a:p>
            <a:pPr indent="-341313">
              <a:spcBef>
                <a:spcPts val="5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000" smtClean="0">
                <a:solidFill>
                  <a:srgbClr val="000000"/>
                </a:solidFill>
              </a:rPr>
              <a:t>        C(x)</a:t>
            </a:r>
            <a:r>
              <a:rPr kumimoji="0" lang="en-US" altLang="zh-CN" sz="2000" smtClean="0">
                <a:solidFill>
                  <a:srgbClr val="000000"/>
                </a:solidFill>
                <a:latin typeface="Arial" pitchFamily="34" charset="0"/>
              </a:rPr>
              <a:t>·</a:t>
            </a:r>
            <a:r>
              <a:rPr kumimoji="0" lang="en-US" altLang="zh-CN" sz="2000" smtClean="0">
                <a:solidFill>
                  <a:srgbClr val="000000"/>
                </a:solidFill>
              </a:rPr>
              <a:t>2</a:t>
            </a:r>
            <a:r>
              <a:rPr kumimoji="0" lang="en-US" altLang="zh-CN" sz="2000" baseline="30000" smtClean="0">
                <a:solidFill>
                  <a:srgbClr val="000000"/>
                </a:solidFill>
              </a:rPr>
              <a:t>r</a:t>
            </a:r>
            <a:r>
              <a:rPr kumimoji="0" lang="en-US" altLang="zh-CN" sz="2000" smtClean="0">
                <a:solidFill>
                  <a:srgbClr val="000000"/>
                </a:solidFill>
              </a:rPr>
              <a:t>+r(x)=q(x)</a:t>
            </a:r>
            <a:r>
              <a:rPr kumimoji="0" lang="en-US" altLang="zh-CN" sz="2000" smtClean="0">
                <a:solidFill>
                  <a:srgbClr val="000000"/>
                </a:solidFill>
                <a:latin typeface="Arial" pitchFamily="34" charset="0"/>
              </a:rPr>
              <a:t>·</a:t>
            </a:r>
            <a:r>
              <a:rPr kumimoji="0" lang="en-US" altLang="zh-CN" sz="2000" smtClean="0">
                <a:solidFill>
                  <a:srgbClr val="000000"/>
                </a:solidFill>
              </a:rPr>
              <a:t>g(x)+r(x)+r(x)</a:t>
            </a:r>
          </a:p>
          <a:p>
            <a:pPr indent="-341313">
              <a:spcBef>
                <a:spcPts val="5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000" smtClean="0">
                <a:solidFill>
                  <a:srgbClr val="000000"/>
                </a:solidFill>
              </a:rPr>
              <a:t>        C(x)</a:t>
            </a:r>
            <a:r>
              <a:rPr kumimoji="0" lang="en-US" altLang="zh-CN" sz="2000" smtClean="0">
                <a:solidFill>
                  <a:srgbClr val="000000"/>
                </a:solidFill>
                <a:latin typeface="Arial" pitchFamily="34" charset="0"/>
              </a:rPr>
              <a:t>·</a:t>
            </a:r>
            <a:r>
              <a:rPr kumimoji="0" lang="en-US" altLang="zh-CN" sz="2000" smtClean="0">
                <a:solidFill>
                  <a:srgbClr val="000000"/>
                </a:solidFill>
              </a:rPr>
              <a:t>2</a:t>
            </a:r>
            <a:r>
              <a:rPr kumimoji="0" lang="en-US" altLang="zh-CN" sz="2000" baseline="30000" smtClean="0">
                <a:solidFill>
                  <a:srgbClr val="000000"/>
                </a:solidFill>
              </a:rPr>
              <a:t>r</a:t>
            </a:r>
            <a:r>
              <a:rPr kumimoji="0" lang="en-US" altLang="zh-CN" sz="2000" smtClean="0">
                <a:solidFill>
                  <a:srgbClr val="000000"/>
                </a:solidFill>
              </a:rPr>
              <a:t>+r(x)=q(x)</a:t>
            </a:r>
            <a:r>
              <a:rPr kumimoji="0" lang="en-US" altLang="zh-CN" sz="2000" smtClean="0">
                <a:solidFill>
                  <a:srgbClr val="000000"/>
                </a:solidFill>
                <a:latin typeface="Arial" pitchFamily="34" charset="0"/>
              </a:rPr>
              <a:t>·</a:t>
            </a:r>
            <a:r>
              <a:rPr kumimoji="0" lang="en-US" altLang="zh-CN" sz="2000" smtClean="0">
                <a:solidFill>
                  <a:srgbClr val="000000"/>
                </a:solidFill>
              </a:rPr>
              <a:t>g(x)             (r(x)+r(x)=0,</a:t>
            </a:r>
            <a:r>
              <a:rPr kumimoji="0" lang="en-US" altLang="en-US" sz="2000" smtClean="0">
                <a:solidFill>
                  <a:srgbClr val="000000"/>
                </a:solidFill>
                <a:latin typeface="宋体" pitchFamily="2" charset="-122"/>
              </a:rPr>
              <a:t>模</a:t>
            </a:r>
            <a:r>
              <a:rPr kumimoji="0" lang="en-US" altLang="zh-CN" sz="2000" smtClean="0">
                <a:solidFill>
                  <a:srgbClr val="000000"/>
                </a:solidFill>
              </a:rPr>
              <a:t>2</a:t>
            </a:r>
            <a:r>
              <a:rPr kumimoji="0" lang="en-US" altLang="en-US" sz="2000" smtClean="0">
                <a:solidFill>
                  <a:srgbClr val="000000"/>
                </a:solidFill>
                <a:latin typeface="宋体" pitchFamily="2" charset="-122"/>
              </a:rPr>
              <a:t>加法</a:t>
            </a:r>
            <a:r>
              <a:rPr kumimoji="0" lang="en-US" altLang="zh-CN" sz="2000" smtClean="0">
                <a:solidFill>
                  <a:srgbClr val="000000"/>
                </a:solidFill>
              </a:rPr>
              <a:t>) </a:t>
            </a:r>
          </a:p>
          <a:p>
            <a:pPr indent="-341313">
              <a:spcBef>
                <a:spcPts val="5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000" smtClean="0">
                <a:solidFill>
                  <a:srgbClr val="000000"/>
                </a:solidFill>
                <a:latin typeface="宋体" pitchFamily="2" charset="-122"/>
              </a:rPr>
              <a:t>    </a:t>
            </a:r>
            <a:r>
              <a:rPr kumimoji="0" lang="en-US" altLang="en-US" sz="2000" smtClean="0">
                <a:solidFill>
                  <a:srgbClr val="000000"/>
                </a:solidFill>
                <a:latin typeface="宋体" pitchFamily="2" charset="-122"/>
              </a:rPr>
              <a:t>等式左边的</a:t>
            </a:r>
            <a:r>
              <a:rPr kumimoji="0" lang="en-US" altLang="zh-CN" sz="2000" smtClean="0">
                <a:solidFill>
                  <a:srgbClr val="000000"/>
                </a:solidFill>
              </a:rPr>
              <a:t>C(x)</a:t>
            </a:r>
            <a:r>
              <a:rPr kumimoji="0" lang="en-US" altLang="zh-CN" sz="2000" smtClean="0">
                <a:solidFill>
                  <a:srgbClr val="000000"/>
                </a:solidFill>
                <a:latin typeface="Arial" pitchFamily="34" charset="0"/>
              </a:rPr>
              <a:t>·</a:t>
            </a:r>
            <a:r>
              <a:rPr kumimoji="0" lang="en-US" altLang="zh-CN" sz="2000" smtClean="0">
                <a:solidFill>
                  <a:srgbClr val="000000"/>
                </a:solidFill>
              </a:rPr>
              <a:t>2</a:t>
            </a:r>
            <a:r>
              <a:rPr kumimoji="0" lang="en-US" altLang="zh-CN" sz="2000" baseline="30000" smtClean="0">
                <a:solidFill>
                  <a:srgbClr val="000000"/>
                </a:solidFill>
              </a:rPr>
              <a:t>r</a:t>
            </a:r>
            <a:r>
              <a:rPr kumimoji="0" lang="en-US" altLang="zh-CN" sz="2000" smtClean="0">
                <a:solidFill>
                  <a:srgbClr val="000000"/>
                </a:solidFill>
              </a:rPr>
              <a:t>+r(x)</a:t>
            </a:r>
            <a:r>
              <a:rPr kumimoji="0" lang="en-US" altLang="en-US" sz="2000" smtClean="0">
                <a:solidFill>
                  <a:srgbClr val="000000"/>
                </a:solidFill>
                <a:latin typeface="宋体" pitchFamily="2" charset="-122"/>
              </a:rPr>
              <a:t>即为所求的</a:t>
            </a:r>
            <a:r>
              <a:rPr kumimoji="0" lang="en-US" altLang="zh-CN" sz="2000" smtClean="0">
                <a:solidFill>
                  <a:srgbClr val="000000"/>
                </a:solidFill>
              </a:rPr>
              <a:t>n</a:t>
            </a:r>
            <a:r>
              <a:rPr kumimoji="0" lang="en-US" altLang="en-US" sz="2000" smtClean="0">
                <a:solidFill>
                  <a:srgbClr val="000000"/>
                </a:solidFill>
                <a:latin typeface="宋体" pitchFamily="2" charset="-122"/>
              </a:rPr>
              <a:t>位</a:t>
            </a:r>
            <a:r>
              <a:rPr kumimoji="0" lang="en-US" altLang="zh-CN" sz="2000" smtClean="0">
                <a:solidFill>
                  <a:srgbClr val="000000"/>
                </a:solidFill>
              </a:rPr>
              <a:t>CRC</a:t>
            </a:r>
            <a:r>
              <a:rPr kumimoji="0" lang="en-US" altLang="en-US" sz="2000" smtClean="0">
                <a:solidFill>
                  <a:srgbClr val="000000"/>
                </a:solidFill>
                <a:latin typeface="宋体" pitchFamily="2" charset="-122"/>
              </a:rPr>
              <a:t>码，</a:t>
            </a:r>
            <a:r>
              <a:rPr kumimoji="0" lang="en-US" altLang="zh-CN" sz="2000" smtClean="0">
                <a:solidFill>
                  <a:srgbClr val="000000"/>
                </a:solidFill>
              </a:rPr>
              <a:t>r(x)</a:t>
            </a:r>
            <a:r>
              <a:rPr kumimoji="0" lang="en-US" altLang="en-US" sz="2000" smtClean="0">
                <a:solidFill>
                  <a:srgbClr val="000000"/>
                </a:solidFill>
                <a:latin typeface="宋体" pitchFamily="2" charset="-122"/>
              </a:rPr>
              <a:t>就是校验位。</a:t>
            </a:r>
            <a:endParaRPr kumimoji="0" lang="en-US" altLang="zh-CN" sz="2000" smtClean="0">
              <a:solidFill>
                <a:srgbClr val="000000"/>
              </a:solidFill>
              <a:latin typeface="宋体" pitchFamily="2" charset="-122"/>
            </a:endParaRPr>
          </a:p>
          <a:p>
            <a:pPr indent="-341313">
              <a:spcBef>
                <a:spcPts val="5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kumimoji="0" lang="en-US" altLang="zh-CN" sz="2000" smtClean="0">
              <a:solidFill>
                <a:srgbClr val="000000"/>
              </a:solidFill>
              <a:latin typeface="宋体" pitchFamily="2" charset="-122"/>
            </a:endParaRPr>
          </a:p>
          <a:p>
            <a:pPr indent="-341313">
              <a:spcBef>
                <a:spcPts val="5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000" smtClean="0">
                <a:solidFill>
                  <a:srgbClr val="000000"/>
                </a:solidFill>
                <a:latin typeface="宋体" pitchFamily="2" charset="-122"/>
              </a:rPr>
              <a:t>     </a:t>
            </a:r>
            <a:r>
              <a:rPr kumimoji="0" lang="en-US" altLang="en-US" sz="2400" smtClean="0">
                <a:solidFill>
                  <a:srgbClr val="000000"/>
                </a:solidFill>
                <a:latin typeface="宋体" pitchFamily="2" charset="-122"/>
              </a:rPr>
              <a:t>校验原理：等式右边是</a:t>
            </a:r>
            <a:r>
              <a:rPr kumimoji="0" lang="en-US" altLang="zh-CN" sz="2400" smtClean="0">
                <a:solidFill>
                  <a:srgbClr val="000000"/>
                </a:solidFill>
                <a:latin typeface="宋体" pitchFamily="2" charset="-122"/>
              </a:rPr>
              <a:t>g(x)</a:t>
            </a:r>
            <a:r>
              <a:rPr kumimoji="0" lang="en-US" altLang="en-US" sz="2400" smtClean="0">
                <a:solidFill>
                  <a:srgbClr val="000000"/>
                </a:solidFill>
                <a:latin typeface="宋体" pitchFamily="2" charset="-122"/>
              </a:rPr>
              <a:t>的倍式，那么等式左边也应该是</a:t>
            </a:r>
            <a:r>
              <a:rPr kumimoji="0" lang="en-US" altLang="zh-CN" sz="2400" smtClean="0">
                <a:solidFill>
                  <a:srgbClr val="000000"/>
                </a:solidFill>
                <a:latin typeface="宋体" pitchFamily="2" charset="-122"/>
              </a:rPr>
              <a:t>g(x)</a:t>
            </a:r>
            <a:r>
              <a:rPr kumimoji="0" lang="en-US" altLang="en-US" sz="2400" smtClean="0">
                <a:solidFill>
                  <a:srgbClr val="000000"/>
                </a:solidFill>
                <a:latin typeface="宋体" pitchFamily="2" charset="-122"/>
              </a:rPr>
              <a:t>的倍式。把等式左边生成的</a:t>
            </a:r>
            <a:r>
              <a:rPr kumimoji="0" lang="en-US" altLang="zh-CN" sz="2400" smtClean="0">
                <a:solidFill>
                  <a:srgbClr val="000000"/>
                </a:solidFill>
                <a:latin typeface="宋体" pitchFamily="2" charset="-122"/>
              </a:rPr>
              <a:t>n</a:t>
            </a:r>
            <a:r>
              <a:rPr kumimoji="0" lang="en-US" altLang="en-US" sz="2400" smtClean="0">
                <a:solidFill>
                  <a:srgbClr val="000000"/>
                </a:solidFill>
                <a:latin typeface="宋体" pitchFamily="2" charset="-122"/>
              </a:rPr>
              <a:t>位</a:t>
            </a:r>
            <a:r>
              <a:rPr kumimoji="0" lang="en-US" altLang="zh-CN" sz="2400" smtClean="0">
                <a:solidFill>
                  <a:srgbClr val="000000"/>
                </a:solidFill>
                <a:latin typeface="宋体" pitchFamily="2" charset="-122"/>
              </a:rPr>
              <a:t>CRC</a:t>
            </a:r>
            <a:r>
              <a:rPr kumimoji="0" lang="en-US" altLang="en-US" sz="2400" smtClean="0">
                <a:solidFill>
                  <a:srgbClr val="000000"/>
                </a:solidFill>
                <a:latin typeface="宋体" pitchFamily="2" charset="-122"/>
              </a:rPr>
              <a:t>码传送到接收方，接收方收到这</a:t>
            </a:r>
            <a:r>
              <a:rPr kumimoji="0" lang="en-US" altLang="zh-CN" sz="2400" smtClean="0">
                <a:solidFill>
                  <a:srgbClr val="000000"/>
                </a:solidFill>
                <a:latin typeface="宋体" pitchFamily="2" charset="-122"/>
              </a:rPr>
              <a:t>n</a:t>
            </a:r>
            <a:r>
              <a:rPr kumimoji="0" lang="en-US" altLang="en-US" sz="2400" smtClean="0">
                <a:solidFill>
                  <a:srgbClr val="000000"/>
                </a:solidFill>
                <a:latin typeface="宋体" pitchFamily="2" charset="-122"/>
              </a:rPr>
              <a:t>位</a:t>
            </a:r>
            <a:r>
              <a:rPr kumimoji="0" lang="en-US" altLang="zh-CN" sz="2400" smtClean="0">
                <a:solidFill>
                  <a:srgbClr val="000000"/>
                </a:solidFill>
                <a:latin typeface="宋体" pitchFamily="2" charset="-122"/>
              </a:rPr>
              <a:t>CRC</a:t>
            </a:r>
            <a:r>
              <a:rPr kumimoji="0" lang="en-US" altLang="en-US" sz="2400" smtClean="0">
                <a:solidFill>
                  <a:srgbClr val="000000"/>
                </a:solidFill>
                <a:latin typeface="宋体" pitchFamily="2" charset="-122"/>
              </a:rPr>
              <a:t>码后，同样除以</a:t>
            </a:r>
            <a:r>
              <a:rPr kumimoji="0" lang="en-US" altLang="zh-CN" sz="2400" smtClean="0">
                <a:solidFill>
                  <a:srgbClr val="000000"/>
                </a:solidFill>
                <a:latin typeface="宋体" pitchFamily="2" charset="-122"/>
              </a:rPr>
              <a:t>g(x)</a:t>
            </a:r>
            <a:r>
              <a:rPr kumimoji="0" lang="en-US" altLang="en-US" sz="2400" smtClean="0">
                <a:solidFill>
                  <a:srgbClr val="000000"/>
                </a:solidFill>
                <a:latin typeface="宋体" pitchFamily="2" charset="-122"/>
              </a:rPr>
              <a:t>，如果传送正确余数应为</a:t>
            </a:r>
            <a:r>
              <a:rPr kumimoji="0" lang="en-US" altLang="en-US" sz="2400" smtClean="0">
                <a:solidFill>
                  <a:srgbClr val="000000"/>
                </a:solidFill>
                <a:latin typeface="Arial" pitchFamily="34" charset="0"/>
              </a:rPr>
              <a:t>“</a:t>
            </a:r>
            <a:r>
              <a:rPr kumimoji="0" lang="en-US" altLang="zh-CN" sz="2400" smtClean="0">
                <a:solidFill>
                  <a:srgbClr val="000000"/>
                </a:solidFill>
                <a:latin typeface="宋体" pitchFamily="2" charset="-122"/>
              </a:rPr>
              <a:t>0</a:t>
            </a:r>
            <a:r>
              <a:rPr kumimoji="0" lang="en-US" altLang="en-US" sz="2400" smtClean="0">
                <a:solidFill>
                  <a:srgbClr val="000000"/>
                </a:solidFill>
                <a:latin typeface="Arial" pitchFamily="34" charset="0"/>
              </a:rPr>
              <a:t>”</a:t>
            </a:r>
            <a:r>
              <a:rPr kumimoji="0" lang="en-US" altLang="en-US" sz="2400" smtClean="0">
                <a:solidFill>
                  <a:srgbClr val="000000"/>
                </a:solidFill>
                <a:latin typeface="宋体" pitchFamily="2" charset="-122"/>
              </a:rPr>
              <a:t>，余数不为</a:t>
            </a:r>
            <a:r>
              <a:rPr kumimoji="0" lang="en-US" altLang="en-US" sz="2400" smtClean="0">
                <a:solidFill>
                  <a:srgbClr val="000000"/>
                </a:solidFill>
                <a:latin typeface="Arial" pitchFamily="34" charset="0"/>
              </a:rPr>
              <a:t>“</a:t>
            </a:r>
            <a:r>
              <a:rPr kumimoji="0" lang="en-US" altLang="zh-CN" sz="2400" smtClean="0">
                <a:solidFill>
                  <a:srgbClr val="000000"/>
                </a:solidFill>
                <a:latin typeface="宋体" pitchFamily="2" charset="-122"/>
              </a:rPr>
              <a:t>0</a:t>
            </a:r>
            <a:r>
              <a:rPr kumimoji="0" lang="en-US" altLang="en-US" sz="2400" smtClean="0">
                <a:solidFill>
                  <a:srgbClr val="000000"/>
                </a:solidFill>
                <a:latin typeface="Arial" pitchFamily="34" charset="0"/>
              </a:rPr>
              <a:t>”</a:t>
            </a:r>
            <a:r>
              <a:rPr kumimoji="0" lang="en-US" altLang="en-US" sz="2400" smtClean="0">
                <a:solidFill>
                  <a:srgbClr val="000000"/>
                </a:solidFill>
                <a:latin typeface="宋体" pitchFamily="2" charset="-122"/>
              </a:rPr>
              <a:t>则传送有错误。</a:t>
            </a:r>
            <a:r>
              <a:rPr kumimoji="0" lang="en-US" altLang="zh-CN" sz="2000" smtClean="0">
                <a:solidFill>
                  <a:srgbClr val="000000"/>
                </a:solidFill>
                <a:latin typeface="宋体" pitchFamily="2" charset="-122"/>
              </a:rPr>
              <a:t> </a:t>
            </a:r>
            <a:r>
              <a:rPr kumimoji="0" lang="en-US" altLang="zh-CN" sz="2000" smtClean="0">
                <a:solidFill>
                  <a:srgbClr val="000000"/>
                </a:solidFill>
              </a:rPr>
              <a:t> </a:t>
            </a:r>
          </a:p>
        </p:txBody>
      </p:sp>
    </p:spTree>
    <p:extLst>
      <p:ext uri="{BB962C8B-B14F-4D97-AF65-F5344CB8AC3E}">
        <p14:creationId xmlns:p14="http://schemas.microsoft.com/office/powerpoint/2010/main" val="212424454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002B14B5-88A2-4DC1-A30F-C049FD037C67}" type="slidenum">
              <a:rPr kumimoji="0" lang="en-US" altLang="zh-CN">
                <a:solidFill>
                  <a:srgbClr val="FFFFFF"/>
                </a:solidFill>
              </a:rPr>
              <a:pPr/>
              <a:t>27</a:t>
            </a:fld>
            <a:endParaRPr kumimoji="0" lang="en-US" altLang="zh-CN">
              <a:solidFill>
                <a:srgbClr val="FFFFFF"/>
              </a:solidFill>
            </a:endParaRPr>
          </a:p>
        </p:txBody>
      </p:sp>
      <p:sp>
        <p:nvSpPr>
          <p:cNvPr id="112642" name="Rectangle 2"/>
          <p:cNvSpPr>
            <a:spLocks noGrp="1" noChangeArrowheads="1"/>
          </p:cNvSpPr>
          <p:nvPr>
            <p:ph type="title"/>
          </p:nvPr>
        </p:nvSpPr>
        <p:spPr>
          <a:xfrm>
            <a:off x="1066800" y="379413"/>
            <a:ext cx="7772400" cy="1143000"/>
          </a:xfrm>
        </p:spPr>
        <p:txBody>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mtClean="0">
                <a:latin typeface="宋体" pitchFamily="2" charset="-122"/>
              </a:rPr>
              <a:t>循环冗余校验码</a:t>
            </a:r>
            <a:r>
              <a:rPr kumimoji="0" lang="en-US" altLang="zh-CN" smtClean="0"/>
              <a:t> </a:t>
            </a:r>
          </a:p>
        </p:txBody>
      </p:sp>
      <p:sp>
        <p:nvSpPr>
          <p:cNvPr id="112643" name="Rectangle 3"/>
          <p:cNvSpPr>
            <a:spLocks noGrp="1" noChangeArrowheads="1"/>
          </p:cNvSpPr>
          <p:nvPr>
            <p:ph type="body" idx="1"/>
          </p:nvPr>
        </p:nvSpPr>
        <p:spPr>
          <a:xfrm>
            <a:off x="990600" y="1766888"/>
            <a:ext cx="7840663" cy="4405312"/>
          </a:xfrm>
        </p:spPr>
        <p:txBody>
          <a:bodyPr/>
          <a:lstStyle/>
          <a:p>
            <a:pPr indent="-341313">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800" smtClean="0">
                <a:solidFill>
                  <a:srgbClr val="000000"/>
                </a:solidFill>
                <a:latin typeface="宋体" pitchFamily="2" charset="-122"/>
              </a:rPr>
              <a:t>3. CRC</a:t>
            </a:r>
            <a:r>
              <a:rPr kumimoji="0" lang="en-US" altLang="en-US" sz="2800" smtClean="0">
                <a:solidFill>
                  <a:srgbClr val="000000"/>
                </a:solidFill>
                <a:latin typeface="宋体" pitchFamily="2" charset="-122"/>
              </a:rPr>
              <a:t>的译码与纠错</a:t>
            </a:r>
            <a:r>
              <a:rPr kumimoji="0" lang="en-US" altLang="zh-CN" sz="2800" smtClean="0">
                <a:solidFill>
                  <a:srgbClr val="000000"/>
                </a:solidFill>
                <a:latin typeface="宋体" pitchFamily="2" charset="-122"/>
              </a:rPr>
              <a:t> </a:t>
            </a:r>
          </a:p>
          <a:p>
            <a:pPr indent="-341313" algn="just">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800" smtClean="0">
                <a:solidFill>
                  <a:srgbClr val="000000"/>
                </a:solidFill>
                <a:latin typeface="宋体" pitchFamily="2" charset="-122"/>
              </a:rPr>
              <a:t>   </a:t>
            </a:r>
            <a:r>
              <a:rPr kumimoji="0" lang="en-US" altLang="en-US" sz="2800" smtClean="0">
                <a:solidFill>
                  <a:srgbClr val="000000"/>
                </a:solidFill>
                <a:latin typeface="宋体" pitchFamily="2" charset="-122"/>
              </a:rPr>
              <a:t>不同数位出错余数不同。可以证明：</a:t>
            </a:r>
            <a:r>
              <a:rPr kumimoji="0" lang="en-US" altLang="en-US" sz="2800" u="sng" smtClean="0">
                <a:solidFill>
                  <a:srgbClr val="000000"/>
                </a:solidFill>
                <a:latin typeface="宋体" pitchFamily="2" charset="-122"/>
              </a:rPr>
              <a:t>余数与出错位的对应关系是不变的，只与生成多项式有关。</a:t>
            </a:r>
            <a:r>
              <a:rPr kumimoji="0" lang="en-US" altLang="zh-CN" sz="2800" u="sng" smtClean="0">
                <a:solidFill>
                  <a:srgbClr val="000000"/>
                </a:solidFill>
                <a:latin typeface="宋体" pitchFamily="2" charset="-122"/>
              </a:rPr>
              <a:t>   </a:t>
            </a:r>
          </a:p>
          <a:p>
            <a:pPr indent="-341313" algn="just">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800" u="sng" smtClean="0">
                <a:solidFill>
                  <a:srgbClr val="000000"/>
                </a:solidFill>
                <a:latin typeface="宋体" pitchFamily="2" charset="-122"/>
              </a:rPr>
              <a:t> </a:t>
            </a:r>
          </a:p>
        </p:txBody>
      </p:sp>
    </p:spTree>
    <p:extLst>
      <p:ext uri="{BB962C8B-B14F-4D97-AF65-F5344CB8AC3E}">
        <p14:creationId xmlns:p14="http://schemas.microsoft.com/office/powerpoint/2010/main" val="299615541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54DEFEDE-0121-4D1E-9420-F08F0DC38E53}" type="slidenum">
              <a:rPr kumimoji="0" lang="en-US" altLang="zh-CN">
                <a:solidFill>
                  <a:srgbClr val="FFFFFF"/>
                </a:solidFill>
              </a:rPr>
              <a:pPr/>
              <a:t>28</a:t>
            </a:fld>
            <a:endParaRPr kumimoji="0" lang="en-US" altLang="zh-CN">
              <a:solidFill>
                <a:srgbClr val="FFFFFF"/>
              </a:solidFill>
            </a:endParaRPr>
          </a:p>
        </p:txBody>
      </p:sp>
      <p:sp>
        <p:nvSpPr>
          <p:cNvPr id="113666" name="Rectangle 2"/>
          <p:cNvSpPr>
            <a:spLocks noGrp="1" noChangeArrowheads="1"/>
          </p:cNvSpPr>
          <p:nvPr>
            <p:ph type="title"/>
          </p:nvPr>
        </p:nvSpPr>
        <p:spPr>
          <a:xfrm>
            <a:off x="1066800" y="379413"/>
            <a:ext cx="7772400" cy="1143000"/>
          </a:xfrm>
        </p:spPr>
        <p:txBody>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mtClean="0">
                <a:latin typeface="宋体" pitchFamily="2" charset="-122"/>
              </a:rPr>
              <a:t>循环冗余校验码</a:t>
            </a:r>
            <a:r>
              <a:rPr kumimoji="0" lang="en-US" altLang="zh-CN" smtClean="0"/>
              <a:t> </a:t>
            </a:r>
          </a:p>
        </p:txBody>
      </p:sp>
      <p:sp>
        <p:nvSpPr>
          <p:cNvPr id="113667" name="Rectangle 3"/>
          <p:cNvSpPr>
            <a:spLocks noGrp="1" noChangeArrowheads="1"/>
          </p:cNvSpPr>
          <p:nvPr>
            <p:ph type="body" idx="1"/>
          </p:nvPr>
        </p:nvSpPr>
        <p:spPr>
          <a:xfrm>
            <a:off x="990600" y="1766888"/>
            <a:ext cx="7840663" cy="4862512"/>
          </a:xfrm>
        </p:spPr>
        <p:txBody>
          <a:bodyPr/>
          <a:lstStyle/>
          <a:p>
            <a:pPr indent="-341313" algn="just">
              <a:lnSpc>
                <a:spcPct val="80000"/>
              </a:lnSpc>
              <a:spcBef>
                <a:spcPts val="5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4400" smtClean="0">
                <a:solidFill>
                  <a:srgbClr val="000000"/>
                </a:solidFill>
                <a:latin typeface="宋体" pitchFamily="2" charset="-122"/>
              </a:rPr>
              <a:t> </a:t>
            </a:r>
            <a:r>
              <a:rPr kumimoji="0" lang="en-US" altLang="zh-CN" sz="1800" smtClean="0">
                <a:solidFill>
                  <a:srgbClr val="000000"/>
                </a:solidFill>
              </a:rPr>
              <a:t>[</a:t>
            </a:r>
            <a:r>
              <a:rPr kumimoji="0" lang="en-US" altLang="en-US" sz="1800" smtClean="0">
                <a:solidFill>
                  <a:srgbClr val="000000"/>
                </a:solidFill>
              </a:rPr>
              <a:t>例</a:t>
            </a:r>
            <a:r>
              <a:rPr kumimoji="0" lang="en-US" altLang="zh-CN" sz="1800" smtClean="0">
                <a:solidFill>
                  <a:srgbClr val="000000"/>
                </a:solidFill>
              </a:rPr>
              <a:t>2.9] </a:t>
            </a:r>
            <a:r>
              <a:rPr kumimoji="0" lang="en-US" altLang="en-US" sz="1800" smtClean="0">
                <a:solidFill>
                  <a:srgbClr val="000000"/>
                </a:solidFill>
              </a:rPr>
              <a:t>若生成多项式</a:t>
            </a:r>
            <a:r>
              <a:rPr kumimoji="0" lang="en-US" altLang="zh-CN" sz="1800" smtClean="0">
                <a:solidFill>
                  <a:srgbClr val="000000"/>
                </a:solidFill>
              </a:rPr>
              <a:t>g(x)=1011=x</a:t>
            </a:r>
            <a:r>
              <a:rPr kumimoji="0" lang="en-US" altLang="zh-CN" sz="1800" baseline="30000" smtClean="0">
                <a:solidFill>
                  <a:srgbClr val="FF0000"/>
                </a:solidFill>
              </a:rPr>
              <a:t>3</a:t>
            </a:r>
            <a:r>
              <a:rPr kumimoji="0" lang="en-US" altLang="zh-CN" sz="1800" smtClean="0">
                <a:solidFill>
                  <a:srgbClr val="000000"/>
                </a:solidFill>
              </a:rPr>
              <a:t>+x+1</a:t>
            </a:r>
            <a:r>
              <a:rPr kumimoji="0" lang="en-US" altLang="en-US" sz="1800" smtClean="0">
                <a:solidFill>
                  <a:srgbClr val="000000"/>
                </a:solidFill>
              </a:rPr>
              <a:t>，数据</a:t>
            </a:r>
            <a:r>
              <a:rPr kumimoji="0" lang="en-US" altLang="zh-CN" sz="1800" smtClean="0">
                <a:solidFill>
                  <a:srgbClr val="000000"/>
                </a:solidFill>
              </a:rPr>
              <a:t>C(x)=1101</a:t>
            </a:r>
            <a:r>
              <a:rPr kumimoji="0" lang="en-US" altLang="en-US" sz="1800" smtClean="0">
                <a:solidFill>
                  <a:srgbClr val="000000"/>
                </a:solidFill>
              </a:rPr>
              <a:t>。</a:t>
            </a:r>
            <a:endParaRPr kumimoji="0" lang="en-US" altLang="zh-CN" sz="1800" smtClean="0">
              <a:solidFill>
                <a:srgbClr val="000000"/>
              </a:solidFill>
            </a:endParaRPr>
          </a:p>
          <a:p>
            <a:pPr indent="-341313" algn="just">
              <a:lnSpc>
                <a:spcPct val="80000"/>
              </a:lnSpc>
              <a:spcBef>
                <a:spcPts val="5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1800" smtClean="0">
                <a:solidFill>
                  <a:srgbClr val="000000"/>
                </a:solidFill>
              </a:rPr>
              <a:t>     </a:t>
            </a:r>
            <a:r>
              <a:rPr kumimoji="0" lang="en-US" altLang="en-US" sz="1800" smtClean="0">
                <a:solidFill>
                  <a:srgbClr val="000000"/>
                </a:solidFill>
              </a:rPr>
              <a:t>求：</a:t>
            </a:r>
            <a:r>
              <a:rPr kumimoji="0" lang="en-US" altLang="zh-CN" sz="1800" smtClean="0">
                <a:solidFill>
                  <a:srgbClr val="000000"/>
                </a:solidFill>
              </a:rPr>
              <a:t>(1)</a:t>
            </a:r>
            <a:r>
              <a:rPr kumimoji="0" lang="en-US" altLang="en-US" sz="1800" smtClean="0">
                <a:solidFill>
                  <a:srgbClr val="000000"/>
                </a:solidFill>
              </a:rPr>
              <a:t>数据</a:t>
            </a:r>
            <a:r>
              <a:rPr kumimoji="0" lang="en-US" altLang="zh-CN" sz="1800" smtClean="0">
                <a:solidFill>
                  <a:srgbClr val="000000"/>
                </a:solidFill>
              </a:rPr>
              <a:t>1101</a:t>
            </a:r>
            <a:r>
              <a:rPr kumimoji="0" lang="en-US" altLang="en-US" sz="1800" smtClean="0">
                <a:solidFill>
                  <a:srgbClr val="000000"/>
                </a:solidFill>
              </a:rPr>
              <a:t>的</a:t>
            </a:r>
            <a:r>
              <a:rPr kumimoji="0" lang="en-US" altLang="zh-CN" sz="1800" smtClean="0">
                <a:solidFill>
                  <a:srgbClr val="000000"/>
                </a:solidFill>
              </a:rPr>
              <a:t>(7,4)CRC</a:t>
            </a:r>
            <a:r>
              <a:rPr kumimoji="0" lang="en-US" altLang="en-US" sz="1800" smtClean="0">
                <a:solidFill>
                  <a:srgbClr val="000000"/>
                </a:solidFill>
              </a:rPr>
              <a:t>码；</a:t>
            </a:r>
            <a:endParaRPr kumimoji="0" lang="en-US" altLang="zh-CN" sz="1800" smtClean="0">
              <a:solidFill>
                <a:srgbClr val="000000"/>
              </a:solidFill>
            </a:endParaRPr>
          </a:p>
          <a:p>
            <a:pPr indent="-341313" algn="just">
              <a:lnSpc>
                <a:spcPct val="80000"/>
              </a:lnSpc>
              <a:spcBef>
                <a:spcPts val="5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zh-CN" altLang="en-US" sz="1800" smtClean="0">
                <a:solidFill>
                  <a:srgbClr val="000000"/>
                </a:solidFill>
              </a:rPr>
              <a:t>             (2) 画出该g(x)的编码电路</a:t>
            </a:r>
            <a:endParaRPr kumimoji="0" lang="en-US" altLang="zh-CN" sz="1800" smtClean="0">
              <a:solidFill>
                <a:srgbClr val="000000"/>
              </a:solidFill>
            </a:endParaRPr>
          </a:p>
          <a:p>
            <a:pPr indent="-341313" algn="just">
              <a:lnSpc>
                <a:spcPct val="80000"/>
              </a:lnSpc>
              <a:spcBef>
                <a:spcPts val="5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1800" smtClean="0">
                <a:solidFill>
                  <a:srgbClr val="000000"/>
                </a:solidFill>
              </a:rPr>
              <a:t>             (3)</a:t>
            </a:r>
            <a:r>
              <a:rPr kumimoji="0" lang="en-US" altLang="en-US" sz="1800" smtClean="0">
                <a:solidFill>
                  <a:srgbClr val="000000"/>
                </a:solidFill>
              </a:rPr>
              <a:t>计算循环余数；</a:t>
            </a:r>
            <a:r>
              <a:rPr kumimoji="0" lang="en-US" altLang="zh-CN" sz="1800" smtClean="0">
                <a:solidFill>
                  <a:srgbClr val="000000"/>
                </a:solidFill>
              </a:rPr>
              <a:t> (4)</a:t>
            </a:r>
            <a:r>
              <a:rPr kumimoji="0" lang="en-US" altLang="en-US" sz="1800" smtClean="0">
                <a:solidFill>
                  <a:srgbClr val="000000"/>
                </a:solidFill>
              </a:rPr>
              <a:t>说明校验原理。</a:t>
            </a:r>
            <a:endParaRPr kumimoji="0" lang="en-US" altLang="zh-CN" sz="1800" smtClean="0">
              <a:solidFill>
                <a:srgbClr val="000000"/>
              </a:solidFill>
            </a:endParaRPr>
          </a:p>
          <a:p>
            <a:pPr indent="-341313" algn="just">
              <a:lnSpc>
                <a:spcPct val="80000"/>
              </a:lnSpc>
              <a:spcBef>
                <a:spcPts val="5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en-US" sz="1800" smtClean="0">
                <a:solidFill>
                  <a:srgbClr val="000000"/>
                </a:solidFill>
              </a:rPr>
              <a:t>解：</a:t>
            </a:r>
            <a:r>
              <a:rPr kumimoji="0" lang="en-US" altLang="zh-CN" sz="1800" smtClean="0">
                <a:solidFill>
                  <a:srgbClr val="000000"/>
                </a:solidFill>
              </a:rPr>
              <a:t>(1) </a:t>
            </a:r>
            <a:r>
              <a:rPr kumimoji="0" lang="en-US" altLang="en-US" sz="1800" smtClean="0">
                <a:solidFill>
                  <a:srgbClr val="000000"/>
                </a:solidFill>
              </a:rPr>
              <a:t>计算</a:t>
            </a:r>
            <a:r>
              <a:rPr kumimoji="0" lang="en-US" altLang="zh-CN" sz="1800" smtClean="0">
                <a:solidFill>
                  <a:srgbClr val="000000"/>
                </a:solidFill>
              </a:rPr>
              <a:t>C(x)=1101</a:t>
            </a:r>
            <a:r>
              <a:rPr kumimoji="0" lang="en-US" altLang="en-US" sz="1800" smtClean="0">
                <a:solidFill>
                  <a:srgbClr val="000000"/>
                </a:solidFill>
              </a:rPr>
              <a:t>的</a:t>
            </a:r>
            <a:r>
              <a:rPr kumimoji="0" lang="en-US" altLang="zh-CN" sz="1800" smtClean="0">
                <a:solidFill>
                  <a:srgbClr val="000000"/>
                </a:solidFill>
              </a:rPr>
              <a:t>CRC</a:t>
            </a:r>
            <a:r>
              <a:rPr kumimoji="0" lang="en-US" altLang="en-US" sz="1800" smtClean="0">
                <a:solidFill>
                  <a:srgbClr val="000000"/>
                </a:solidFill>
              </a:rPr>
              <a:t>码</a:t>
            </a:r>
            <a:endParaRPr kumimoji="0" lang="en-US" altLang="zh-CN" sz="1800" smtClean="0">
              <a:solidFill>
                <a:srgbClr val="000000"/>
              </a:solidFill>
            </a:endParaRPr>
          </a:p>
          <a:p>
            <a:pPr indent="-341313" algn="just">
              <a:lnSpc>
                <a:spcPct val="80000"/>
              </a:lnSpc>
              <a:spcBef>
                <a:spcPts val="5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1800" smtClean="0">
                <a:solidFill>
                  <a:srgbClr val="000000"/>
                </a:solidFill>
              </a:rPr>
              <a:t>        C(x)=1101</a:t>
            </a:r>
          </a:p>
          <a:p>
            <a:pPr indent="-341313" algn="just">
              <a:lnSpc>
                <a:spcPct val="80000"/>
              </a:lnSpc>
              <a:spcBef>
                <a:spcPts val="5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1800" smtClean="0">
                <a:solidFill>
                  <a:srgbClr val="000000"/>
                </a:solidFill>
              </a:rPr>
              <a:t>        C(x)</a:t>
            </a:r>
            <a:r>
              <a:rPr kumimoji="0" lang="en-US" altLang="en-US" sz="1800" smtClean="0">
                <a:solidFill>
                  <a:srgbClr val="000000"/>
                </a:solidFill>
              </a:rPr>
              <a:t>左移</a:t>
            </a:r>
            <a:r>
              <a:rPr kumimoji="0" lang="en-US" altLang="zh-CN" sz="1800" smtClean="0">
                <a:solidFill>
                  <a:srgbClr val="000000"/>
                </a:solidFill>
              </a:rPr>
              <a:t>(n-k)</a:t>
            </a:r>
            <a:r>
              <a:rPr kumimoji="0" lang="en-US" altLang="en-US" sz="1800" smtClean="0">
                <a:solidFill>
                  <a:srgbClr val="000000"/>
                </a:solidFill>
              </a:rPr>
              <a:t>位，即</a:t>
            </a:r>
            <a:r>
              <a:rPr kumimoji="0" lang="en-US" altLang="zh-CN" sz="1800" smtClean="0">
                <a:solidFill>
                  <a:srgbClr val="000000"/>
                </a:solidFill>
              </a:rPr>
              <a:t>C(x)·2</a:t>
            </a:r>
            <a:r>
              <a:rPr kumimoji="0" lang="en-US" altLang="zh-CN" sz="1800" baseline="30000" smtClean="0">
                <a:solidFill>
                  <a:srgbClr val="FF0000"/>
                </a:solidFill>
              </a:rPr>
              <a:t>3</a:t>
            </a:r>
            <a:r>
              <a:rPr kumimoji="0" lang="en-US" altLang="zh-CN" sz="1800" smtClean="0">
                <a:solidFill>
                  <a:srgbClr val="000000"/>
                </a:solidFill>
              </a:rPr>
              <a:t>=1101·2</a:t>
            </a:r>
            <a:r>
              <a:rPr kumimoji="0" lang="en-US" altLang="zh-CN" sz="1800" baseline="30000" smtClean="0">
                <a:solidFill>
                  <a:srgbClr val="000000"/>
                </a:solidFill>
              </a:rPr>
              <a:t>3</a:t>
            </a:r>
            <a:r>
              <a:rPr kumimoji="0" lang="en-US" altLang="zh-CN" sz="1800" smtClean="0">
                <a:solidFill>
                  <a:srgbClr val="000000"/>
                </a:solidFill>
              </a:rPr>
              <a:t>=1101000</a:t>
            </a:r>
          </a:p>
          <a:p>
            <a:pPr indent="-341313" algn="just">
              <a:lnSpc>
                <a:spcPct val="80000"/>
              </a:lnSpc>
              <a:spcBef>
                <a:spcPts val="5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1800" smtClean="0">
                <a:solidFill>
                  <a:srgbClr val="000000"/>
                </a:solidFill>
              </a:rPr>
              <a:t>        g(x)=1011</a:t>
            </a:r>
          </a:p>
          <a:p>
            <a:pPr indent="-341313" algn="just">
              <a:lnSpc>
                <a:spcPct val="80000"/>
              </a:lnSpc>
              <a:spcBef>
                <a:spcPts val="5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1800" smtClean="0">
                <a:solidFill>
                  <a:srgbClr val="000000"/>
                </a:solidFill>
              </a:rPr>
              <a:t>        C(x)·2</a:t>
            </a:r>
            <a:r>
              <a:rPr kumimoji="0" lang="en-US" altLang="zh-CN" sz="1800" baseline="30000" smtClean="0">
                <a:solidFill>
                  <a:srgbClr val="000000"/>
                </a:solidFill>
              </a:rPr>
              <a:t>3</a:t>
            </a:r>
            <a:r>
              <a:rPr kumimoji="0" lang="en-US" altLang="en-US" sz="1800" smtClean="0">
                <a:solidFill>
                  <a:srgbClr val="000000"/>
                </a:solidFill>
              </a:rPr>
              <a:t>除以</a:t>
            </a:r>
            <a:r>
              <a:rPr kumimoji="0" lang="en-US" altLang="zh-CN" sz="1800" smtClean="0">
                <a:solidFill>
                  <a:srgbClr val="000000"/>
                </a:solidFill>
              </a:rPr>
              <a:t>g(x) </a:t>
            </a:r>
          </a:p>
        </p:txBody>
      </p:sp>
      <p:sp>
        <p:nvSpPr>
          <p:cNvPr id="113668" name="Text Box 4"/>
          <p:cNvSpPr txBox="1">
            <a:spLocks noChangeArrowheads="1"/>
          </p:cNvSpPr>
          <p:nvPr/>
        </p:nvSpPr>
        <p:spPr bwMode="auto">
          <a:xfrm>
            <a:off x="4876800" y="4330700"/>
            <a:ext cx="3276600"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5pPr>
            <a:lvl6pPr marL="2514600" indent="-228600" defTabSz="449263" fontAlgn="base">
              <a:spcBef>
                <a:spcPct val="0"/>
              </a:spcBef>
              <a:spcAft>
                <a:spcPct val="0"/>
              </a:spcAft>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6pPr>
            <a:lvl7pPr marL="2971800" indent="-228600" defTabSz="449263" fontAlgn="base">
              <a:spcBef>
                <a:spcPct val="0"/>
              </a:spcBef>
              <a:spcAft>
                <a:spcPct val="0"/>
              </a:spcAft>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7pPr>
            <a:lvl8pPr marL="3429000" indent="-228600" defTabSz="449263" fontAlgn="base">
              <a:spcBef>
                <a:spcPct val="0"/>
              </a:spcBef>
              <a:spcAft>
                <a:spcPct val="0"/>
              </a:spcAft>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8pPr>
            <a:lvl9pPr marL="3886200" indent="-228600" defTabSz="449263" fontAlgn="base">
              <a:spcBef>
                <a:spcPct val="0"/>
              </a:spcBef>
              <a:spcAft>
                <a:spcPct val="0"/>
              </a:spcAft>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9pPr>
          </a:lstStyle>
          <a:p>
            <a:pPr defTabSz="449263" fontAlgn="base">
              <a:lnSpc>
                <a:spcPct val="80000"/>
              </a:lnSpc>
              <a:spcBef>
                <a:spcPts val="750"/>
              </a:spcBef>
              <a:spcAft>
                <a:spcPct val="0"/>
              </a:spcAft>
              <a:buSzPct val="100000"/>
              <a:defRPr/>
            </a:pPr>
            <a:r>
              <a:rPr lang="en-US" dirty="0" smtClean="0">
                <a:solidFill>
                  <a:srgbClr val="000000"/>
                </a:solidFill>
              </a:rPr>
              <a:t>        </a:t>
            </a:r>
            <a:r>
              <a:rPr lang="en-US" sz="1200" dirty="0" smtClean="0">
                <a:solidFill>
                  <a:srgbClr val="000000"/>
                </a:solidFill>
              </a:rPr>
              <a:t>1111</a:t>
            </a:r>
          </a:p>
          <a:p>
            <a:pPr defTabSz="449263" fontAlgn="base">
              <a:lnSpc>
                <a:spcPct val="80000"/>
              </a:lnSpc>
              <a:spcBef>
                <a:spcPts val="750"/>
              </a:spcBef>
              <a:spcAft>
                <a:spcPct val="0"/>
              </a:spcAft>
              <a:buSzPct val="100000"/>
              <a:defRPr/>
            </a:pPr>
            <a:r>
              <a:rPr lang="en-US" sz="1200" dirty="0" smtClean="0">
                <a:solidFill>
                  <a:srgbClr val="000000"/>
                </a:solidFill>
              </a:rPr>
              <a:t>1011  1101000</a:t>
            </a:r>
          </a:p>
          <a:p>
            <a:pPr defTabSz="449263" fontAlgn="base">
              <a:lnSpc>
                <a:spcPct val="80000"/>
              </a:lnSpc>
              <a:spcBef>
                <a:spcPts val="750"/>
              </a:spcBef>
              <a:spcAft>
                <a:spcPct val="0"/>
              </a:spcAft>
              <a:buSzPct val="100000"/>
              <a:defRPr/>
            </a:pPr>
            <a:r>
              <a:rPr lang="en-US" sz="1200" dirty="0" smtClean="0">
                <a:solidFill>
                  <a:srgbClr val="000000"/>
                </a:solidFill>
              </a:rPr>
              <a:t>          1011</a:t>
            </a:r>
          </a:p>
          <a:p>
            <a:pPr defTabSz="449263" fontAlgn="base">
              <a:lnSpc>
                <a:spcPct val="80000"/>
              </a:lnSpc>
              <a:spcBef>
                <a:spcPts val="750"/>
              </a:spcBef>
              <a:spcAft>
                <a:spcPct val="0"/>
              </a:spcAft>
              <a:buSzPct val="100000"/>
              <a:defRPr/>
            </a:pPr>
            <a:r>
              <a:rPr lang="en-US" sz="1200" dirty="0" smtClean="0">
                <a:solidFill>
                  <a:srgbClr val="000000"/>
                </a:solidFill>
              </a:rPr>
              <a:t>            1100</a:t>
            </a:r>
          </a:p>
          <a:p>
            <a:pPr defTabSz="449263" fontAlgn="base">
              <a:lnSpc>
                <a:spcPct val="80000"/>
              </a:lnSpc>
              <a:spcBef>
                <a:spcPts val="750"/>
              </a:spcBef>
              <a:spcAft>
                <a:spcPct val="0"/>
              </a:spcAft>
              <a:buSzPct val="100000"/>
              <a:defRPr/>
            </a:pPr>
            <a:r>
              <a:rPr lang="en-US" sz="1200" dirty="0" smtClean="0">
                <a:solidFill>
                  <a:srgbClr val="000000"/>
                </a:solidFill>
              </a:rPr>
              <a:t>            1011</a:t>
            </a:r>
          </a:p>
          <a:p>
            <a:pPr defTabSz="449263" fontAlgn="base">
              <a:lnSpc>
                <a:spcPct val="80000"/>
              </a:lnSpc>
              <a:spcBef>
                <a:spcPts val="750"/>
              </a:spcBef>
              <a:spcAft>
                <a:spcPct val="0"/>
              </a:spcAft>
              <a:buSzPct val="100000"/>
              <a:defRPr/>
            </a:pPr>
            <a:r>
              <a:rPr lang="en-US" sz="1200" dirty="0" smtClean="0">
                <a:solidFill>
                  <a:srgbClr val="000000"/>
                </a:solidFill>
              </a:rPr>
              <a:t>              1110</a:t>
            </a:r>
          </a:p>
          <a:p>
            <a:pPr defTabSz="449263" fontAlgn="base">
              <a:lnSpc>
                <a:spcPct val="80000"/>
              </a:lnSpc>
              <a:spcBef>
                <a:spcPts val="750"/>
              </a:spcBef>
              <a:spcAft>
                <a:spcPct val="0"/>
              </a:spcAft>
              <a:buSzPct val="100000"/>
              <a:defRPr/>
            </a:pPr>
            <a:r>
              <a:rPr lang="en-US" sz="1200" dirty="0" smtClean="0">
                <a:solidFill>
                  <a:srgbClr val="000000"/>
                </a:solidFill>
              </a:rPr>
              <a:t>              1011</a:t>
            </a:r>
          </a:p>
          <a:p>
            <a:pPr defTabSz="449263" fontAlgn="base">
              <a:lnSpc>
                <a:spcPct val="80000"/>
              </a:lnSpc>
              <a:spcBef>
                <a:spcPts val="750"/>
              </a:spcBef>
              <a:spcAft>
                <a:spcPct val="0"/>
              </a:spcAft>
              <a:buSzPct val="100000"/>
              <a:defRPr/>
            </a:pPr>
            <a:r>
              <a:rPr lang="en-US" sz="1200" dirty="0" smtClean="0">
                <a:solidFill>
                  <a:srgbClr val="000000"/>
                </a:solidFill>
              </a:rPr>
              <a:t>                1010</a:t>
            </a:r>
          </a:p>
          <a:p>
            <a:pPr defTabSz="449263" fontAlgn="base">
              <a:lnSpc>
                <a:spcPct val="80000"/>
              </a:lnSpc>
              <a:spcBef>
                <a:spcPts val="750"/>
              </a:spcBef>
              <a:spcAft>
                <a:spcPct val="0"/>
              </a:spcAft>
              <a:buSzPct val="100000"/>
              <a:defRPr/>
            </a:pPr>
            <a:r>
              <a:rPr lang="en-US" sz="1200" dirty="0" smtClean="0">
                <a:solidFill>
                  <a:srgbClr val="000000"/>
                </a:solidFill>
              </a:rPr>
              <a:t>                1011</a:t>
            </a:r>
          </a:p>
          <a:p>
            <a:pPr defTabSz="449263" fontAlgn="base">
              <a:lnSpc>
                <a:spcPct val="80000"/>
              </a:lnSpc>
              <a:spcBef>
                <a:spcPts val="750"/>
              </a:spcBef>
              <a:spcAft>
                <a:spcPct val="0"/>
              </a:spcAft>
              <a:buSzPct val="100000"/>
              <a:defRPr/>
            </a:pPr>
            <a:r>
              <a:rPr lang="en-US" sz="1200" dirty="0" smtClean="0">
                <a:solidFill>
                  <a:srgbClr val="000000"/>
                </a:solidFill>
              </a:rPr>
              <a:t>                  001</a:t>
            </a:r>
          </a:p>
        </p:txBody>
      </p:sp>
      <p:sp>
        <p:nvSpPr>
          <p:cNvPr id="113669" name="Line 5"/>
          <p:cNvSpPr>
            <a:spLocks noChangeShapeType="1"/>
          </p:cNvSpPr>
          <p:nvPr/>
        </p:nvSpPr>
        <p:spPr bwMode="auto">
          <a:xfrm>
            <a:off x="5334000" y="4724400"/>
            <a:ext cx="1588" cy="228600"/>
          </a:xfrm>
          <a:prstGeom prst="line">
            <a:avLst/>
          </a:prstGeom>
          <a:noFill/>
          <a:ln w="93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
        <p:nvSpPr>
          <p:cNvPr id="113670" name="Line 6"/>
          <p:cNvSpPr>
            <a:spLocks noChangeShapeType="1"/>
          </p:cNvSpPr>
          <p:nvPr/>
        </p:nvSpPr>
        <p:spPr bwMode="auto">
          <a:xfrm>
            <a:off x="5334000" y="4724400"/>
            <a:ext cx="838200" cy="1588"/>
          </a:xfrm>
          <a:prstGeom prst="line">
            <a:avLst/>
          </a:prstGeom>
          <a:noFill/>
          <a:ln w="93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
        <p:nvSpPr>
          <p:cNvPr id="113671" name="Line 7"/>
          <p:cNvSpPr>
            <a:spLocks noChangeShapeType="1"/>
          </p:cNvSpPr>
          <p:nvPr/>
        </p:nvSpPr>
        <p:spPr bwMode="auto">
          <a:xfrm>
            <a:off x="5181600" y="5181600"/>
            <a:ext cx="762000" cy="1588"/>
          </a:xfrm>
          <a:prstGeom prst="line">
            <a:avLst/>
          </a:prstGeom>
          <a:noFill/>
          <a:ln w="93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
        <p:nvSpPr>
          <p:cNvPr id="113672" name="Line 8"/>
          <p:cNvSpPr>
            <a:spLocks noChangeShapeType="1"/>
          </p:cNvSpPr>
          <p:nvPr/>
        </p:nvSpPr>
        <p:spPr bwMode="auto">
          <a:xfrm>
            <a:off x="5105400" y="5638800"/>
            <a:ext cx="838200" cy="1588"/>
          </a:xfrm>
          <a:prstGeom prst="line">
            <a:avLst/>
          </a:prstGeom>
          <a:noFill/>
          <a:ln w="93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
        <p:nvSpPr>
          <p:cNvPr id="113673" name="Line 9"/>
          <p:cNvSpPr>
            <a:spLocks noChangeShapeType="1"/>
          </p:cNvSpPr>
          <p:nvPr/>
        </p:nvSpPr>
        <p:spPr bwMode="auto">
          <a:xfrm>
            <a:off x="5181600" y="6096000"/>
            <a:ext cx="914400" cy="1588"/>
          </a:xfrm>
          <a:prstGeom prst="line">
            <a:avLst/>
          </a:prstGeom>
          <a:noFill/>
          <a:ln w="93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
        <p:nvSpPr>
          <p:cNvPr id="113674" name="Line 10"/>
          <p:cNvSpPr>
            <a:spLocks noChangeShapeType="1"/>
          </p:cNvSpPr>
          <p:nvPr/>
        </p:nvSpPr>
        <p:spPr bwMode="auto">
          <a:xfrm>
            <a:off x="5181600" y="6629400"/>
            <a:ext cx="990600" cy="1588"/>
          </a:xfrm>
          <a:prstGeom prst="line">
            <a:avLst/>
          </a:prstGeom>
          <a:noFill/>
          <a:ln w="93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Tree>
    <p:extLst>
      <p:ext uri="{BB962C8B-B14F-4D97-AF65-F5344CB8AC3E}">
        <p14:creationId xmlns:p14="http://schemas.microsoft.com/office/powerpoint/2010/main" val="302766115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82DC2870-73D6-4B61-8899-DC46B15EF103}" type="slidenum">
              <a:rPr kumimoji="0" lang="en-US" altLang="zh-CN">
                <a:solidFill>
                  <a:srgbClr val="FFFFFF"/>
                </a:solidFill>
              </a:rPr>
              <a:pPr/>
              <a:t>29</a:t>
            </a:fld>
            <a:endParaRPr kumimoji="0" lang="en-US" altLang="zh-CN">
              <a:solidFill>
                <a:srgbClr val="FFFFFF"/>
              </a:solidFill>
            </a:endParaRPr>
          </a:p>
        </p:txBody>
      </p:sp>
      <p:sp>
        <p:nvSpPr>
          <p:cNvPr id="114690" name="Rectangle 2"/>
          <p:cNvSpPr>
            <a:spLocks noGrp="1" noChangeArrowheads="1"/>
          </p:cNvSpPr>
          <p:nvPr>
            <p:ph type="title"/>
          </p:nvPr>
        </p:nvSpPr>
        <p:spPr>
          <a:xfrm>
            <a:off x="1066800" y="379413"/>
            <a:ext cx="7772400" cy="1143000"/>
          </a:xfrm>
        </p:spPr>
        <p:txBody>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mtClean="0">
                <a:latin typeface="宋体" pitchFamily="2" charset="-122"/>
              </a:rPr>
              <a:t>循环冗余校验码</a:t>
            </a:r>
            <a:r>
              <a:rPr kumimoji="0" lang="en-US" altLang="zh-CN" smtClean="0"/>
              <a:t> </a:t>
            </a:r>
          </a:p>
        </p:txBody>
      </p:sp>
      <p:sp>
        <p:nvSpPr>
          <p:cNvPr id="114691" name="Rectangle 3"/>
          <p:cNvSpPr>
            <a:spLocks noGrp="1" noChangeArrowheads="1"/>
          </p:cNvSpPr>
          <p:nvPr>
            <p:ph type="body" idx="1"/>
          </p:nvPr>
        </p:nvSpPr>
        <p:spPr>
          <a:xfrm>
            <a:off x="990600" y="1766888"/>
            <a:ext cx="7840663" cy="4862512"/>
          </a:xfrm>
        </p:spPr>
        <p:txBody>
          <a:bodyPr/>
          <a:lstStyle/>
          <a:p>
            <a:pPr indent="-341313" algn="just">
              <a:spcBef>
                <a:spcPts val="5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000" smtClean="0">
                <a:solidFill>
                  <a:srgbClr val="000000"/>
                </a:solidFill>
              </a:rPr>
              <a:t>         1101000/1011=1111+001/1011 </a:t>
            </a:r>
            <a:r>
              <a:rPr kumimoji="0" lang="en-US" altLang="en-US" sz="2000" smtClean="0">
                <a:solidFill>
                  <a:srgbClr val="000000"/>
                </a:solidFill>
              </a:rPr>
              <a:t>，余数</a:t>
            </a:r>
            <a:r>
              <a:rPr kumimoji="0" lang="en-US" altLang="zh-CN" sz="2000" smtClean="0">
                <a:solidFill>
                  <a:srgbClr val="000000"/>
                </a:solidFill>
              </a:rPr>
              <a:t>001</a:t>
            </a:r>
            <a:r>
              <a:rPr kumimoji="0" lang="en-US" altLang="en-US" sz="2000" smtClean="0">
                <a:solidFill>
                  <a:srgbClr val="000000"/>
                </a:solidFill>
              </a:rPr>
              <a:t>。</a:t>
            </a:r>
            <a:endParaRPr kumimoji="0" lang="en-US" altLang="zh-CN" sz="2000" smtClean="0">
              <a:solidFill>
                <a:srgbClr val="000000"/>
              </a:solidFill>
            </a:endParaRPr>
          </a:p>
          <a:p>
            <a:pPr indent="-341313" algn="just">
              <a:spcBef>
                <a:spcPts val="5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000" smtClean="0">
                <a:solidFill>
                  <a:srgbClr val="000000"/>
                </a:solidFill>
              </a:rPr>
              <a:t>        </a:t>
            </a:r>
            <a:r>
              <a:rPr kumimoji="0" lang="en-US" altLang="en-US" sz="2000" smtClean="0">
                <a:solidFill>
                  <a:srgbClr val="000000"/>
                </a:solidFill>
              </a:rPr>
              <a:t>形成</a:t>
            </a:r>
            <a:r>
              <a:rPr kumimoji="0" lang="en-US" altLang="zh-CN" sz="2000" smtClean="0">
                <a:solidFill>
                  <a:srgbClr val="000000"/>
                </a:solidFill>
              </a:rPr>
              <a:t>CRC</a:t>
            </a:r>
            <a:r>
              <a:rPr kumimoji="0" lang="en-US" altLang="en-US" sz="2000" smtClean="0">
                <a:solidFill>
                  <a:srgbClr val="000000"/>
                </a:solidFill>
              </a:rPr>
              <a:t>码，</a:t>
            </a:r>
            <a:r>
              <a:rPr kumimoji="0" lang="en-US" altLang="zh-CN" sz="2000" smtClean="0">
                <a:solidFill>
                  <a:srgbClr val="000000"/>
                </a:solidFill>
              </a:rPr>
              <a:t>C(x)·2</a:t>
            </a:r>
            <a:r>
              <a:rPr kumimoji="0" lang="en-US" altLang="zh-CN" sz="2000" baseline="30000" smtClean="0">
                <a:solidFill>
                  <a:srgbClr val="000000"/>
                </a:solidFill>
              </a:rPr>
              <a:t>3</a:t>
            </a:r>
            <a:r>
              <a:rPr kumimoji="0" lang="en-US" altLang="zh-CN" sz="2000" smtClean="0">
                <a:solidFill>
                  <a:srgbClr val="000000"/>
                </a:solidFill>
              </a:rPr>
              <a:t>+r(x)=1101000+001=1101001(</a:t>
            </a:r>
            <a:r>
              <a:rPr kumimoji="0" lang="en-US" altLang="en-US" sz="2000" smtClean="0">
                <a:solidFill>
                  <a:srgbClr val="000000"/>
                </a:solidFill>
              </a:rPr>
              <a:t>模</a:t>
            </a:r>
            <a:r>
              <a:rPr kumimoji="0" lang="en-US" altLang="zh-CN" sz="2000" smtClean="0">
                <a:solidFill>
                  <a:srgbClr val="000000"/>
                </a:solidFill>
              </a:rPr>
              <a:t>2</a:t>
            </a:r>
            <a:r>
              <a:rPr kumimoji="0" lang="en-US" altLang="en-US" sz="2000" smtClean="0">
                <a:solidFill>
                  <a:srgbClr val="000000"/>
                </a:solidFill>
              </a:rPr>
              <a:t>加</a:t>
            </a:r>
            <a:r>
              <a:rPr kumimoji="0" lang="en-US" altLang="zh-CN" sz="2000" smtClean="0">
                <a:solidFill>
                  <a:srgbClr val="000000"/>
                </a:solidFill>
              </a:rPr>
              <a:t>)</a:t>
            </a:r>
          </a:p>
          <a:p>
            <a:pPr indent="-341313" algn="just">
              <a:spcBef>
                <a:spcPts val="5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000" smtClean="0">
                <a:solidFill>
                  <a:srgbClr val="000000"/>
                </a:solidFill>
                <a:latin typeface="Arial" pitchFamily="34" charset="0"/>
              </a:rPr>
              <a:t> </a:t>
            </a:r>
            <a:endParaRPr kumimoji="0" lang="en-US" altLang="zh-CN" sz="2000" smtClean="0">
              <a:solidFill>
                <a:srgbClr val="000000"/>
              </a:solidFill>
            </a:endParaRPr>
          </a:p>
          <a:p>
            <a:pPr indent="-341313" algn="just">
              <a:spcBef>
                <a:spcPts val="5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000" smtClean="0">
                <a:solidFill>
                  <a:srgbClr val="000000"/>
                </a:solidFill>
              </a:rPr>
              <a:t>     (3) </a:t>
            </a:r>
            <a:r>
              <a:rPr kumimoji="0" lang="en-US" altLang="en-US" sz="2000" smtClean="0">
                <a:solidFill>
                  <a:srgbClr val="000000"/>
                </a:solidFill>
              </a:rPr>
              <a:t>求循环余数是在余数</a:t>
            </a:r>
            <a:r>
              <a:rPr kumimoji="0" lang="en-US" altLang="zh-CN" sz="2000" smtClean="0">
                <a:solidFill>
                  <a:srgbClr val="000000"/>
                </a:solidFill>
              </a:rPr>
              <a:t>001</a:t>
            </a:r>
            <a:r>
              <a:rPr kumimoji="0" lang="en-US" altLang="en-US" sz="2000" smtClean="0">
                <a:solidFill>
                  <a:srgbClr val="000000"/>
                </a:solidFill>
              </a:rPr>
              <a:t>的基础上补</a:t>
            </a:r>
            <a:r>
              <a:rPr kumimoji="0" lang="en-US" altLang="zh-CN" sz="2000" smtClean="0">
                <a:solidFill>
                  <a:srgbClr val="000000"/>
                </a:solidFill>
              </a:rPr>
              <a:t>0</a:t>
            </a:r>
            <a:r>
              <a:rPr kumimoji="0" lang="en-US" altLang="en-US" sz="2000" smtClean="0">
                <a:solidFill>
                  <a:srgbClr val="000000"/>
                </a:solidFill>
              </a:rPr>
              <a:t>继续进行模</a:t>
            </a:r>
            <a:r>
              <a:rPr kumimoji="0" lang="en-US" altLang="zh-CN" sz="2000" smtClean="0">
                <a:solidFill>
                  <a:srgbClr val="000000"/>
                </a:solidFill>
              </a:rPr>
              <a:t>2</a:t>
            </a:r>
            <a:r>
              <a:rPr kumimoji="0" lang="en-US" altLang="en-US" sz="2000" smtClean="0">
                <a:solidFill>
                  <a:srgbClr val="000000"/>
                </a:solidFill>
              </a:rPr>
              <a:t>除，得：</a:t>
            </a:r>
            <a:endParaRPr kumimoji="0" lang="en-US" altLang="zh-CN" sz="2000" smtClean="0">
              <a:solidFill>
                <a:srgbClr val="000000"/>
              </a:solidFill>
            </a:endParaRPr>
          </a:p>
          <a:p>
            <a:pPr indent="-341313" algn="just">
              <a:spcBef>
                <a:spcPts val="5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000" smtClean="0">
                <a:solidFill>
                  <a:srgbClr val="000000"/>
                </a:solidFill>
              </a:rPr>
              <a:t>                011→110→111	</a:t>
            </a:r>
          </a:p>
          <a:p>
            <a:pPr indent="-341313" algn="just">
              <a:spcBef>
                <a:spcPts val="5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000" smtClean="0">
                <a:solidFill>
                  <a:srgbClr val="000000"/>
                </a:solidFill>
              </a:rPr>
              <a:t>                                   ↓</a:t>
            </a:r>
          </a:p>
          <a:p>
            <a:pPr indent="-341313" algn="just">
              <a:spcBef>
                <a:spcPts val="5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000" smtClean="0">
                <a:solidFill>
                  <a:srgbClr val="000000"/>
                </a:solidFill>
              </a:rPr>
              <a:t>                                 101</a:t>
            </a:r>
          </a:p>
          <a:p>
            <a:pPr indent="-341313" algn="just">
              <a:spcBef>
                <a:spcPts val="5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000" smtClean="0">
                <a:solidFill>
                  <a:srgbClr val="000000"/>
                </a:solidFill>
              </a:rPr>
              <a:t>                                   ↓</a:t>
            </a:r>
          </a:p>
          <a:p>
            <a:pPr indent="-341313" algn="just">
              <a:spcBef>
                <a:spcPts val="5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000" smtClean="0">
                <a:solidFill>
                  <a:srgbClr val="000000"/>
                </a:solidFill>
              </a:rPr>
              <a:t>                100←</a:t>
            </a:r>
            <a:r>
              <a:rPr kumimoji="0" lang="en-US" altLang="zh-CN" sz="2000" smtClean="0">
                <a:solidFill>
                  <a:srgbClr val="FF0000"/>
                </a:solidFill>
              </a:rPr>
              <a:t>010</a:t>
            </a:r>
            <a:r>
              <a:rPr kumimoji="0" lang="en-US" altLang="zh-CN" sz="2000" smtClean="0">
                <a:solidFill>
                  <a:srgbClr val="000000"/>
                </a:solidFill>
              </a:rPr>
              <a:t>←</a:t>
            </a:r>
            <a:r>
              <a:rPr kumimoji="0" lang="en-US" altLang="zh-CN" sz="2000" smtClean="0">
                <a:solidFill>
                  <a:srgbClr val="FF0000"/>
                </a:solidFill>
              </a:rPr>
              <a:t>001</a:t>
            </a:r>
          </a:p>
        </p:txBody>
      </p:sp>
      <p:sp>
        <p:nvSpPr>
          <p:cNvPr id="114692" name="Line 4"/>
          <p:cNvSpPr>
            <a:spLocks noChangeShapeType="1"/>
          </p:cNvSpPr>
          <p:nvPr/>
        </p:nvSpPr>
        <p:spPr bwMode="auto">
          <a:xfrm flipV="1">
            <a:off x="2209800" y="3656013"/>
            <a:ext cx="1588" cy="841375"/>
          </a:xfrm>
          <a:prstGeom prst="line">
            <a:avLst/>
          </a:prstGeom>
          <a:noFill/>
          <a:ln w="9360" cmpd="sng">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
        <p:nvSpPr>
          <p:cNvPr id="114693" name="Text Box 5"/>
          <p:cNvSpPr txBox="1">
            <a:spLocks noChangeArrowheads="1"/>
          </p:cNvSpPr>
          <p:nvPr/>
        </p:nvSpPr>
        <p:spPr bwMode="auto">
          <a:xfrm>
            <a:off x="4648200" y="5334000"/>
            <a:ext cx="3352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pPr defTabSz="449263" fontAlgn="base">
              <a:spcBef>
                <a:spcPts val="1500"/>
              </a:spcBef>
              <a:spcAft>
                <a:spcPct val="0"/>
              </a:spcAft>
              <a:buSzPct val="100000"/>
            </a:pPr>
            <a:r>
              <a:rPr kumimoji="0" lang="en-US" altLang="en-US">
                <a:solidFill>
                  <a:srgbClr val="000000"/>
                </a:solidFill>
              </a:rPr>
              <a:t>与出错模式对应</a:t>
            </a:r>
          </a:p>
        </p:txBody>
      </p:sp>
      <p:sp>
        <p:nvSpPr>
          <p:cNvPr id="114694" name="Text Box 6"/>
          <p:cNvSpPr txBox="1">
            <a:spLocks noChangeArrowheads="1"/>
          </p:cNvSpPr>
          <p:nvPr/>
        </p:nvSpPr>
        <p:spPr bwMode="auto">
          <a:xfrm>
            <a:off x="4648200" y="3505200"/>
            <a:ext cx="2895600" cy="172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5pPr>
            <a:lvl6pPr marL="2514600" indent="-228600" defTabSz="449263" fontAlgn="base">
              <a:spcBef>
                <a:spcPct val="0"/>
              </a:spcBef>
              <a:spcAft>
                <a:spcPct val="0"/>
              </a:spcAft>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6pPr>
            <a:lvl7pPr marL="2971800" indent="-228600" defTabSz="449263" fontAlgn="base">
              <a:spcBef>
                <a:spcPct val="0"/>
              </a:spcBef>
              <a:spcAft>
                <a:spcPct val="0"/>
              </a:spcAft>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7pPr>
            <a:lvl8pPr marL="3429000" indent="-228600" defTabSz="449263" fontAlgn="base">
              <a:spcBef>
                <a:spcPct val="0"/>
              </a:spcBef>
              <a:spcAft>
                <a:spcPct val="0"/>
              </a:spcAft>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8pPr>
            <a:lvl9pPr marL="3886200" indent="-228600" defTabSz="449263" fontAlgn="base">
              <a:spcBef>
                <a:spcPct val="0"/>
              </a:spcBef>
              <a:spcAft>
                <a:spcPct val="0"/>
              </a:spcAft>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9pPr>
          </a:lstStyle>
          <a:p>
            <a:pPr defTabSz="449263" fontAlgn="base">
              <a:spcBef>
                <a:spcPts val="1125"/>
              </a:spcBef>
              <a:spcAft>
                <a:spcPct val="0"/>
              </a:spcAft>
              <a:buSzPct val="100000"/>
              <a:defRPr/>
            </a:pPr>
            <a:r>
              <a:rPr lang="en-US" dirty="0" smtClean="0">
                <a:solidFill>
                  <a:srgbClr val="000000"/>
                </a:solidFill>
              </a:rPr>
              <a:t>             </a:t>
            </a:r>
            <a:r>
              <a:rPr lang="en-US" sz="1800" dirty="0" smtClean="0">
                <a:solidFill>
                  <a:srgbClr val="000000"/>
                </a:solidFill>
              </a:rPr>
              <a:t>0</a:t>
            </a:r>
          </a:p>
          <a:p>
            <a:pPr defTabSz="449263" fontAlgn="base">
              <a:spcBef>
                <a:spcPts val="1125"/>
              </a:spcBef>
              <a:spcAft>
                <a:spcPct val="0"/>
              </a:spcAft>
              <a:buSzPct val="100000"/>
              <a:defRPr/>
            </a:pPr>
            <a:r>
              <a:rPr lang="en-US" sz="1800" dirty="0" smtClean="0">
                <a:solidFill>
                  <a:srgbClr val="000000"/>
                </a:solidFill>
              </a:rPr>
              <a:t> 1011  0010</a:t>
            </a:r>
          </a:p>
          <a:p>
            <a:pPr defTabSz="449263" fontAlgn="base">
              <a:spcBef>
                <a:spcPts val="1125"/>
              </a:spcBef>
              <a:spcAft>
                <a:spcPct val="0"/>
              </a:spcAft>
              <a:buSzPct val="100000"/>
              <a:defRPr/>
            </a:pPr>
            <a:r>
              <a:rPr lang="en-US" sz="1800" dirty="0" smtClean="0">
                <a:solidFill>
                  <a:srgbClr val="000000"/>
                </a:solidFill>
              </a:rPr>
              <a:t>           0000</a:t>
            </a:r>
          </a:p>
          <a:p>
            <a:pPr defTabSz="449263" fontAlgn="base">
              <a:spcBef>
                <a:spcPts val="1125"/>
              </a:spcBef>
              <a:spcAft>
                <a:spcPct val="0"/>
              </a:spcAft>
              <a:buSzPct val="100000"/>
              <a:defRPr/>
            </a:pPr>
            <a:r>
              <a:rPr lang="en-US" sz="1800" dirty="0" smtClean="0">
                <a:solidFill>
                  <a:srgbClr val="000000"/>
                </a:solidFill>
              </a:rPr>
              <a:t>             010</a:t>
            </a:r>
          </a:p>
        </p:txBody>
      </p:sp>
      <p:sp>
        <p:nvSpPr>
          <p:cNvPr id="114695" name="Line 7"/>
          <p:cNvSpPr>
            <a:spLocks noChangeShapeType="1"/>
          </p:cNvSpPr>
          <p:nvPr/>
        </p:nvSpPr>
        <p:spPr bwMode="auto">
          <a:xfrm>
            <a:off x="5334000" y="3962400"/>
            <a:ext cx="685800" cy="1588"/>
          </a:xfrm>
          <a:prstGeom prst="line">
            <a:avLst/>
          </a:prstGeom>
          <a:noFill/>
          <a:ln w="93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
        <p:nvSpPr>
          <p:cNvPr id="114696" name="Line 8"/>
          <p:cNvSpPr>
            <a:spLocks noChangeShapeType="1"/>
          </p:cNvSpPr>
          <p:nvPr/>
        </p:nvSpPr>
        <p:spPr bwMode="auto">
          <a:xfrm>
            <a:off x="5334000" y="3962400"/>
            <a:ext cx="1588" cy="381000"/>
          </a:xfrm>
          <a:prstGeom prst="line">
            <a:avLst/>
          </a:prstGeom>
          <a:noFill/>
          <a:ln w="93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
        <p:nvSpPr>
          <p:cNvPr id="114697" name="Line 9"/>
          <p:cNvSpPr>
            <a:spLocks noChangeShapeType="1"/>
          </p:cNvSpPr>
          <p:nvPr/>
        </p:nvSpPr>
        <p:spPr bwMode="auto">
          <a:xfrm>
            <a:off x="5029200" y="4800600"/>
            <a:ext cx="1295400" cy="1588"/>
          </a:xfrm>
          <a:prstGeom prst="line">
            <a:avLst/>
          </a:prstGeom>
          <a:noFill/>
          <a:ln w="93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Tree>
    <p:extLst>
      <p:ext uri="{BB962C8B-B14F-4D97-AF65-F5344CB8AC3E}">
        <p14:creationId xmlns:p14="http://schemas.microsoft.com/office/powerpoint/2010/main" val="327633693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76B3AF5E-4444-409C-A33C-9594FA443744}" type="slidenum">
              <a:rPr kumimoji="0" lang="en-US" altLang="zh-CN">
                <a:solidFill>
                  <a:srgbClr val="FFFFFF"/>
                </a:solidFill>
              </a:rPr>
              <a:pPr/>
              <a:t>3</a:t>
            </a:fld>
            <a:endParaRPr kumimoji="0" lang="en-US" altLang="zh-CN">
              <a:solidFill>
                <a:srgbClr val="FFFFFF"/>
              </a:solidFill>
            </a:endParaRPr>
          </a:p>
        </p:txBody>
      </p:sp>
      <p:sp>
        <p:nvSpPr>
          <p:cNvPr id="88066" name="Rectangle 2"/>
          <p:cNvSpPr>
            <a:spLocks noGrp="1" noChangeArrowheads="1"/>
          </p:cNvSpPr>
          <p:nvPr>
            <p:ph type="title"/>
          </p:nvPr>
        </p:nvSpPr>
        <p:spPr>
          <a:xfrm>
            <a:off x="1066800" y="379413"/>
            <a:ext cx="7772400" cy="1143000"/>
          </a:xfrm>
        </p:spPr>
        <p:txBody>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mtClean="0">
                <a:latin typeface="宋体" pitchFamily="2" charset="-122"/>
              </a:rPr>
              <a:t>奇偶校验码</a:t>
            </a:r>
            <a:r>
              <a:rPr kumimoji="0" lang="en-US" altLang="zh-CN" smtClean="0"/>
              <a:t> </a:t>
            </a:r>
          </a:p>
        </p:txBody>
      </p:sp>
      <p:sp>
        <p:nvSpPr>
          <p:cNvPr id="88067" name="Rectangle 3"/>
          <p:cNvSpPr>
            <a:spLocks noGrp="1" noChangeArrowheads="1"/>
          </p:cNvSpPr>
          <p:nvPr>
            <p:ph type="body" idx="1"/>
          </p:nvPr>
        </p:nvSpPr>
        <p:spPr>
          <a:xfrm>
            <a:off x="1062038" y="1766888"/>
            <a:ext cx="7769225" cy="4113212"/>
          </a:xfrm>
        </p:spPr>
        <p:txBody>
          <a:bodyPr/>
          <a:lstStyle/>
          <a:p>
            <a:pPr marL="341313" indent="-341313">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kumimoji="0" lang="en-US" altLang="en-US" smtClean="0">
                <a:solidFill>
                  <a:srgbClr val="000000"/>
                </a:solidFill>
                <a:latin typeface="宋体" pitchFamily="2" charset="-122"/>
              </a:rPr>
              <a:t>奇偶校验码是一种开销最小的校验码，它的实现原理是使原来合法编码的码距由</a:t>
            </a:r>
            <a:r>
              <a:rPr kumimoji="0" lang="en-US" altLang="zh-CN" smtClean="0">
                <a:solidFill>
                  <a:srgbClr val="000000"/>
                </a:solidFill>
              </a:rPr>
              <a:t>1</a:t>
            </a:r>
            <a:r>
              <a:rPr kumimoji="0" lang="en-US" altLang="en-US" smtClean="0">
                <a:solidFill>
                  <a:srgbClr val="000000"/>
                </a:solidFill>
                <a:latin typeface="宋体" pitchFamily="2" charset="-122"/>
              </a:rPr>
              <a:t>变为</a:t>
            </a:r>
            <a:r>
              <a:rPr kumimoji="0" lang="en-US" altLang="zh-CN" smtClean="0">
                <a:solidFill>
                  <a:srgbClr val="000000"/>
                </a:solidFill>
              </a:rPr>
              <a:t>2</a:t>
            </a:r>
            <a:r>
              <a:rPr kumimoji="0" lang="en-US" altLang="en-US" smtClean="0">
                <a:solidFill>
                  <a:srgbClr val="000000"/>
                </a:solidFill>
                <a:latin typeface="宋体" pitchFamily="2" charset="-122"/>
              </a:rPr>
              <a:t>。</a:t>
            </a:r>
            <a:endParaRPr kumimoji="0" lang="en-US" altLang="zh-CN" smtClean="0">
              <a:solidFill>
                <a:srgbClr val="000000"/>
              </a:solidFill>
              <a:latin typeface="宋体" pitchFamily="2" charset="-122"/>
            </a:endParaRPr>
          </a:p>
          <a:p>
            <a:pPr marL="341313" indent="-341313">
              <a:buFont typeface="Times New Roman"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kumimoji="0" lang="en-US" altLang="en-US" smtClean="0">
                <a:solidFill>
                  <a:srgbClr val="000000"/>
                </a:solidFill>
                <a:latin typeface="宋体" pitchFamily="2" charset="-122"/>
              </a:rPr>
              <a:t>可发现奇数个数位出错，但不能指出出错位置。</a:t>
            </a:r>
            <a:endParaRPr kumimoji="0" lang="en-US" altLang="zh-CN" smtClean="0">
              <a:solidFill>
                <a:srgbClr val="000000"/>
              </a:solidFill>
              <a:latin typeface="宋体" pitchFamily="2" charset="-122"/>
            </a:endParaRPr>
          </a:p>
        </p:txBody>
      </p:sp>
    </p:spTree>
    <p:extLst>
      <p:ext uri="{BB962C8B-B14F-4D97-AF65-F5344CB8AC3E}">
        <p14:creationId xmlns:p14="http://schemas.microsoft.com/office/powerpoint/2010/main" val="415829171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B4D2F5CA-D4D7-46CB-8DF6-FD4A552073A3}" type="slidenum">
              <a:rPr kumimoji="0" lang="en-US" altLang="zh-CN">
                <a:solidFill>
                  <a:srgbClr val="FFFFFF"/>
                </a:solidFill>
              </a:rPr>
              <a:pPr/>
              <a:t>30</a:t>
            </a:fld>
            <a:endParaRPr kumimoji="0" lang="en-US" altLang="zh-CN">
              <a:solidFill>
                <a:srgbClr val="FFFFFF"/>
              </a:solidFill>
            </a:endParaRPr>
          </a:p>
        </p:txBody>
      </p:sp>
      <p:sp>
        <p:nvSpPr>
          <p:cNvPr id="115714" name="Rectangle 2"/>
          <p:cNvSpPr>
            <a:spLocks noGrp="1" noChangeArrowheads="1"/>
          </p:cNvSpPr>
          <p:nvPr>
            <p:ph type="title"/>
          </p:nvPr>
        </p:nvSpPr>
        <p:spPr>
          <a:xfrm>
            <a:off x="1066800" y="379413"/>
            <a:ext cx="7772400" cy="1143000"/>
          </a:xfrm>
        </p:spPr>
        <p:txBody>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mtClean="0">
                <a:latin typeface="宋体" pitchFamily="2" charset="-122"/>
              </a:rPr>
              <a:t>循环冗余校验码</a:t>
            </a:r>
            <a:r>
              <a:rPr kumimoji="0" lang="en-US" altLang="zh-CN" smtClean="0"/>
              <a:t> </a:t>
            </a:r>
          </a:p>
        </p:txBody>
      </p:sp>
      <p:sp>
        <p:nvSpPr>
          <p:cNvPr id="115715" name="Rectangle 3"/>
          <p:cNvSpPr>
            <a:spLocks noGrp="1" noChangeArrowheads="1"/>
          </p:cNvSpPr>
          <p:nvPr>
            <p:ph type="body" idx="1"/>
          </p:nvPr>
        </p:nvSpPr>
        <p:spPr>
          <a:xfrm>
            <a:off x="990600" y="1766888"/>
            <a:ext cx="7840663" cy="976312"/>
          </a:xfrm>
        </p:spPr>
        <p:txBody>
          <a:bodyPr/>
          <a:lstStyle/>
          <a:p>
            <a:pPr indent="-341313" algn="just">
              <a:lnSpc>
                <a:spcPct val="90000"/>
              </a:lnSpc>
              <a:spcBef>
                <a:spcPts val="45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400" smtClean="0">
                <a:solidFill>
                  <a:srgbClr val="000000"/>
                </a:solidFill>
                <a:latin typeface="宋体" pitchFamily="2" charset="-122"/>
              </a:rPr>
              <a:t> </a:t>
            </a:r>
            <a:r>
              <a:rPr kumimoji="0" lang="en-US" altLang="zh-CN" sz="1800" smtClean="0">
                <a:solidFill>
                  <a:srgbClr val="000000"/>
                </a:solidFill>
                <a:latin typeface="宋体" pitchFamily="2" charset="-122"/>
              </a:rPr>
              <a:t>(4) </a:t>
            </a:r>
            <a:r>
              <a:rPr kumimoji="0" lang="en-US" altLang="en-US" sz="1800" smtClean="0">
                <a:solidFill>
                  <a:srgbClr val="000000"/>
                </a:solidFill>
                <a:latin typeface="宋体" pitchFamily="2" charset="-122"/>
              </a:rPr>
              <a:t>校验原理</a:t>
            </a:r>
            <a:endParaRPr kumimoji="0" lang="en-US" altLang="zh-CN" sz="1800" smtClean="0">
              <a:solidFill>
                <a:srgbClr val="000000"/>
              </a:solidFill>
              <a:latin typeface="宋体" pitchFamily="2" charset="-122"/>
            </a:endParaRPr>
          </a:p>
          <a:p>
            <a:pPr indent="-341313" algn="just">
              <a:lnSpc>
                <a:spcPct val="90000"/>
              </a:lnSpc>
              <a:spcBef>
                <a:spcPts val="45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en-US" sz="1800" smtClean="0">
                <a:solidFill>
                  <a:srgbClr val="000000"/>
                </a:solidFill>
                <a:latin typeface="宋体" pitchFamily="2" charset="-122"/>
              </a:rPr>
              <a:t>若</a:t>
            </a:r>
            <a:r>
              <a:rPr kumimoji="0" lang="en-US" altLang="zh-CN" sz="1800" smtClean="0">
                <a:solidFill>
                  <a:srgbClr val="000000"/>
                </a:solidFill>
                <a:latin typeface="宋体" pitchFamily="2" charset="-122"/>
              </a:rPr>
              <a:t>4</a:t>
            </a:r>
            <a:r>
              <a:rPr kumimoji="0" lang="en-US" altLang="en-US" sz="1800" smtClean="0">
                <a:solidFill>
                  <a:srgbClr val="000000"/>
                </a:solidFill>
                <a:latin typeface="宋体" pitchFamily="2" charset="-122"/>
              </a:rPr>
              <a:t>位有效数，则它们的出错模式相同，如表</a:t>
            </a:r>
            <a:r>
              <a:rPr kumimoji="0" lang="en-US" altLang="zh-CN" sz="1800" smtClean="0">
                <a:solidFill>
                  <a:srgbClr val="000000"/>
                </a:solidFill>
                <a:latin typeface="宋体" pitchFamily="2" charset="-122"/>
              </a:rPr>
              <a:t>2.12</a:t>
            </a:r>
            <a:r>
              <a:rPr kumimoji="0" lang="en-US" altLang="en-US" sz="1800" smtClean="0">
                <a:solidFill>
                  <a:srgbClr val="000000"/>
                </a:solidFill>
                <a:latin typeface="宋体" pitchFamily="2" charset="-122"/>
              </a:rPr>
              <a:t>所示。</a:t>
            </a:r>
            <a:endParaRPr kumimoji="0" lang="en-US" altLang="zh-CN" sz="1800" smtClean="0">
              <a:solidFill>
                <a:srgbClr val="000000"/>
              </a:solidFill>
              <a:latin typeface="宋体" pitchFamily="2" charset="-122"/>
            </a:endParaRPr>
          </a:p>
          <a:p>
            <a:pPr indent="-341313" algn="ctr">
              <a:lnSpc>
                <a:spcPct val="90000"/>
              </a:lnSpc>
              <a:spcBef>
                <a:spcPts val="45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en-US" sz="1800" smtClean="0">
                <a:solidFill>
                  <a:srgbClr val="000000"/>
                </a:solidFill>
                <a:latin typeface="宋体" pitchFamily="2" charset="-122"/>
              </a:rPr>
              <a:t>表</a:t>
            </a:r>
            <a:r>
              <a:rPr kumimoji="0" lang="en-US" altLang="zh-CN" sz="1800" smtClean="0">
                <a:solidFill>
                  <a:srgbClr val="000000"/>
                </a:solidFill>
                <a:latin typeface="宋体" pitchFamily="2" charset="-122"/>
              </a:rPr>
              <a:t>2.12 g(x)=1011</a:t>
            </a:r>
            <a:r>
              <a:rPr kumimoji="0" lang="en-US" altLang="en-US" sz="1800" smtClean="0">
                <a:solidFill>
                  <a:srgbClr val="000000"/>
                </a:solidFill>
                <a:latin typeface="宋体" pitchFamily="2" charset="-122"/>
              </a:rPr>
              <a:t>时的</a:t>
            </a:r>
            <a:r>
              <a:rPr kumimoji="0" lang="en-US" altLang="zh-CN" sz="1800" smtClean="0">
                <a:solidFill>
                  <a:srgbClr val="000000"/>
                </a:solidFill>
                <a:latin typeface="宋体" pitchFamily="2" charset="-122"/>
              </a:rPr>
              <a:t>1101(7,4)</a:t>
            </a:r>
            <a:r>
              <a:rPr kumimoji="0" lang="en-US" altLang="en-US" sz="1800" smtClean="0">
                <a:solidFill>
                  <a:srgbClr val="000000"/>
                </a:solidFill>
                <a:latin typeface="宋体" pitchFamily="2" charset="-122"/>
              </a:rPr>
              <a:t>循环码的出错模式</a:t>
            </a:r>
            <a:endParaRPr kumimoji="0" lang="en-US" altLang="zh-CN" sz="1800" smtClean="0">
              <a:solidFill>
                <a:srgbClr val="000000"/>
              </a:solidFill>
              <a:latin typeface="宋体" pitchFamily="2" charset="-122"/>
            </a:endParaRPr>
          </a:p>
        </p:txBody>
      </p:sp>
      <p:grpSp>
        <p:nvGrpSpPr>
          <p:cNvPr id="149508" name="Group 4"/>
          <p:cNvGrpSpPr>
            <a:grpSpLocks/>
          </p:cNvGrpSpPr>
          <p:nvPr/>
        </p:nvGrpSpPr>
        <p:grpSpPr bwMode="auto">
          <a:xfrm>
            <a:off x="1524000" y="2743200"/>
            <a:ext cx="6542088" cy="3351213"/>
            <a:chOff x="0" y="0"/>
            <a:chExt cx="4121" cy="2111"/>
          </a:xfrm>
        </p:grpSpPr>
        <p:grpSp>
          <p:nvGrpSpPr>
            <p:cNvPr id="149509" name="Group 5"/>
            <p:cNvGrpSpPr>
              <a:grpSpLocks/>
            </p:cNvGrpSpPr>
            <p:nvPr/>
          </p:nvGrpSpPr>
          <p:grpSpPr bwMode="auto">
            <a:xfrm>
              <a:off x="3" y="3"/>
              <a:ext cx="4114" cy="2103"/>
              <a:chOff x="0" y="0"/>
              <a:chExt cx="4114" cy="2103"/>
            </a:xfrm>
          </p:grpSpPr>
          <p:grpSp>
            <p:nvGrpSpPr>
              <p:cNvPr id="149511" name="Group 6"/>
              <p:cNvGrpSpPr>
                <a:grpSpLocks/>
              </p:cNvGrpSpPr>
              <p:nvPr/>
            </p:nvGrpSpPr>
            <p:grpSpPr bwMode="auto">
              <a:xfrm>
                <a:off x="0" y="0"/>
                <a:ext cx="377" cy="560"/>
                <a:chOff x="0" y="0"/>
                <a:chExt cx="377" cy="560"/>
              </a:xfrm>
            </p:grpSpPr>
            <p:sp>
              <p:nvSpPr>
                <p:cNvPr id="2" name="Rectangle 7"/>
                <p:cNvSpPr>
                  <a:spLocks noChangeArrowheads="1"/>
                </p:cNvSpPr>
                <p:nvPr/>
              </p:nvSpPr>
              <p:spPr bwMode="auto">
                <a:xfrm>
                  <a:off x="43" y="0"/>
                  <a:ext cx="291" cy="5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400">
                      <a:solidFill>
                        <a:srgbClr val="000000"/>
                      </a:solidFill>
                    </a:rPr>
                    <a:t>CRC码</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sz="1400">
                    <a:solidFill>
                      <a:srgbClr val="000000"/>
                    </a:solidFill>
                  </a:endParaRPr>
                </a:p>
              </p:txBody>
            </p:sp>
            <p:sp>
              <p:nvSpPr>
                <p:cNvPr id="3" name="Rectangle 8"/>
                <p:cNvSpPr>
                  <a:spLocks noChangeArrowheads="1"/>
                </p:cNvSpPr>
                <p:nvPr/>
              </p:nvSpPr>
              <p:spPr bwMode="auto">
                <a:xfrm>
                  <a:off x="0" y="0"/>
                  <a:ext cx="378" cy="561"/>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nvGrpSpPr>
              <p:cNvPr id="149512" name="Group 9"/>
              <p:cNvGrpSpPr>
                <a:grpSpLocks/>
              </p:cNvGrpSpPr>
              <p:nvPr/>
            </p:nvGrpSpPr>
            <p:grpSpPr bwMode="auto">
              <a:xfrm>
                <a:off x="378" y="0"/>
                <a:ext cx="326" cy="560"/>
                <a:chOff x="0" y="0"/>
                <a:chExt cx="326" cy="560"/>
              </a:xfrm>
            </p:grpSpPr>
            <p:sp>
              <p:nvSpPr>
                <p:cNvPr id="4" name="Rectangle 10"/>
                <p:cNvSpPr>
                  <a:spLocks noChangeArrowheads="1"/>
                </p:cNvSpPr>
                <p:nvPr/>
              </p:nvSpPr>
              <p:spPr bwMode="auto">
                <a:xfrm>
                  <a:off x="44" y="0"/>
                  <a:ext cx="240" cy="5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D1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5" name="Rectangle 11"/>
                <p:cNvSpPr>
                  <a:spLocks noChangeArrowheads="1"/>
                </p:cNvSpPr>
                <p:nvPr/>
              </p:nvSpPr>
              <p:spPr bwMode="auto">
                <a:xfrm>
                  <a:off x="0" y="0"/>
                  <a:ext cx="327" cy="561"/>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nvGrpSpPr>
              <p:cNvPr id="149513" name="Group 12"/>
              <p:cNvGrpSpPr>
                <a:grpSpLocks/>
              </p:cNvGrpSpPr>
              <p:nvPr/>
            </p:nvGrpSpPr>
            <p:grpSpPr bwMode="auto">
              <a:xfrm>
                <a:off x="706" y="0"/>
                <a:ext cx="326" cy="560"/>
                <a:chOff x="0" y="0"/>
                <a:chExt cx="326" cy="560"/>
              </a:xfrm>
            </p:grpSpPr>
            <p:sp>
              <p:nvSpPr>
                <p:cNvPr id="6" name="Rectangle 13"/>
                <p:cNvSpPr>
                  <a:spLocks noChangeArrowheads="1"/>
                </p:cNvSpPr>
                <p:nvPr/>
              </p:nvSpPr>
              <p:spPr bwMode="auto">
                <a:xfrm>
                  <a:off x="44" y="0"/>
                  <a:ext cx="240" cy="5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D</a:t>
                  </a:r>
                  <a:r>
                    <a:rPr lang="en-US" altLang="zh-CN" sz="1400" baseline="-30000">
                      <a:solidFill>
                        <a:srgbClr val="000000"/>
                      </a:solidFill>
                    </a:rPr>
                    <a:t>2</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1400" baseline="-30000">
                    <a:solidFill>
                      <a:srgbClr val="000000"/>
                    </a:solidFill>
                  </a:endParaRPr>
                </a:p>
              </p:txBody>
            </p:sp>
            <p:sp>
              <p:nvSpPr>
                <p:cNvPr id="7" name="Rectangle 14"/>
                <p:cNvSpPr>
                  <a:spLocks noChangeArrowheads="1"/>
                </p:cNvSpPr>
                <p:nvPr/>
              </p:nvSpPr>
              <p:spPr bwMode="auto">
                <a:xfrm>
                  <a:off x="0" y="0"/>
                  <a:ext cx="327" cy="561"/>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nvGrpSpPr>
              <p:cNvPr id="149514" name="Group 15"/>
              <p:cNvGrpSpPr>
                <a:grpSpLocks/>
              </p:cNvGrpSpPr>
              <p:nvPr/>
            </p:nvGrpSpPr>
            <p:grpSpPr bwMode="auto">
              <a:xfrm>
                <a:off x="1034" y="0"/>
                <a:ext cx="326" cy="560"/>
                <a:chOff x="0" y="0"/>
                <a:chExt cx="326" cy="560"/>
              </a:xfrm>
            </p:grpSpPr>
            <p:sp>
              <p:nvSpPr>
                <p:cNvPr id="8" name="Rectangle 16"/>
                <p:cNvSpPr>
                  <a:spLocks noChangeArrowheads="1"/>
                </p:cNvSpPr>
                <p:nvPr/>
              </p:nvSpPr>
              <p:spPr bwMode="auto">
                <a:xfrm>
                  <a:off x="43" y="0"/>
                  <a:ext cx="240" cy="5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D</a:t>
                  </a:r>
                  <a:r>
                    <a:rPr lang="en-US" altLang="zh-CN" sz="1400" baseline="-30000">
                      <a:solidFill>
                        <a:srgbClr val="000000"/>
                      </a:solidFill>
                    </a:rPr>
                    <a:t>3</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1400" baseline="-30000">
                    <a:solidFill>
                      <a:srgbClr val="000000"/>
                    </a:solidFill>
                  </a:endParaRPr>
                </a:p>
              </p:txBody>
            </p:sp>
            <p:sp>
              <p:nvSpPr>
                <p:cNvPr id="9" name="Rectangle 17"/>
                <p:cNvSpPr>
                  <a:spLocks noChangeArrowheads="1"/>
                </p:cNvSpPr>
                <p:nvPr/>
              </p:nvSpPr>
              <p:spPr bwMode="auto">
                <a:xfrm>
                  <a:off x="0" y="0"/>
                  <a:ext cx="327" cy="561"/>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nvGrpSpPr>
              <p:cNvPr id="149515" name="Group 18"/>
              <p:cNvGrpSpPr>
                <a:grpSpLocks/>
              </p:cNvGrpSpPr>
              <p:nvPr/>
            </p:nvGrpSpPr>
            <p:grpSpPr bwMode="auto">
              <a:xfrm>
                <a:off x="1361" y="0"/>
                <a:ext cx="326" cy="560"/>
                <a:chOff x="0" y="0"/>
                <a:chExt cx="326" cy="560"/>
              </a:xfrm>
            </p:grpSpPr>
            <p:sp>
              <p:nvSpPr>
                <p:cNvPr id="10" name="Rectangle 19"/>
                <p:cNvSpPr>
                  <a:spLocks noChangeArrowheads="1"/>
                </p:cNvSpPr>
                <p:nvPr/>
              </p:nvSpPr>
              <p:spPr bwMode="auto">
                <a:xfrm>
                  <a:off x="44" y="0"/>
                  <a:ext cx="240" cy="5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D</a:t>
                  </a:r>
                  <a:r>
                    <a:rPr lang="en-US" altLang="zh-CN" sz="1400" baseline="-30000">
                      <a:solidFill>
                        <a:srgbClr val="000000"/>
                      </a:solidFill>
                    </a:rPr>
                    <a:t>4</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1400" baseline="-30000">
                    <a:solidFill>
                      <a:srgbClr val="000000"/>
                    </a:solidFill>
                  </a:endParaRPr>
                </a:p>
              </p:txBody>
            </p:sp>
            <p:sp>
              <p:nvSpPr>
                <p:cNvPr id="11" name="Rectangle 20"/>
                <p:cNvSpPr>
                  <a:spLocks noChangeArrowheads="1"/>
                </p:cNvSpPr>
                <p:nvPr/>
              </p:nvSpPr>
              <p:spPr bwMode="auto">
                <a:xfrm>
                  <a:off x="0" y="0"/>
                  <a:ext cx="327" cy="561"/>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nvGrpSpPr>
              <p:cNvPr id="149516" name="Group 21"/>
              <p:cNvGrpSpPr>
                <a:grpSpLocks/>
              </p:cNvGrpSpPr>
              <p:nvPr/>
            </p:nvGrpSpPr>
            <p:grpSpPr bwMode="auto">
              <a:xfrm>
                <a:off x="1689" y="0"/>
                <a:ext cx="326" cy="560"/>
                <a:chOff x="0" y="0"/>
                <a:chExt cx="326" cy="560"/>
              </a:xfrm>
            </p:grpSpPr>
            <p:sp>
              <p:nvSpPr>
                <p:cNvPr id="12" name="Rectangle 22"/>
                <p:cNvSpPr>
                  <a:spLocks noChangeArrowheads="1"/>
                </p:cNvSpPr>
                <p:nvPr/>
              </p:nvSpPr>
              <p:spPr bwMode="auto">
                <a:xfrm>
                  <a:off x="44" y="0"/>
                  <a:ext cx="240" cy="5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D</a:t>
                  </a:r>
                  <a:r>
                    <a:rPr lang="en-US" altLang="zh-CN" sz="1400" baseline="-30000">
                      <a:solidFill>
                        <a:srgbClr val="000000"/>
                      </a:solidFill>
                    </a:rPr>
                    <a:t>5</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1400" baseline="-30000">
                    <a:solidFill>
                      <a:srgbClr val="000000"/>
                    </a:solidFill>
                  </a:endParaRPr>
                </a:p>
              </p:txBody>
            </p:sp>
            <p:sp>
              <p:nvSpPr>
                <p:cNvPr id="13" name="Rectangle 23"/>
                <p:cNvSpPr>
                  <a:spLocks noChangeArrowheads="1"/>
                </p:cNvSpPr>
                <p:nvPr/>
              </p:nvSpPr>
              <p:spPr bwMode="auto">
                <a:xfrm>
                  <a:off x="0" y="0"/>
                  <a:ext cx="327" cy="561"/>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nvGrpSpPr>
              <p:cNvPr id="149517" name="Group 24"/>
              <p:cNvGrpSpPr>
                <a:grpSpLocks/>
              </p:cNvGrpSpPr>
              <p:nvPr/>
            </p:nvGrpSpPr>
            <p:grpSpPr bwMode="auto">
              <a:xfrm>
                <a:off x="2017" y="0"/>
                <a:ext cx="326" cy="560"/>
                <a:chOff x="0" y="0"/>
                <a:chExt cx="326" cy="560"/>
              </a:xfrm>
            </p:grpSpPr>
            <p:sp>
              <p:nvSpPr>
                <p:cNvPr id="14" name="Rectangle 25"/>
                <p:cNvSpPr>
                  <a:spLocks noChangeArrowheads="1"/>
                </p:cNvSpPr>
                <p:nvPr/>
              </p:nvSpPr>
              <p:spPr bwMode="auto">
                <a:xfrm>
                  <a:off x="44" y="0"/>
                  <a:ext cx="240" cy="5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D</a:t>
                  </a:r>
                  <a:r>
                    <a:rPr lang="en-US" altLang="zh-CN" sz="1400" baseline="-30000">
                      <a:solidFill>
                        <a:srgbClr val="000000"/>
                      </a:solidFill>
                    </a:rPr>
                    <a:t>6</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1400" baseline="-30000">
                    <a:solidFill>
                      <a:srgbClr val="000000"/>
                    </a:solidFill>
                  </a:endParaRPr>
                </a:p>
              </p:txBody>
            </p:sp>
            <p:sp>
              <p:nvSpPr>
                <p:cNvPr id="15" name="Rectangle 26"/>
                <p:cNvSpPr>
                  <a:spLocks noChangeArrowheads="1"/>
                </p:cNvSpPr>
                <p:nvPr/>
              </p:nvSpPr>
              <p:spPr bwMode="auto">
                <a:xfrm>
                  <a:off x="0" y="0"/>
                  <a:ext cx="327" cy="561"/>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nvGrpSpPr>
              <p:cNvPr id="149518" name="Group 27"/>
              <p:cNvGrpSpPr>
                <a:grpSpLocks/>
              </p:cNvGrpSpPr>
              <p:nvPr/>
            </p:nvGrpSpPr>
            <p:grpSpPr bwMode="auto">
              <a:xfrm>
                <a:off x="2345" y="0"/>
                <a:ext cx="326" cy="560"/>
                <a:chOff x="0" y="0"/>
                <a:chExt cx="326" cy="560"/>
              </a:xfrm>
            </p:grpSpPr>
            <p:sp>
              <p:nvSpPr>
                <p:cNvPr id="16" name="Rectangle 28"/>
                <p:cNvSpPr>
                  <a:spLocks noChangeArrowheads="1"/>
                </p:cNvSpPr>
                <p:nvPr/>
              </p:nvSpPr>
              <p:spPr bwMode="auto">
                <a:xfrm>
                  <a:off x="43" y="0"/>
                  <a:ext cx="240" cy="5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D</a:t>
                  </a:r>
                  <a:r>
                    <a:rPr lang="en-US" altLang="zh-CN" sz="1400" baseline="-30000">
                      <a:solidFill>
                        <a:srgbClr val="000000"/>
                      </a:solidFill>
                    </a:rPr>
                    <a:t>7</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1400" baseline="-30000">
                    <a:solidFill>
                      <a:srgbClr val="000000"/>
                    </a:solidFill>
                  </a:endParaRPr>
                </a:p>
              </p:txBody>
            </p:sp>
            <p:sp>
              <p:nvSpPr>
                <p:cNvPr id="17" name="Rectangle 29"/>
                <p:cNvSpPr>
                  <a:spLocks noChangeArrowheads="1"/>
                </p:cNvSpPr>
                <p:nvPr/>
              </p:nvSpPr>
              <p:spPr bwMode="auto">
                <a:xfrm>
                  <a:off x="0" y="0"/>
                  <a:ext cx="327" cy="561"/>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nvGrpSpPr>
              <p:cNvPr id="149519" name="Group 30"/>
              <p:cNvGrpSpPr>
                <a:grpSpLocks/>
              </p:cNvGrpSpPr>
              <p:nvPr/>
            </p:nvGrpSpPr>
            <p:grpSpPr bwMode="auto">
              <a:xfrm>
                <a:off x="2673" y="0"/>
                <a:ext cx="982" cy="560"/>
                <a:chOff x="0" y="0"/>
                <a:chExt cx="982" cy="560"/>
              </a:xfrm>
            </p:grpSpPr>
            <p:sp>
              <p:nvSpPr>
                <p:cNvPr id="18" name="Rectangle 31"/>
                <p:cNvSpPr>
                  <a:spLocks noChangeArrowheads="1"/>
                </p:cNvSpPr>
                <p:nvPr/>
              </p:nvSpPr>
              <p:spPr bwMode="auto">
                <a:xfrm>
                  <a:off x="43" y="0"/>
                  <a:ext cx="896" cy="5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400">
                      <a:solidFill>
                        <a:srgbClr val="000000"/>
                      </a:solidFill>
                    </a:rPr>
                    <a:t>余数</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sz="1400">
                    <a:solidFill>
                      <a:srgbClr val="000000"/>
                    </a:solidFill>
                  </a:endParaRPr>
                </a:p>
              </p:txBody>
            </p:sp>
            <p:sp>
              <p:nvSpPr>
                <p:cNvPr id="19" name="Rectangle 32"/>
                <p:cNvSpPr>
                  <a:spLocks noChangeArrowheads="1"/>
                </p:cNvSpPr>
                <p:nvPr/>
              </p:nvSpPr>
              <p:spPr bwMode="auto">
                <a:xfrm>
                  <a:off x="0" y="0"/>
                  <a:ext cx="983" cy="561"/>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nvGrpSpPr>
              <p:cNvPr id="149520" name="Group 33"/>
              <p:cNvGrpSpPr>
                <a:grpSpLocks/>
              </p:cNvGrpSpPr>
              <p:nvPr/>
            </p:nvGrpSpPr>
            <p:grpSpPr bwMode="auto">
              <a:xfrm>
                <a:off x="3656" y="0"/>
                <a:ext cx="458" cy="560"/>
                <a:chOff x="0" y="0"/>
                <a:chExt cx="458" cy="560"/>
              </a:xfrm>
            </p:grpSpPr>
            <p:sp>
              <p:nvSpPr>
                <p:cNvPr id="20" name="Rectangle 34"/>
                <p:cNvSpPr>
                  <a:spLocks noChangeArrowheads="1"/>
                </p:cNvSpPr>
                <p:nvPr/>
              </p:nvSpPr>
              <p:spPr bwMode="auto">
                <a:xfrm>
                  <a:off x="44" y="0"/>
                  <a:ext cx="372" cy="5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400">
                      <a:solidFill>
                        <a:srgbClr val="000000"/>
                      </a:solidFill>
                    </a:rPr>
                    <a:t>出错位</a:t>
                  </a:r>
                  <a:endParaRPr lang="en-US" altLang="zh-CN" sz="1400">
                    <a:solidFill>
                      <a:srgbClr val="000000"/>
                    </a:solidFill>
                  </a:endParaRP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21" name="Rectangle 35"/>
                <p:cNvSpPr>
                  <a:spLocks noChangeArrowheads="1"/>
                </p:cNvSpPr>
                <p:nvPr/>
              </p:nvSpPr>
              <p:spPr bwMode="auto">
                <a:xfrm>
                  <a:off x="0" y="0"/>
                  <a:ext cx="459" cy="561"/>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nvGrpSpPr>
              <p:cNvPr id="149521" name="Group 36"/>
              <p:cNvGrpSpPr>
                <a:grpSpLocks/>
              </p:cNvGrpSpPr>
              <p:nvPr/>
            </p:nvGrpSpPr>
            <p:grpSpPr bwMode="auto">
              <a:xfrm>
                <a:off x="0" y="562"/>
                <a:ext cx="377" cy="455"/>
                <a:chOff x="0" y="0"/>
                <a:chExt cx="377" cy="455"/>
              </a:xfrm>
            </p:grpSpPr>
            <p:sp>
              <p:nvSpPr>
                <p:cNvPr id="22" name="Rectangle 37"/>
                <p:cNvSpPr>
                  <a:spLocks noChangeArrowheads="1"/>
                </p:cNvSpPr>
                <p:nvPr/>
              </p:nvSpPr>
              <p:spPr bwMode="auto">
                <a:xfrm>
                  <a:off x="43" y="0"/>
                  <a:ext cx="291"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400">
                      <a:solidFill>
                        <a:srgbClr val="000000"/>
                      </a:solidFill>
                    </a:rPr>
                    <a:t>正确</a:t>
                  </a:r>
                  <a:endParaRPr lang="en-US" altLang="zh-CN" sz="1400">
                    <a:solidFill>
                      <a:srgbClr val="000000"/>
                    </a:solidFill>
                  </a:endParaRP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23" name="Rectangle 38"/>
                <p:cNvSpPr>
                  <a:spLocks noChangeArrowheads="1"/>
                </p:cNvSpPr>
                <p:nvPr/>
              </p:nvSpPr>
              <p:spPr bwMode="auto">
                <a:xfrm>
                  <a:off x="0" y="0"/>
                  <a:ext cx="378" cy="456"/>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nvGrpSpPr>
              <p:cNvPr id="149522" name="Group 39"/>
              <p:cNvGrpSpPr>
                <a:grpSpLocks/>
              </p:cNvGrpSpPr>
              <p:nvPr/>
            </p:nvGrpSpPr>
            <p:grpSpPr bwMode="auto">
              <a:xfrm>
                <a:off x="378" y="562"/>
                <a:ext cx="326" cy="455"/>
                <a:chOff x="0" y="0"/>
                <a:chExt cx="326" cy="455"/>
              </a:xfrm>
            </p:grpSpPr>
            <p:sp>
              <p:nvSpPr>
                <p:cNvPr id="24" name="Rectangle 40"/>
                <p:cNvSpPr>
                  <a:spLocks noChangeArrowheads="1"/>
                </p:cNvSpPr>
                <p:nvPr/>
              </p:nvSpPr>
              <p:spPr bwMode="auto">
                <a:xfrm>
                  <a:off x="44" y="0"/>
                  <a:ext cx="240"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15753" name="Rectangle 41"/>
                <p:cNvSpPr>
                  <a:spLocks noChangeArrowheads="1"/>
                </p:cNvSpPr>
                <p:nvPr/>
              </p:nvSpPr>
              <p:spPr bwMode="auto">
                <a:xfrm>
                  <a:off x="0" y="0"/>
                  <a:ext cx="327" cy="456"/>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nvGrpSpPr>
              <p:cNvPr id="149523" name="Group 42"/>
              <p:cNvGrpSpPr>
                <a:grpSpLocks/>
              </p:cNvGrpSpPr>
              <p:nvPr/>
            </p:nvGrpSpPr>
            <p:grpSpPr bwMode="auto">
              <a:xfrm>
                <a:off x="706" y="562"/>
                <a:ext cx="326" cy="455"/>
                <a:chOff x="0" y="0"/>
                <a:chExt cx="326" cy="455"/>
              </a:xfrm>
            </p:grpSpPr>
            <p:sp>
              <p:nvSpPr>
                <p:cNvPr id="115755" name="Rectangle 43"/>
                <p:cNvSpPr>
                  <a:spLocks noChangeArrowheads="1"/>
                </p:cNvSpPr>
                <p:nvPr/>
              </p:nvSpPr>
              <p:spPr bwMode="auto">
                <a:xfrm>
                  <a:off x="44" y="0"/>
                  <a:ext cx="240"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15756" name="Rectangle 44"/>
                <p:cNvSpPr>
                  <a:spLocks noChangeArrowheads="1"/>
                </p:cNvSpPr>
                <p:nvPr/>
              </p:nvSpPr>
              <p:spPr bwMode="auto">
                <a:xfrm>
                  <a:off x="0" y="0"/>
                  <a:ext cx="327" cy="456"/>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nvGrpSpPr>
              <p:cNvPr id="149524" name="Group 45"/>
              <p:cNvGrpSpPr>
                <a:grpSpLocks/>
              </p:cNvGrpSpPr>
              <p:nvPr/>
            </p:nvGrpSpPr>
            <p:grpSpPr bwMode="auto">
              <a:xfrm>
                <a:off x="1034" y="562"/>
                <a:ext cx="326" cy="455"/>
                <a:chOff x="0" y="0"/>
                <a:chExt cx="326" cy="455"/>
              </a:xfrm>
            </p:grpSpPr>
            <p:sp>
              <p:nvSpPr>
                <p:cNvPr id="115758" name="Rectangle 46"/>
                <p:cNvSpPr>
                  <a:spLocks noChangeArrowheads="1"/>
                </p:cNvSpPr>
                <p:nvPr/>
              </p:nvSpPr>
              <p:spPr bwMode="auto">
                <a:xfrm>
                  <a:off x="43" y="0"/>
                  <a:ext cx="240"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15759" name="Rectangle 47"/>
                <p:cNvSpPr>
                  <a:spLocks noChangeArrowheads="1"/>
                </p:cNvSpPr>
                <p:nvPr/>
              </p:nvSpPr>
              <p:spPr bwMode="auto">
                <a:xfrm>
                  <a:off x="0" y="0"/>
                  <a:ext cx="327" cy="456"/>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nvGrpSpPr>
              <p:cNvPr id="149525" name="Group 48"/>
              <p:cNvGrpSpPr>
                <a:grpSpLocks/>
              </p:cNvGrpSpPr>
              <p:nvPr/>
            </p:nvGrpSpPr>
            <p:grpSpPr bwMode="auto">
              <a:xfrm>
                <a:off x="1361" y="562"/>
                <a:ext cx="326" cy="455"/>
                <a:chOff x="0" y="0"/>
                <a:chExt cx="326" cy="455"/>
              </a:xfrm>
            </p:grpSpPr>
            <p:sp>
              <p:nvSpPr>
                <p:cNvPr id="115761" name="Rectangle 49"/>
                <p:cNvSpPr>
                  <a:spLocks noChangeArrowheads="1"/>
                </p:cNvSpPr>
                <p:nvPr/>
              </p:nvSpPr>
              <p:spPr bwMode="auto">
                <a:xfrm>
                  <a:off x="44" y="0"/>
                  <a:ext cx="240"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15762" name="Rectangle 50"/>
                <p:cNvSpPr>
                  <a:spLocks noChangeArrowheads="1"/>
                </p:cNvSpPr>
                <p:nvPr/>
              </p:nvSpPr>
              <p:spPr bwMode="auto">
                <a:xfrm>
                  <a:off x="0" y="0"/>
                  <a:ext cx="327" cy="456"/>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nvGrpSpPr>
              <p:cNvPr id="149526" name="Group 51"/>
              <p:cNvGrpSpPr>
                <a:grpSpLocks/>
              </p:cNvGrpSpPr>
              <p:nvPr/>
            </p:nvGrpSpPr>
            <p:grpSpPr bwMode="auto">
              <a:xfrm>
                <a:off x="1689" y="562"/>
                <a:ext cx="326" cy="455"/>
                <a:chOff x="0" y="0"/>
                <a:chExt cx="326" cy="455"/>
              </a:xfrm>
            </p:grpSpPr>
            <p:sp>
              <p:nvSpPr>
                <p:cNvPr id="115764" name="Rectangle 52"/>
                <p:cNvSpPr>
                  <a:spLocks noChangeArrowheads="1"/>
                </p:cNvSpPr>
                <p:nvPr/>
              </p:nvSpPr>
              <p:spPr bwMode="auto">
                <a:xfrm>
                  <a:off x="44" y="0"/>
                  <a:ext cx="240"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15765" name="Rectangle 53"/>
                <p:cNvSpPr>
                  <a:spLocks noChangeArrowheads="1"/>
                </p:cNvSpPr>
                <p:nvPr/>
              </p:nvSpPr>
              <p:spPr bwMode="auto">
                <a:xfrm>
                  <a:off x="0" y="0"/>
                  <a:ext cx="327" cy="456"/>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nvGrpSpPr>
              <p:cNvPr id="149527" name="Group 54"/>
              <p:cNvGrpSpPr>
                <a:grpSpLocks/>
              </p:cNvGrpSpPr>
              <p:nvPr/>
            </p:nvGrpSpPr>
            <p:grpSpPr bwMode="auto">
              <a:xfrm>
                <a:off x="2017" y="562"/>
                <a:ext cx="326" cy="455"/>
                <a:chOff x="0" y="0"/>
                <a:chExt cx="326" cy="455"/>
              </a:xfrm>
            </p:grpSpPr>
            <p:sp>
              <p:nvSpPr>
                <p:cNvPr id="115767" name="Rectangle 55"/>
                <p:cNvSpPr>
                  <a:spLocks noChangeArrowheads="1"/>
                </p:cNvSpPr>
                <p:nvPr/>
              </p:nvSpPr>
              <p:spPr bwMode="auto">
                <a:xfrm>
                  <a:off x="44" y="0"/>
                  <a:ext cx="240"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15768" name="Rectangle 56"/>
                <p:cNvSpPr>
                  <a:spLocks noChangeArrowheads="1"/>
                </p:cNvSpPr>
                <p:nvPr/>
              </p:nvSpPr>
              <p:spPr bwMode="auto">
                <a:xfrm>
                  <a:off x="0" y="0"/>
                  <a:ext cx="327" cy="456"/>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nvGrpSpPr>
              <p:cNvPr id="149528" name="Group 57"/>
              <p:cNvGrpSpPr>
                <a:grpSpLocks/>
              </p:cNvGrpSpPr>
              <p:nvPr/>
            </p:nvGrpSpPr>
            <p:grpSpPr bwMode="auto">
              <a:xfrm>
                <a:off x="2345" y="562"/>
                <a:ext cx="326" cy="455"/>
                <a:chOff x="0" y="0"/>
                <a:chExt cx="326" cy="455"/>
              </a:xfrm>
            </p:grpSpPr>
            <p:sp>
              <p:nvSpPr>
                <p:cNvPr id="115770" name="Rectangle 58"/>
                <p:cNvSpPr>
                  <a:spLocks noChangeArrowheads="1"/>
                </p:cNvSpPr>
                <p:nvPr/>
              </p:nvSpPr>
              <p:spPr bwMode="auto">
                <a:xfrm>
                  <a:off x="43" y="0"/>
                  <a:ext cx="240"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15771" name="Rectangle 59"/>
                <p:cNvSpPr>
                  <a:spLocks noChangeArrowheads="1"/>
                </p:cNvSpPr>
                <p:nvPr/>
              </p:nvSpPr>
              <p:spPr bwMode="auto">
                <a:xfrm>
                  <a:off x="0" y="0"/>
                  <a:ext cx="327" cy="456"/>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nvGrpSpPr>
              <p:cNvPr id="149529" name="Group 60"/>
              <p:cNvGrpSpPr>
                <a:grpSpLocks/>
              </p:cNvGrpSpPr>
              <p:nvPr/>
            </p:nvGrpSpPr>
            <p:grpSpPr bwMode="auto">
              <a:xfrm>
                <a:off x="2673" y="562"/>
                <a:ext cx="326" cy="455"/>
                <a:chOff x="0" y="0"/>
                <a:chExt cx="326" cy="455"/>
              </a:xfrm>
            </p:grpSpPr>
            <p:sp>
              <p:nvSpPr>
                <p:cNvPr id="115773" name="Rectangle 61"/>
                <p:cNvSpPr>
                  <a:spLocks noChangeArrowheads="1"/>
                </p:cNvSpPr>
                <p:nvPr/>
              </p:nvSpPr>
              <p:spPr bwMode="auto">
                <a:xfrm>
                  <a:off x="43" y="0"/>
                  <a:ext cx="240"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15774" name="Rectangle 62"/>
                <p:cNvSpPr>
                  <a:spLocks noChangeArrowheads="1"/>
                </p:cNvSpPr>
                <p:nvPr/>
              </p:nvSpPr>
              <p:spPr bwMode="auto">
                <a:xfrm>
                  <a:off x="0" y="0"/>
                  <a:ext cx="327" cy="456"/>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nvGrpSpPr>
              <p:cNvPr id="149530" name="Group 63"/>
              <p:cNvGrpSpPr>
                <a:grpSpLocks/>
              </p:cNvGrpSpPr>
              <p:nvPr/>
            </p:nvGrpSpPr>
            <p:grpSpPr bwMode="auto">
              <a:xfrm>
                <a:off x="3001" y="562"/>
                <a:ext cx="326" cy="455"/>
                <a:chOff x="0" y="0"/>
                <a:chExt cx="326" cy="455"/>
              </a:xfrm>
            </p:grpSpPr>
            <p:sp>
              <p:nvSpPr>
                <p:cNvPr id="115776" name="Rectangle 64"/>
                <p:cNvSpPr>
                  <a:spLocks noChangeArrowheads="1"/>
                </p:cNvSpPr>
                <p:nvPr/>
              </p:nvSpPr>
              <p:spPr bwMode="auto">
                <a:xfrm>
                  <a:off x="43" y="0"/>
                  <a:ext cx="240"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15777" name="Rectangle 65"/>
                <p:cNvSpPr>
                  <a:spLocks noChangeArrowheads="1"/>
                </p:cNvSpPr>
                <p:nvPr/>
              </p:nvSpPr>
              <p:spPr bwMode="auto">
                <a:xfrm>
                  <a:off x="0" y="0"/>
                  <a:ext cx="327" cy="456"/>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nvGrpSpPr>
              <p:cNvPr id="149531" name="Group 66"/>
              <p:cNvGrpSpPr>
                <a:grpSpLocks/>
              </p:cNvGrpSpPr>
              <p:nvPr/>
            </p:nvGrpSpPr>
            <p:grpSpPr bwMode="auto">
              <a:xfrm>
                <a:off x="3328" y="562"/>
                <a:ext cx="326" cy="455"/>
                <a:chOff x="0" y="0"/>
                <a:chExt cx="326" cy="455"/>
              </a:xfrm>
            </p:grpSpPr>
            <p:sp>
              <p:nvSpPr>
                <p:cNvPr id="115779" name="Rectangle 67"/>
                <p:cNvSpPr>
                  <a:spLocks noChangeArrowheads="1"/>
                </p:cNvSpPr>
                <p:nvPr/>
              </p:nvSpPr>
              <p:spPr bwMode="auto">
                <a:xfrm>
                  <a:off x="44" y="0"/>
                  <a:ext cx="240"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15780" name="Rectangle 68"/>
                <p:cNvSpPr>
                  <a:spLocks noChangeArrowheads="1"/>
                </p:cNvSpPr>
                <p:nvPr/>
              </p:nvSpPr>
              <p:spPr bwMode="auto">
                <a:xfrm>
                  <a:off x="0" y="0"/>
                  <a:ext cx="327" cy="456"/>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nvGrpSpPr>
              <p:cNvPr id="149532" name="Group 69"/>
              <p:cNvGrpSpPr>
                <a:grpSpLocks/>
              </p:cNvGrpSpPr>
              <p:nvPr/>
            </p:nvGrpSpPr>
            <p:grpSpPr bwMode="auto">
              <a:xfrm>
                <a:off x="3656" y="562"/>
                <a:ext cx="458" cy="455"/>
                <a:chOff x="0" y="0"/>
                <a:chExt cx="458" cy="455"/>
              </a:xfrm>
            </p:grpSpPr>
            <p:sp>
              <p:nvSpPr>
                <p:cNvPr id="115782" name="Rectangle 70"/>
                <p:cNvSpPr>
                  <a:spLocks noChangeArrowheads="1"/>
                </p:cNvSpPr>
                <p:nvPr/>
              </p:nvSpPr>
              <p:spPr bwMode="auto">
                <a:xfrm>
                  <a:off x="44" y="0"/>
                  <a:ext cx="372"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400">
                      <a:solidFill>
                        <a:srgbClr val="000000"/>
                      </a:solidFill>
                    </a:rPr>
                    <a:t>无</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sz="1400">
                    <a:solidFill>
                      <a:srgbClr val="000000"/>
                    </a:solidFill>
                  </a:endParaRPr>
                </a:p>
              </p:txBody>
            </p:sp>
            <p:sp>
              <p:nvSpPr>
                <p:cNvPr id="115783" name="Rectangle 71"/>
                <p:cNvSpPr>
                  <a:spLocks noChangeArrowheads="1"/>
                </p:cNvSpPr>
                <p:nvPr/>
              </p:nvSpPr>
              <p:spPr bwMode="auto">
                <a:xfrm>
                  <a:off x="0" y="0"/>
                  <a:ext cx="459" cy="456"/>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nvGrpSpPr>
              <p:cNvPr id="149533" name="Group 72"/>
              <p:cNvGrpSpPr>
                <a:grpSpLocks/>
              </p:cNvGrpSpPr>
              <p:nvPr/>
            </p:nvGrpSpPr>
            <p:grpSpPr bwMode="auto">
              <a:xfrm>
                <a:off x="0" y="1019"/>
                <a:ext cx="377" cy="1085"/>
                <a:chOff x="0" y="0"/>
                <a:chExt cx="377" cy="1085"/>
              </a:xfrm>
            </p:grpSpPr>
            <p:sp>
              <p:nvSpPr>
                <p:cNvPr id="115785" name="Rectangle 73"/>
                <p:cNvSpPr>
                  <a:spLocks noChangeArrowheads="1"/>
                </p:cNvSpPr>
                <p:nvPr/>
              </p:nvSpPr>
              <p:spPr bwMode="auto">
                <a:xfrm>
                  <a:off x="43" y="0"/>
                  <a:ext cx="291" cy="10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400">
                      <a:solidFill>
                        <a:srgbClr val="000000"/>
                      </a:solidFill>
                    </a:rPr>
                    <a:t>一</a:t>
                  </a:r>
                  <a:endParaRPr lang="en-US" altLang="zh-CN" sz="1400">
                    <a:solidFill>
                      <a:srgbClr val="000000"/>
                    </a:solidFill>
                  </a:endParaRP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400">
                      <a:solidFill>
                        <a:srgbClr val="000000"/>
                      </a:solidFill>
                    </a:rPr>
                    <a:t>位</a:t>
                  </a:r>
                  <a:endParaRPr lang="en-US" altLang="zh-CN" sz="1400">
                    <a:solidFill>
                      <a:srgbClr val="000000"/>
                    </a:solidFill>
                  </a:endParaRP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400">
                      <a:solidFill>
                        <a:srgbClr val="000000"/>
                      </a:solidFill>
                    </a:rPr>
                    <a:t>出</a:t>
                  </a:r>
                  <a:endParaRPr lang="en-US" altLang="zh-CN" sz="1400">
                    <a:solidFill>
                      <a:srgbClr val="000000"/>
                    </a:solidFill>
                  </a:endParaRP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1400">
                      <a:solidFill>
                        <a:srgbClr val="000000"/>
                      </a:solidFill>
                    </a:rPr>
                    <a:t>错</a:t>
                  </a:r>
                  <a:endParaRPr lang="en-US" altLang="zh-CN" sz="1400">
                    <a:solidFill>
                      <a:srgbClr val="000000"/>
                    </a:solidFill>
                  </a:endParaRP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latin typeface="Arial" pitchFamily="34" charset="0"/>
                    </a:rPr>
                    <a:t> </a:t>
                  </a:r>
                  <a:endParaRPr lang="en-US" altLang="zh-CN" sz="1400">
                    <a:solidFill>
                      <a:srgbClr val="000000"/>
                    </a:solidFill>
                  </a:endParaRP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1400">
                    <a:solidFill>
                      <a:srgbClr val="000000"/>
                    </a:solidFill>
                  </a:endParaRPr>
                </a:p>
              </p:txBody>
            </p:sp>
            <p:sp>
              <p:nvSpPr>
                <p:cNvPr id="115786" name="Rectangle 74"/>
                <p:cNvSpPr>
                  <a:spLocks noChangeArrowheads="1"/>
                </p:cNvSpPr>
                <p:nvPr/>
              </p:nvSpPr>
              <p:spPr bwMode="auto">
                <a:xfrm>
                  <a:off x="0" y="0"/>
                  <a:ext cx="378" cy="1086"/>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nvGrpSpPr>
              <p:cNvPr id="149534" name="Group 75"/>
              <p:cNvGrpSpPr>
                <a:grpSpLocks/>
              </p:cNvGrpSpPr>
              <p:nvPr/>
            </p:nvGrpSpPr>
            <p:grpSpPr bwMode="auto">
              <a:xfrm>
                <a:off x="378" y="1019"/>
                <a:ext cx="326" cy="1085"/>
                <a:chOff x="0" y="0"/>
                <a:chExt cx="326" cy="1085"/>
              </a:xfrm>
            </p:grpSpPr>
            <p:sp>
              <p:nvSpPr>
                <p:cNvPr id="115788" name="Rectangle 76"/>
                <p:cNvSpPr>
                  <a:spLocks noChangeArrowheads="1"/>
                </p:cNvSpPr>
                <p:nvPr/>
              </p:nvSpPr>
              <p:spPr bwMode="auto">
                <a:xfrm>
                  <a:off x="44" y="0"/>
                  <a:ext cx="240" cy="10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15789" name="Rectangle 77"/>
                <p:cNvSpPr>
                  <a:spLocks noChangeArrowheads="1"/>
                </p:cNvSpPr>
                <p:nvPr/>
              </p:nvSpPr>
              <p:spPr bwMode="auto">
                <a:xfrm>
                  <a:off x="0" y="0"/>
                  <a:ext cx="327" cy="1086"/>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nvGrpSpPr>
              <p:cNvPr id="149535" name="Group 78"/>
              <p:cNvGrpSpPr>
                <a:grpSpLocks/>
              </p:cNvGrpSpPr>
              <p:nvPr/>
            </p:nvGrpSpPr>
            <p:grpSpPr bwMode="auto">
              <a:xfrm>
                <a:off x="706" y="1019"/>
                <a:ext cx="326" cy="1085"/>
                <a:chOff x="0" y="0"/>
                <a:chExt cx="326" cy="1085"/>
              </a:xfrm>
            </p:grpSpPr>
            <p:sp>
              <p:nvSpPr>
                <p:cNvPr id="115791" name="Rectangle 79"/>
                <p:cNvSpPr>
                  <a:spLocks noChangeArrowheads="1"/>
                </p:cNvSpPr>
                <p:nvPr/>
              </p:nvSpPr>
              <p:spPr bwMode="auto">
                <a:xfrm>
                  <a:off x="44" y="0"/>
                  <a:ext cx="240" cy="10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15792" name="Rectangle 80"/>
                <p:cNvSpPr>
                  <a:spLocks noChangeArrowheads="1"/>
                </p:cNvSpPr>
                <p:nvPr/>
              </p:nvSpPr>
              <p:spPr bwMode="auto">
                <a:xfrm>
                  <a:off x="0" y="0"/>
                  <a:ext cx="327" cy="1086"/>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nvGrpSpPr>
              <p:cNvPr id="149536" name="Group 81"/>
              <p:cNvGrpSpPr>
                <a:grpSpLocks/>
              </p:cNvGrpSpPr>
              <p:nvPr/>
            </p:nvGrpSpPr>
            <p:grpSpPr bwMode="auto">
              <a:xfrm>
                <a:off x="1034" y="1019"/>
                <a:ext cx="326" cy="1085"/>
                <a:chOff x="0" y="0"/>
                <a:chExt cx="326" cy="1085"/>
              </a:xfrm>
            </p:grpSpPr>
            <p:sp>
              <p:nvSpPr>
                <p:cNvPr id="115794" name="Rectangle 82"/>
                <p:cNvSpPr>
                  <a:spLocks noChangeArrowheads="1"/>
                </p:cNvSpPr>
                <p:nvPr/>
              </p:nvSpPr>
              <p:spPr bwMode="auto">
                <a:xfrm>
                  <a:off x="43" y="0"/>
                  <a:ext cx="240" cy="10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15795" name="Rectangle 83"/>
                <p:cNvSpPr>
                  <a:spLocks noChangeArrowheads="1"/>
                </p:cNvSpPr>
                <p:nvPr/>
              </p:nvSpPr>
              <p:spPr bwMode="auto">
                <a:xfrm>
                  <a:off x="0" y="0"/>
                  <a:ext cx="327" cy="1086"/>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nvGrpSpPr>
              <p:cNvPr id="149537" name="Group 84"/>
              <p:cNvGrpSpPr>
                <a:grpSpLocks/>
              </p:cNvGrpSpPr>
              <p:nvPr/>
            </p:nvGrpSpPr>
            <p:grpSpPr bwMode="auto">
              <a:xfrm>
                <a:off x="1361" y="1019"/>
                <a:ext cx="326" cy="1085"/>
                <a:chOff x="0" y="0"/>
                <a:chExt cx="326" cy="1085"/>
              </a:xfrm>
            </p:grpSpPr>
            <p:sp>
              <p:nvSpPr>
                <p:cNvPr id="115797" name="Rectangle 85"/>
                <p:cNvSpPr>
                  <a:spLocks noChangeArrowheads="1"/>
                </p:cNvSpPr>
                <p:nvPr/>
              </p:nvSpPr>
              <p:spPr bwMode="auto">
                <a:xfrm>
                  <a:off x="44" y="0"/>
                  <a:ext cx="240" cy="10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15798" name="Rectangle 86"/>
                <p:cNvSpPr>
                  <a:spLocks noChangeArrowheads="1"/>
                </p:cNvSpPr>
                <p:nvPr/>
              </p:nvSpPr>
              <p:spPr bwMode="auto">
                <a:xfrm>
                  <a:off x="0" y="0"/>
                  <a:ext cx="327" cy="1086"/>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nvGrpSpPr>
              <p:cNvPr id="149538" name="Group 87"/>
              <p:cNvGrpSpPr>
                <a:grpSpLocks/>
              </p:cNvGrpSpPr>
              <p:nvPr/>
            </p:nvGrpSpPr>
            <p:grpSpPr bwMode="auto">
              <a:xfrm>
                <a:off x="1689" y="1019"/>
                <a:ext cx="326" cy="1085"/>
                <a:chOff x="0" y="0"/>
                <a:chExt cx="326" cy="1085"/>
              </a:xfrm>
            </p:grpSpPr>
            <p:sp>
              <p:nvSpPr>
                <p:cNvPr id="115800" name="Rectangle 88"/>
                <p:cNvSpPr>
                  <a:spLocks noChangeArrowheads="1"/>
                </p:cNvSpPr>
                <p:nvPr/>
              </p:nvSpPr>
              <p:spPr bwMode="auto">
                <a:xfrm>
                  <a:off x="44" y="0"/>
                  <a:ext cx="240" cy="10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15801" name="Rectangle 89"/>
                <p:cNvSpPr>
                  <a:spLocks noChangeArrowheads="1"/>
                </p:cNvSpPr>
                <p:nvPr/>
              </p:nvSpPr>
              <p:spPr bwMode="auto">
                <a:xfrm>
                  <a:off x="0" y="0"/>
                  <a:ext cx="327" cy="1086"/>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nvGrpSpPr>
              <p:cNvPr id="149539" name="Group 90"/>
              <p:cNvGrpSpPr>
                <a:grpSpLocks/>
              </p:cNvGrpSpPr>
              <p:nvPr/>
            </p:nvGrpSpPr>
            <p:grpSpPr bwMode="auto">
              <a:xfrm>
                <a:off x="2017" y="1019"/>
                <a:ext cx="326" cy="1085"/>
                <a:chOff x="0" y="0"/>
                <a:chExt cx="326" cy="1085"/>
              </a:xfrm>
            </p:grpSpPr>
            <p:sp>
              <p:nvSpPr>
                <p:cNvPr id="115803" name="Rectangle 91"/>
                <p:cNvSpPr>
                  <a:spLocks noChangeArrowheads="1"/>
                </p:cNvSpPr>
                <p:nvPr/>
              </p:nvSpPr>
              <p:spPr bwMode="auto">
                <a:xfrm>
                  <a:off x="44" y="0"/>
                  <a:ext cx="240" cy="10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15804" name="Rectangle 92"/>
                <p:cNvSpPr>
                  <a:spLocks noChangeArrowheads="1"/>
                </p:cNvSpPr>
                <p:nvPr/>
              </p:nvSpPr>
              <p:spPr bwMode="auto">
                <a:xfrm>
                  <a:off x="0" y="0"/>
                  <a:ext cx="327" cy="1086"/>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nvGrpSpPr>
              <p:cNvPr id="149540" name="Group 93"/>
              <p:cNvGrpSpPr>
                <a:grpSpLocks/>
              </p:cNvGrpSpPr>
              <p:nvPr/>
            </p:nvGrpSpPr>
            <p:grpSpPr bwMode="auto">
              <a:xfrm>
                <a:off x="2345" y="1019"/>
                <a:ext cx="326" cy="1085"/>
                <a:chOff x="0" y="0"/>
                <a:chExt cx="326" cy="1085"/>
              </a:xfrm>
            </p:grpSpPr>
            <p:sp>
              <p:nvSpPr>
                <p:cNvPr id="115806" name="Rectangle 94"/>
                <p:cNvSpPr>
                  <a:spLocks noChangeArrowheads="1"/>
                </p:cNvSpPr>
                <p:nvPr/>
              </p:nvSpPr>
              <p:spPr bwMode="auto">
                <a:xfrm>
                  <a:off x="43" y="0"/>
                  <a:ext cx="240" cy="10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15807" name="Rectangle 95"/>
                <p:cNvSpPr>
                  <a:spLocks noChangeArrowheads="1"/>
                </p:cNvSpPr>
                <p:nvPr/>
              </p:nvSpPr>
              <p:spPr bwMode="auto">
                <a:xfrm>
                  <a:off x="0" y="0"/>
                  <a:ext cx="327" cy="1086"/>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nvGrpSpPr>
              <p:cNvPr id="149541" name="Group 96"/>
              <p:cNvGrpSpPr>
                <a:grpSpLocks/>
              </p:cNvGrpSpPr>
              <p:nvPr/>
            </p:nvGrpSpPr>
            <p:grpSpPr bwMode="auto">
              <a:xfrm>
                <a:off x="2673" y="1019"/>
                <a:ext cx="326" cy="1085"/>
                <a:chOff x="0" y="0"/>
                <a:chExt cx="326" cy="1085"/>
              </a:xfrm>
            </p:grpSpPr>
            <p:sp>
              <p:nvSpPr>
                <p:cNvPr id="115809" name="Rectangle 97"/>
                <p:cNvSpPr>
                  <a:spLocks noChangeArrowheads="1"/>
                </p:cNvSpPr>
                <p:nvPr/>
              </p:nvSpPr>
              <p:spPr bwMode="auto">
                <a:xfrm>
                  <a:off x="43" y="0"/>
                  <a:ext cx="240" cy="10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15810" name="Rectangle 98"/>
                <p:cNvSpPr>
                  <a:spLocks noChangeArrowheads="1"/>
                </p:cNvSpPr>
                <p:nvPr/>
              </p:nvSpPr>
              <p:spPr bwMode="auto">
                <a:xfrm>
                  <a:off x="0" y="0"/>
                  <a:ext cx="327" cy="1086"/>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nvGrpSpPr>
              <p:cNvPr id="149542" name="Group 99"/>
              <p:cNvGrpSpPr>
                <a:grpSpLocks/>
              </p:cNvGrpSpPr>
              <p:nvPr/>
            </p:nvGrpSpPr>
            <p:grpSpPr bwMode="auto">
              <a:xfrm>
                <a:off x="3001" y="1019"/>
                <a:ext cx="326" cy="1085"/>
                <a:chOff x="0" y="0"/>
                <a:chExt cx="326" cy="1085"/>
              </a:xfrm>
            </p:grpSpPr>
            <p:sp>
              <p:nvSpPr>
                <p:cNvPr id="115812" name="Rectangle 100"/>
                <p:cNvSpPr>
                  <a:spLocks noChangeArrowheads="1"/>
                </p:cNvSpPr>
                <p:nvPr/>
              </p:nvSpPr>
              <p:spPr bwMode="auto">
                <a:xfrm>
                  <a:off x="43" y="0"/>
                  <a:ext cx="240" cy="10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15813" name="Rectangle 101"/>
                <p:cNvSpPr>
                  <a:spLocks noChangeArrowheads="1"/>
                </p:cNvSpPr>
                <p:nvPr/>
              </p:nvSpPr>
              <p:spPr bwMode="auto">
                <a:xfrm>
                  <a:off x="0" y="0"/>
                  <a:ext cx="327" cy="1086"/>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nvGrpSpPr>
              <p:cNvPr id="149543" name="Group 102"/>
              <p:cNvGrpSpPr>
                <a:grpSpLocks/>
              </p:cNvGrpSpPr>
              <p:nvPr/>
            </p:nvGrpSpPr>
            <p:grpSpPr bwMode="auto">
              <a:xfrm>
                <a:off x="3328" y="1019"/>
                <a:ext cx="326" cy="1085"/>
                <a:chOff x="0" y="0"/>
                <a:chExt cx="326" cy="1085"/>
              </a:xfrm>
            </p:grpSpPr>
            <p:sp>
              <p:nvSpPr>
                <p:cNvPr id="115815" name="Rectangle 103"/>
                <p:cNvSpPr>
                  <a:spLocks noChangeArrowheads="1"/>
                </p:cNvSpPr>
                <p:nvPr/>
              </p:nvSpPr>
              <p:spPr bwMode="auto">
                <a:xfrm>
                  <a:off x="44" y="0"/>
                  <a:ext cx="240" cy="10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0</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400">
                    <a:solidFill>
                      <a:srgbClr val="000000"/>
                    </a:solidFill>
                  </a:endParaRPr>
                </a:p>
              </p:txBody>
            </p:sp>
            <p:sp>
              <p:nvSpPr>
                <p:cNvPr id="115816" name="Rectangle 104"/>
                <p:cNvSpPr>
                  <a:spLocks noChangeArrowheads="1"/>
                </p:cNvSpPr>
                <p:nvPr/>
              </p:nvSpPr>
              <p:spPr bwMode="auto">
                <a:xfrm>
                  <a:off x="0" y="0"/>
                  <a:ext cx="327" cy="1086"/>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nvGrpSpPr>
              <p:cNvPr id="149544" name="Group 105"/>
              <p:cNvGrpSpPr>
                <a:grpSpLocks/>
              </p:cNvGrpSpPr>
              <p:nvPr/>
            </p:nvGrpSpPr>
            <p:grpSpPr bwMode="auto">
              <a:xfrm>
                <a:off x="3656" y="1019"/>
                <a:ext cx="458" cy="1085"/>
                <a:chOff x="0" y="0"/>
                <a:chExt cx="458" cy="1085"/>
              </a:xfrm>
            </p:grpSpPr>
            <p:sp>
              <p:nvSpPr>
                <p:cNvPr id="115818" name="Rectangle 106"/>
                <p:cNvSpPr>
                  <a:spLocks noChangeArrowheads="1"/>
                </p:cNvSpPr>
                <p:nvPr/>
              </p:nvSpPr>
              <p:spPr bwMode="auto">
                <a:xfrm>
                  <a:off x="44" y="0"/>
                  <a:ext cx="372" cy="10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nchor="ctr"/>
                <a:lstStyle/>
                <a:p>
                  <a:pPr algn="ctr" defTabSz="449263" fontAlgn="base">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D</a:t>
                  </a:r>
                  <a:r>
                    <a:rPr lang="en-US" altLang="zh-CN" sz="1400" baseline="-30000">
                      <a:solidFill>
                        <a:srgbClr val="000000"/>
                      </a:solidFill>
                    </a:rPr>
                    <a:t>7</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D</a:t>
                  </a:r>
                  <a:r>
                    <a:rPr lang="en-US" altLang="zh-CN" sz="1400" baseline="-30000">
                      <a:solidFill>
                        <a:srgbClr val="000000"/>
                      </a:solidFill>
                    </a:rPr>
                    <a:t>6</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D</a:t>
                  </a:r>
                  <a:r>
                    <a:rPr lang="en-US" altLang="zh-CN" sz="1400" baseline="-30000">
                      <a:solidFill>
                        <a:srgbClr val="000000"/>
                      </a:solidFill>
                    </a:rPr>
                    <a:t>5</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D</a:t>
                  </a:r>
                  <a:r>
                    <a:rPr lang="en-US" altLang="zh-CN" sz="1400" baseline="-30000">
                      <a:solidFill>
                        <a:srgbClr val="000000"/>
                      </a:solidFill>
                    </a:rPr>
                    <a:t>4</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D</a:t>
                  </a:r>
                  <a:r>
                    <a:rPr lang="en-US" altLang="zh-CN" sz="1400" baseline="-30000">
                      <a:solidFill>
                        <a:srgbClr val="000000"/>
                      </a:solidFill>
                    </a:rPr>
                    <a:t>3</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D</a:t>
                  </a:r>
                  <a:r>
                    <a:rPr lang="en-US" altLang="zh-CN" sz="1400" baseline="-30000">
                      <a:solidFill>
                        <a:srgbClr val="000000"/>
                      </a:solidFill>
                    </a:rPr>
                    <a:t>2</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a:solidFill>
                        <a:srgbClr val="000000"/>
                      </a:solidFill>
                    </a:rPr>
                    <a:t>D</a:t>
                  </a:r>
                  <a:r>
                    <a:rPr lang="en-US" altLang="zh-CN" sz="1400" baseline="-30000">
                      <a:solidFill>
                        <a:srgbClr val="000000"/>
                      </a:solidFill>
                    </a:rPr>
                    <a:t>1</a:t>
                  </a:r>
                </a:p>
                <a:p>
                  <a:pPr algn="ctr" defTabSz="449263" eaLnBrk="0" fontAlgn="base" hangingPunct="0">
                    <a:spcBef>
                      <a:spcPct val="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1400" baseline="-30000">
                    <a:solidFill>
                      <a:srgbClr val="000000"/>
                    </a:solidFill>
                  </a:endParaRPr>
                </a:p>
              </p:txBody>
            </p:sp>
            <p:sp>
              <p:nvSpPr>
                <p:cNvPr id="115819" name="Rectangle 107"/>
                <p:cNvSpPr>
                  <a:spLocks noChangeArrowheads="1"/>
                </p:cNvSpPr>
                <p:nvPr/>
              </p:nvSpPr>
              <p:spPr bwMode="auto">
                <a:xfrm>
                  <a:off x="0" y="0"/>
                  <a:ext cx="459" cy="1086"/>
                </a:xfrm>
                <a:prstGeom prst="rect">
                  <a:avLst/>
                </a:prstGeom>
                <a:noFill/>
                <a:ln w="9525"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grpSp>
        <p:sp>
          <p:nvSpPr>
            <p:cNvPr id="115820" name="Rectangle 108"/>
            <p:cNvSpPr>
              <a:spLocks noChangeArrowheads="1"/>
            </p:cNvSpPr>
            <p:nvPr/>
          </p:nvSpPr>
          <p:spPr bwMode="auto">
            <a:xfrm>
              <a:off x="0" y="0"/>
              <a:ext cx="4122" cy="2112"/>
            </a:xfrm>
            <a:prstGeom prst="rect">
              <a:avLst/>
            </a:prstGeom>
            <a:noFill/>
            <a:ln w="9360" cmpd="sng">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spTree>
    <p:extLst>
      <p:ext uri="{BB962C8B-B14F-4D97-AF65-F5344CB8AC3E}">
        <p14:creationId xmlns:p14="http://schemas.microsoft.com/office/powerpoint/2010/main" val="98576889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F39A3B44-3119-46F2-8C52-353D68124483}" type="slidenum">
              <a:rPr kumimoji="0" lang="en-US" altLang="zh-CN">
                <a:solidFill>
                  <a:srgbClr val="FFFFFF"/>
                </a:solidFill>
              </a:rPr>
              <a:pPr/>
              <a:t>31</a:t>
            </a:fld>
            <a:endParaRPr kumimoji="0" lang="en-US" altLang="zh-CN">
              <a:solidFill>
                <a:srgbClr val="FFFFFF"/>
              </a:solidFill>
            </a:endParaRPr>
          </a:p>
        </p:txBody>
      </p:sp>
      <p:sp>
        <p:nvSpPr>
          <p:cNvPr id="116738" name="Rectangle 2"/>
          <p:cNvSpPr>
            <a:spLocks noGrp="1" noChangeArrowheads="1"/>
          </p:cNvSpPr>
          <p:nvPr>
            <p:ph type="title"/>
          </p:nvPr>
        </p:nvSpPr>
        <p:spPr>
          <a:xfrm>
            <a:off x="1066800" y="379413"/>
            <a:ext cx="7772400" cy="1143000"/>
          </a:xfrm>
        </p:spPr>
        <p:txBody>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mtClean="0">
                <a:latin typeface="宋体" pitchFamily="2" charset="-122"/>
              </a:rPr>
              <a:t>循环冗余校验码</a:t>
            </a:r>
            <a:r>
              <a:rPr kumimoji="0" lang="en-US" altLang="zh-CN" smtClean="0"/>
              <a:t> </a:t>
            </a:r>
          </a:p>
        </p:txBody>
      </p:sp>
      <p:sp>
        <p:nvSpPr>
          <p:cNvPr id="116739" name="Rectangle 3"/>
          <p:cNvSpPr>
            <a:spLocks noGrp="1" noChangeArrowheads="1"/>
          </p:cNvSpPr>
          <p:nvPr>
            <p:ph type="body" idx="1"/>
          </p:nvPr>
        </p:nvSpPr>
        <p:spPr>
          <a:xfrm>
            <a:off x="990600" y="1766888"/>
            <a:ext cx="7840663" cy="519112"/>
          </a:xfrm>
        </p:spPr>
        <p:txBody>
          <a:bodyPr/>
          <a:lstStyle/>
          <a:p>
            <a:pPr indent="-341313" algn="just">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en-US" sz="2800" smtClean="0">
                <a:solidFill>
                  <a:srgbClr val="000000"/>
                </a:solidFill>
                <a:latin typeface="宋体" pitchFamily="2" charset="-122"/>
              </a:rPr>
              <a:t>无错时：</a:t>
            </a:r>
            <a:r>
              <a:rPr kumimoji="0" lang="en-US" altLang="zh-CN" sz="2800" smtClean="0">
                <a:solidFill>
                  <a:srgbClr val="000000"/>
                </a:solidFill>
                <a:latin typeface="宋体" pitchFamily="2" charset="-122"/>
              </a:rPr>
              <a:t> </a:t>
            </a:r>
          </a:p>
        </p:txBody>
      </p:sp>
      <p:sp>
        <p:nvSpPr>
          <p:cNvPr id="116740" name="Text Box 4"/>
          <p:cNvSpPr txBox="1">
            <a:spLocks noChangeArrowheads="1"/>
          </p:cNvSpPr>
          <p:nvPr/>
        </p:nvSpPr>
        <p:spPr bwMode="auto">
          <a:xfrm>
            <a:off x="2590800" y="1981200"/>
            <a:ext cx="4495800" cy="473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5pPr>
            <a:lvl6pPr marL="2514600" indent="-228600" defTabSz="449263" fontAlgn="base">
              <a:spcBef>
                <a:spcPct val="0"/>
              </a:spcBef>
              <a:spcAft>
                <a:spcPct val="0"/>
              </a:spcAft>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6pPr>
            <a:lvl7pPr marL="2971800" indent="-228600" defTabSz="449263" fontAlgn="base">
              <a:spcBef>
                <a:spcPct val="0"/>
              </a:spcBef>
              <a:spcAft>
                <a:spcPct val="0"/>
              </a:spcAft>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7pPr>
            <a:lvl8pPr marL="3429000" indent="-228600" defTabSz="449263" fontAlgn="base">
              <a:spcBef>
                <a:spcPct val="0"/>
              </a:spcBef>
              <a:spcAft>
                <a:spcPct val="0"/>
              </a:spcAft>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8pPr>
            <a:lvl9pPr marL="3886200" indent="-228600" defTabSz="449263" fontAlgn="base">
              <a:spcBef>
                <a:spcPct val="0"/>
              </a:spcBef>
              <a:spcAft>
                <a:spcPct val="0"/>
              </a:spcAft>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9pPr>
          </a:lstStyle>
          <a:p>
            <a:pPr defTabSz="449263" fontAlgn="base">
              <a:lnSpc>
                <a:spcPct val="80000"/>
              </a:lnSpc>
              <a:spcBef>
                <a:spcPts val="1500"/>
              </a:spcBef>
              <a:spcAft>
                <a:spcPct val="0"/>
              </a:spcAft>
              <a:buSzPct val="100000"/>
              <a:defRPr/>
            </a:pPr>
            <a:r>
              <a:rPr lang="en-US" smtClean="0">
                <a:solidFill>
                  <a:srgbClr val="FFFFFF"/>
                </a:solidFill>
              </a:rPr>
              <a:t>                1111</a:t>
            </a:r>
          </a:p>
          <a:p>
            <a:pPr defTabSz="449263" fontAlgn="base">
              <a:lnSpc>
                <a:spcPct val="80000"/>
              </a:lnSpc>
              <a:spcBef>
                <a:spcPts val="1500"/>
              </a:spcBef>
              <a:spcAft>
                <a:spcPct val="0"/>
              </a:spcAft>
              <a:buSzPct val="100000"/>
              <a:defRPr/>
            </a:pPr>
            <a:r>
              <a:rPr lang="en-US" smtClean="0">
                <a:solidFill>
                  <a:srgbClr val="FFFFFF"/>
                </a:solidFill>
              </a:rPr>
              <a:t>1011  1101001</a:t>
            </a:r>
          </a:p>
          <a:p>
            <a:pPr defTabSz="449263" fontAlgn="base">
              <a:lnSpc>
                <a:spcPct val="80000"/>
              </a:lnSpc>
              <a:spcBef>
                <a:spcPts val="1500"/>
              </a:spcBef>
              <a:spcAft>
                <a:spcPct val="0"/>
              </a:spcAft>
              <a:buSzPct val="100000"/>
              <a:defRPr/>
            </a:pPr>
            <a:r>
              <a:rPr lang="en-US" smtClean="0">
                <a:solidFill>
                  <a:srgbClr val="FFFFFF"/>
                </a:solidFill>
              </a:rPr>
              <a:t>          1011</a:t>
            </a:r>
          </a:p>
          <a:p>
            <a:pPr defTabSz="449263" fontAlgn="base">
              <a:lnSpc>
                <a:spcPct val="80000"/>
              </a:lnSpc>
              <a:spcBef>
                <a:spcPts val="1500"/>
              </a:spcBef>
              <a:spcAft>
                <a:spcPct val="0"/>
              </a:spcAft>
              <a:buSzPct val="100000"/>
              <a:defRPr/>
            </a:pPr>
            <a:r>
              <a:rPr lang="en-US" smtClean="0">
                <a:solidFill>
                  <a:srgbClr val="FFFFFF"/>
                </a:solidFill>
              </a:rPr>
              <a:t>            1100</a:t>
            </a:r>
          </a:p>
          <a:p>
            <a:pPr defTabSz="449263" fontAlgn="base">
              <a:lnSpc>
                <a:spcPct val="80000"/>
              </a:lnSpc>
              <a:spcBef>
                <a:spcPts val="1500"/>
              </a:spcBef>
              <a:spcAft>
                <a:spcPct val="0"/>
              </a:spcAft>
              <a:buSzPct val="100000"/>
              <a:defRPr/>
            </a:pPr>
            <a:r>
              <a:rPr lang="en-US" smtClean="0">
                <a:solidFill>
                  <a:srgbClr val="FFFFFF"/>
                </a:solidFill>
              </a:rPr>
              <a:t>            1011</a:t>
            </a:r>
          </a:p>
          <a:p>
            <a:pPr defTabSz="449263" fontAlgn="base">
              <a:lnSpc>
                <a:spcPct val="80000"/>
              </a:lnSpc>
              <a:spcBef>
                <a:spcPts val="1500"/>
              </a:spcBef>
              <a:spcAft>
                <a:spcPct val="0"/>
              </a:spcAft>
              <a:buSzPct val="100000"/>
              <a:defRPr/>
            </a:pPr>
            <a:r>
              <a:rPr lang="en-US" smtClean="0">
                <a:solidFill>
                  <a:srgbClr val="FFFFFF"/>
                </a:solidFill>
              </a:rPr>
              <a:t>              1110</a:t>
            </a:r>
          </a:p>
          <a:p>
            <a:pPr defTabSz="449263" fontAlgn="base">
              <a:lnSpc>
                <a:spcPct val="80000"/>
              </a:lnSpc>
              <a:spcBef>
                <a:spcPts val="1500"/>
              </a:spcBef>
              <a:spcAft>
                <a:spcPct val="0"/>
              </a:spcAft>
              <a:buSzPct val="100000"/>
              <a:defRPr/>
            </a:pPr>
            <a:r>
              <a:rPr lang="en-US" smtClean="0">
                <a:solidFill>
                  <a:srgbClr val="FFFFFF"/>
                </a:solidFill>
              </a:rPr>
              <a:t>              1011</a:t>
            </a:r>
          </a:p>
          <a:p>
            <a:pPr defTabSz="449263" fontAlgn="base">
              <a:lnSpc>
                <a:spcPct val="80000"/>
              </a:lnSpc>
              <a:spcBef>
                <a:spcPts val="1500"/>
              </a:spcBef>
              <a:spcAft>
                <a:spcPct val="0"/>
              </a:spcAft>
              <a:buSzPct val="100000"/>
              <a:defRPr/>
            </a:pPr>
            <a:r>
              <a:rPr lang="en-US" smtClean="0">
                <a:solidFill>
                  <a:srgbClr val="FFFFFF"/>
                </a:solidFill>
              </a:rPr>
              <a:t>                1011</a:t>
            </a:r>
          </a:p>
          <a:p>
            <a:pPr defTabSz="449263" fontAlgn="base">
              <a:lnSpc>
                <a:spcPct val="80000"/>
              </a:lnSpc>
              <a:spcBef>
                <a:spcPts val="1500"/>
              </a:spcBef>
              <a:spcAft>
                <a:spcPct val="0"/>
              </a:spcAft>
              <a:buSzPct val="100000"/>
              <a:defRPr/>
            </a:pPr>
            <a:r>
              <a:rPr lang="en-US" smtClean="0">
                <a:solidFill>
                  <a:srgbClr val="FFFFFF"/>
                </a:solidFill>
              </a:rPr>
              <a:t>                1011</a:t>
            </a:r>
          </a:p>
          <a:p>
            <a:pPr defTabSz="449263" fontAlgn="base">
              <a:lnSpc>
                <a:spcPct val="80000"/>
              </a:lnSpc>
              <a:spcBef>
                <a:spcPts val="1500"/>
              </a:spcBef>
              <a:spcAft>
                <a:spcPct val="0"/>
              </a:spcAft>
              <a:buSzPct val="100000"/>
              <a:defRPr/>
            </a:pPr>
            <a:r>
              <a:rPr lang="en-US" smtClean="0">
                <a:solidFill>
                  <a:srgbClr val="FFFFFF"/>
                </a:solidFill>
              </a:rPr>
              <a:t>                      0</a:t>
            </a:r>
          </a:p>
        </p:txBody>
      </p:sp>
      <p:sp>
        <p:nvSpPr>
          <p:cNvPr id="116741" name="Line 5"/>
          <p:cNvSpPr>
            <a:spLocks noChangeShapeType="1"/>
          </p:cNvSpPr>
          <p:nvPr/>
        </p:nvSpPr>
        <p:spPr bwMode="auto">
          <a:xfrm>
            <a:off x="3352800" y="2286000"/>
            <a:ext cx="1524000" cy="1588"/>
          </a:xfrm>
          <a:prstGeom prst="line">
            <a:avLst/>
          </a:prstGeom>
          <a:noFill/>
          <a:ln w="93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
        <p:nvSpPr>
          <p:cNvPr id="116742" name="Line 6"/>
          <p:cNvSpPr>
            <a:spLocks noChangeShapeType="1"/>
          </p:cNvSpPr>
          <p:nvPr/>
        </p:nvSpPr>
        <p:spPr bwMode="auto">
          <a:xfrm>
            <a:off x="3352800" y="2286000"/>
            <a:ext cx="1588" cy="533400"/>
          </a:xfrm>
          <a:prstGeom prst="line">
            <a:avLst/>
          </a:prstGeom>
          <a:noFill/>
          <a:ln w="93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
        <p:nvSpPr>
          <p:cNvPr id="116743" name="Line 7"/>
          <p:cNvSpPr>
            <a:spLocks noChangeShapeType="1"/>
          </p:cNvSpPr>
          <p:nvPr/>
        </p:nvSpPr>
        <p:spPr bwMode="auto">
          <a:xfrm>
            <a:off x="3048000" y="3276600"/>
            <a:ext cx="1524000" cy="1588"/>
          </a:xfrm>
          <a:prstGeom prst="line">
            <a:avLst/>
          </a:prstGeom>
          <a:noFill/>
          <a:ln w="93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
        <p:nvSpPr>
          <p:cNvPr id="116744" name="Line 8"/>
          <p:cNvSpPr>
            <a:spLocks noChangeShapeType="1"/>
          </p:cNvSpPr>
          <p:nvPr/>
        </p:nvSpPr>
        <p:spPr bwMode="auto">
          <a:xfrm>
            <a:off x="2971800" y="4343400"/>
            <a:ext cx="1905000" cy="1588"/>
          </a:xfrm>
          <a:prstGeom prst="line">
            <a:avLst/>
          </a:prstGeom>
          <a:noFill/>
          <a:ln w="93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
        <p:nvSpPr>
          <p:cNvPr id="116745" name="Line 9"/>
          <p:cNvSpPr>
            <a:spLocks noChangeShapeType="1"/>
          </p:cNvSpPr>
          <p:nvPr/>
        </p:nvSpPr>
        <p:spPr bwMode="auto">
          <a:xfrm>
            <a:off x="3048000" y="5257800"/>
            <a:ext cx="1905000" cy="1588"/>
          </a:xfrm>
          <a:prstGeom prst="line">
            <a:avLst/>
          </a:prstGeom>
          <a:noFill/>
          <a:ln w="93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
        <p:nvSpPr>
          <p:cNvPr id="116746" name="Line 10"/>
          <p:cNvSpPr>
            <a:spLocks noChangeShapeType="1"/>
          </p:cNvSpPr>
          <p:nvPr/>
        </p:nvSpPr>
        <p:spPr bwMode="auto">
          <a:xfrm>
            <a:off x="3124200" y="6248400"/>
            <a:ext cx="1828800" cy="1588"/>
          </a:xfrm>
          <a:prstGeom prst="line">
            <a:avLst/>
          </a:prstGeom>
          <a:noFill/>
          <a:ln w="93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Tree>
    <p:extLst>
      <p:ext uri="{BB962C8B-B14F-4D97-AF65-F5344CB8AC3E}">
        <p14:creationId xmlns:p14="http://schemas.microsoft.com/office/powerpoint/2010/main" val="207157849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4E494E60-D97C-4E23-98BC-F1FD4363F5A3}" type="slidenum">
              <a:rPr kumimoji="0" lang="en-US" altLang="zh-CN">
                <a:solidFill>
                  <a:srgbClr val="FFFFFF"/>
                </a:solidFill>
              </a:rPr>
              <a:pPr/>
              <a:t>32</a:t>
            </a:fld>
            <a:endParaRPr kumimoji="0" lang="en-US" altLang="zh-CN">
              <a:solidFill>
                <a:srgbClr val="FFFFFF"/>
              </a:solidFill>
            </a:endParaRPr>
          </a:p>
        </p:txBody>
      </p:sp>
      <p:sp>
        <p:nvSpPr>
          <p:cNvPr id="117762" name="Rectangle 2"/>
          <p:cNvSpPr>
            <a:spLocks noGrp="1" noChangeArrowheads="1"/>
          </p:cNvSpPr>
          <p:nvPr>
            <p:ph type="title"/>
          </p:nvPr>
        </p:nvSpPr>
        <p:spPr>
          <a:xfrm>
            <a:off x="1066800" y="379413"/>
            <a:ext cx="7772400" cy="1143000"/>
          </a:xfrm>
        </p:spPr>
        <p:txBody>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mtClean="0">
                <a:latin typeface="宋体" pitchFamily="2" charset="-122"/>
              </a:rPr>
              <a:t>循环冗余校验码</a:t>
            </a:r>
            <a:r>
              <a:rPr kumimoji="0" lang="en-US" altLang="zh-CN" smtClean="0"/>
              <a:t> </a:t>
            </a:r>
          </a:p>
        </p:txBody>
      </p:sp>
      <p:sp>
        <p:nvSpPr>
          <p:cNvPr id="117763" name="Rectangle 3"/>
          <p:cNvSpPr>
            <a:spLocks noGrp="1" noChangeArrowheads="1"/>
          </p:cNvSpPr>
          <p:nvPr>
            <p:ph type="body" idx="1"/>
          </p:nvPr>
        </p:nvSpPr>
        <p:spPr>
          <a:xfrm>
            <a:off x="990600" y="1766888"/>
            <a:ext cx="7840663" cy="519112"/>
          </a:xfrm>
        </p:spPr>
        <p:txBody>
          <a:bodyPr/>
          <a:lstStyle/>
          <a:p>
            <a:pPr indent="-341313" algn="just">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800" smtClean="0">
                <a:solidFill>
                  <a:srgbClr val="000000"/>
                </a:solidFill>
                <a:latin typeface="宋体" pitchFamily="2" charset="-122"/>
              </a:rPr>
              <a:t>D7</a:t>
            </a:r>
            <a:r>
              <a:rPr kumimoji="0" lang="en-US" altLang="en-US" sz="2800" smtClean="0">
                <a:solidFill>
                  <a:srgbClr val="000000"/>
                </a:solidFill>
                <a:latin typeface="宋体" pitchFamily="2" charset="-122"/>
              </a:rPr>
              <a:t>错时：</a:t>
            </a:r>
            <a:r>
              <a:rPr kumimoji="0" lang="en-US" altLang="zh-CN" sz="2800" smtClean="0">
                <a:solidFill>
                  <a:srgbClr val="000000"/>
                </a:solidFill>
                <a:latin typeface="宋体" pitchFamily="2" charset="-122"/>
              </a:rPr>
              <a:t> </a:t>
            </a:r>
          </a:p>
        </p:txBody>
      </p:sp>
      <p:sp>
        <p:nvSpPr>
          <p:cNvPr id="117764" name="Text Box 4"/>
          <p:cNvSpPr txBox="1">
            <a:spLocks noChangeArrowheads="1"/>
          </p:cNvSpPr>
          <p:nvPr/>
        </p:nvSpPr>
        <p:spPr bwMode="auto">
          <a:xfrm>
            <a:off x="2590800" y="1981200"/>
            <a:ext cx="4495800" cy="473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5pPr>
            <a:lvl6pPr marL="2514600" indent="-228600" defTabSz="449263" fontAlgn="base">
              <a:spcBef>
                <a:spcPct val="0"/>
              </a:spcBef>
              <a:spcAft>
                <a:spcPct val="0"/>
              </a:spcAft>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6pPr>
            <a:lvl7pPr marL="2971800" indent="-228600" defTabSz="449263" fontAlgn="base">
              <a:spcBef>
                <a:spcPct val="0"/>
              </a:spcBef>
              <a:spcAft>
                <a:spcPct val="0"/>
              </a:spcAft>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7pPr>
            <a:lvl8pPr marL="3429000" indent="-228600" defTabSz="449263" fontAlgn="base">
              <a:spcBef>
                <a:spcPct val="0"/>
              </a:spcBef>
              <a:spcAft>
                <a:spcPct val="0"/>
              </a:spcAft>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8pPr>
            <a:lvl9pPr marL="3886200" indent="-228600" defTabSz="449263" fontAlgn="base">
              <a:spcBef>
                <a:spcPct val="0"/>
              </a:spcBef>
              <a:spcAft>
                <a:spcPct val="0"/>
              </a:spcAft>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9pPr>
          </a:lstStyle>
          <a:p>
            <a:pPr defTabSz="449263" fontAlgn="base">
              <a:lnSpc>
                <a:spcPct val="80000"/>
              </a:lnSpc>
              <a:spcBef>
                <a:spcPts val="1500"/>
              </a:spcBef>
              <a:spcAft>
                <a:spcPct val="0"/>
              </a:spcAft>
              <a:buSzPct val="100000"/>
              <a:defRPr/>
            </a:pPr>
            <a:r>
              <a:rPr lang="en-US" smtClean="0">
                <a:solidFill>
                  <a:srgbClr val="FFFFFF"/>
                </a:solidFill>
              </a:rPr>
              <a:t>                1111</a:t>
            </a:r>
          </a:p>
          <a:p>
            <a:pPr defTabSz="449263" fontAlgn="base">
              <a:lnSpc>
                <a:spcPct val="80000"/>
              </a:lnSpc>
              <a:spcBef>
                <a:spcPts val="1500"/>
              </a:spcBef>
              <a:spcAft>
                <a:spcPct val="0"/>
              </a:spcAft>
              <a:buSzPct val="100000"/>
              <a:defRPr/>
            </a:pPr>
            <a:r>
              <a:rPr lang="en-US" smtClean="0">
                <a:solidFill>
                  <a:srgbClr val="FFFFFF"/>
                </a:solidFill>
              </a:rPr>
              <a:t>1011  110100</a:t>
            </a:r>
            <a:r>
              <a:rPr lang="en-US" smtClean="0">
                <a:solidFill>
                  <a:srgbClr val="FF0000"/>
                </a:solidFill>
              </a:rPr>
              <a:t>0</a:t>
            </a:r>
          </a:p>
          <a:p>
            <a:pPr defTabSz="449263" fontAlgn="base">
              <a:lnSpc>
                <a:spcPct val="80000"/>
              </a:lnSpc>
              <a:spcBef>
                <a:spcPts val="1500"/>
              </a:spcBef>
              <a:spcAft>
                <a:spcPct val="0"/>
              </a:spcAft>
              <a:buSzPct val="100000"/>
              <a:defRPr/>
            </a:pPr>
            <a:r>
              <a:rPr lang="en-US" smtClean="0">
                <a:solidFill>
                  <a:srgbClr val="FFFFFF"/>
                </a:solidFill>
              </a:rPr>
              <a:t>          1011</a:t>
            </a:r>
          </a:p>
          <a:p>
            <a:pPr defTabSz="449263" fontAlgn="base">
              <a:lnSpc>
                <a:spcPct val="80000"/>
              </a:lnSpc>
              <a:spcBef>
                <a:spcPts val="1500"/>
              </a:spcBef>
              <a:spcAft>
                <a:spcPct val="0"/>
              </a:spcAft>
              <a:buSzPct val="100000"/>
              <a:defRPr/>
            </a:pPr>
            <a:r>
              <a:rPr lang="en-US" smtClean="0">
                <a:solidFill>
                  <a:srgbClr val="FFFFFF"/>
                </a:solidFill>
              </a:rPr>
              <a:t>            1100</a:t>
            </a:r>
          </a:p>
          <a:p>
            <a:pPr defTabSz="449263" fontAlgn="base">
              <a:lnSpc>
                <a:spcPct val="80000"/>
              </a:lnSpc>
              <a:spcBef>
                <a:spcPts val="1500"/>
              </a:spcBef>
              <a:spcAft>
                <a:spcPct val="0"/>
              </a:spcAft>
              <a:buSzPct val="100000"/>
              <a:defRPr/>
            </a:pPr>
            <a:r>
              <a:rPr lang="en-US" smtClean="0">
                <a:solidFill>
                  <a:srgbClr val="FFFFFF"/>
                </a:solidFill>
              </a:rPr>
              <a:t>            1011</a:t>
            </a:r>
          </a:p>
          <a:p>
            <a:pPr defTabSz="449263" fontAlgn="base">
              <a:lnSpc>
                <a:spcPct val="80000"/>
              </a:lnSpc>
              <a:spcBef>
                <a:spcPts val="1500"/>
              </a:spcBef>
              <a:spcAft>
                <a:spcPct val="0"/>
              </a:spcAft>
              <a:buSzPct val="100000"/>
              <a:defRPr/>
            </a:pPr>
            <a:r>
              <a:rPr lang="en-US" smtClean="0">
                <a:solidFill>
                  <a:srgbClr val="FFFFFF"/>
                </a:solidFill>
              </a:rPr>
              <a:t>              1110</a:t>
            </a:r>
          </a:p>
          <a:p>
            <a:pPr defTabSz="449263" fontAlgn="base">
              <a:lnSpc>
                <a:spcPct val="80000"/>
              </a:lnSpc>
              <a:spcBef>
                <a:spcPts val="1500"/>
              </a:spcBef>
              <a:spcAft>
                <a:spcPct val="0"/>
              </a:spcAft>
              <a:buSzPct val="100000"/>
              <a:defRPr/>
            </a:pPr>
            <a:r>
              <a:rPr lang="en-US" smtClean="0">
                <a:solidFill>
                  <a:srgbClr val="FFFFFF"/>
                </a:solidFill>
              </a:rPr>
              <a:t>              1011</a:t>
            </a:r>
          </a:p>
          <a:p>
            <a:pPr defTabSz="449263" fontAlgn="base">
              <a:lnSpc>
                <a:spcPct val="80000"/>
              </a:lnSpc>
              <a:spcBef>
                <a:spcPts val="1500"/>
              </a:spcBef>
              <a:spcAft>
                <a:spcPct val="0"/>
              </a:spcAft>
              <a:buSzPct val="100000"/>
              <a:defRPr/>
            </a:pPr>
            <a:r>
              <a:rPr lang="en-US" smtClean="0">
                <a:solidFill>
                  <a:srgbClr val="FFFFFF"/>
                </a:solidFill>
              </a:rPr>
              <a:t>                101</a:t>
            </a:r>
            <a:r>
              <a:rPr lang="en-US" smtClean="0">
                <a:solidFill>
                  <a:srgbClr val="FF0000"/>
                </a:solidFill>
              </a:rPr>
              <a:t>0</a:t>
            </a:r>
          </a:p>
          <a:p>
            <a:pPr defTabSz="449263" fontAlgn="base">
              <a:lnSpc>
                <a:spcPct val="80000"/>
              </a:lnSpc>
              <a:spcBef>
                <a:spcPts val="1500"/>
              </a:spcBef>
              <a:spcAft>
                <a:spcPct val="0"/>
              </a:spcAft>
              <a:buSzPct val="100000"/>
              <a:defRPr/>
            </a:pPr>
            <a:r>
              <a:rPr lang="en-US" smtClean="0">
                <a:solidFill>
                  <a:srgbClr val="FFFFFF"/>
                </a:solidFill>
              </a:rPr>
              <a:t>                1011</a:t>
            </a:r>
          </a:p>
          <a:p>
            <a:pPr defTabSz="449263" fontAlgn="base">
              <a:lnSpc>
                <a:spcPct val="80000"/>
              </a:lnSpc>
              <a:spcBef>
                <a:spcPts val="1500"/>
              </a:spcBef>
              <a:spcAft>
                <a:spcPct val="0"/>
              </a:spcAft>
              <a:buSzPct val="100000"/>
              <a:defRPr/>
            </a:pPr>
            <a:r>
              <a:rPr lang="en-US" smtClean="0">
                <a:solidFill>
                  <a:srgbClr val="FFFFFF"/>
                </a:solidFill>
              </a:rPr>
              <a:t>                  001</a:t>
            </a:r>
          </a:p>
        </p:txBody>
      </p:sp>
      <p:sp>
        <p:nvSpPr>
          <p:cNvPr id="117765" name="Line 5"/>
          <p:cNvSpPr>
            <a:spLocks noChangeShapeType="1"/>
          </p:cNvSpPr>
          <p:nvPr/>
        </p:nvSpPr>
        <p:spPr bwMode="auto">
          <a:xfrm>
            <a:off x="3352800" y="2286000"/>
            <a:ext cx="1524000" cy="1588"/>
          </a:xfrm>
          <a:prstGeom prst="line">
            <a:avLst/>
          </a:prstGeom>
          <a:noFill/>
          <a:ln w="93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
        <p:nvSpPr>
          <p:cNvPr id="117766" name="Line 6"/>
          <p:cNvSpPr>
            <a:spLocks noChangeShapeType="1"/>
          </p:cNvSpPr>
          <p:nvPr/>
        </p:nvSpPr>
        <p:spPr bwMode="auto">
          <a:xfrm>
            <a:off x="3352800" y="2286000"/>
            <a:ext cx="1588" cy="533400"/>
          </a:xfrm>
          <a:prstGeom prst="line">
            <a:avLst/>
          </a:prstGeom>
          <a:noFill/>
          <a:ln w="93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
        <p:nvSpPr>
          <p:cNvPr id="117767" name="Line 7"/>
          <p:cNvSpPr>
            <a:spLocks noChangeShapeType="1"/>
          </p:cNvSpPr>
          <p:nvPr/>
        </p:nvSpPr>
        <p:spPr bwMode="auto">
          <a:xfrm>
            <a:off x="3048000" y="3276600"/>
            <a:ext cx="1524000" cy="1588"/>
          </a:xfrm>
          <a:prstGeom prst="line">
            <a:avLst/>
          </a:prstGeom>
          <a:noFill/>
          <a:ln w="93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
        <p:nvSpPr>
          <p:cNvPr id="117768" name="Line 8"/>
          <p:cNvSpPr>
            <a:spLocks noChangeShapeType="1"/>
          </p:cNvSpPr>
          <p:nvPr/>
        </p:nvSpPr>
        <p:spPr bwMode="auto">
          <a:xfrm>
            <a:off x="2971800" y="4343400"/>
            <a:ext cx="1905000" cy="1588"/>
          </a:xfrm>
          <a:prstGeom prst="line">
            <a:avLst/>
          </a:prstGeom>
          <a:noFill/>
          <a:ln w="93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
        <p:nvSpPr>
          <p:cNvPr id="117769" name="Line 9"/>
          <p:cNvSpPr>
            <a:spLocks noChangeShapeType="1"/>
          </p:cNvSpPr>
          <p:nvPr/>
        </p:nvSpPr>
        <p:spPr bwMode="auto">
          <a:xfrm>
            <a:off x="3048000" y="5257800"/>
            <a:ext cx="1905000" cy="1588"/>
          </a:xfrm>
          <a:prstGeom prst="line">
            <a:avLst/>
          </a:prstGeom>
          <a:noFill/>
          <a:ln w="93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
        <p:nvSpPr>
          <p:cNvPr id="117770" name="Line 10"/>
          <p:cNvSpPr>
            <a:spLocks noChangeShapeType="1"/>
          </p:cNvSpPr>
          <p:nvPr/>
        </p:nvSpPr>
        <p:spPr bwMode="auto">
          <a:xfrm>
            <a:off x="3124200" y="6248400"/>
            <a:ext cx="1828800" cy="1588"/>
          </a:xfrm>
          <a:prstGeom prst="line">
            <a:avLst/>
          </a:prstGeom>
          <a:noFill/>
          <a:ln w="93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Tree>
    <p:extLst>
      <p:ext uri="{BB962C8B-B14F-4D97-AF65-F5344CB8AC3E}">
        <p14:creationId xmlns:p14="http://schemas.microsoft.com/office/powerpoint/2010/main" val="2681906080"/>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F514E55A-2467-4202-8EA1-623029A346B0}" type="slidenum">
              <a:rPr kumimoji="0" lang="en-US" altLang="zh-CN">
                <a:solidFill>
                  <a:srgbClr val="FFFFFF"/>
                </a:solidFill>
              </a:rPr>
              <a:pPr/>
              <a:t>33</a:t>
            </a:fld>
            <a:endParaRPr kumimoji="0" lang="en-US" altLang="zh-CN">
              <a:solidFill>
                <a:srgbClr val="FFFFFF"/>
              </a:solidFill>
            </a:endParaRPr>
          </a:p>
        </p:txBody>
      </p:sp>
      <p:sp>
        <p:nvSpPr>
          <p:cNvPr id="118786" name="Rectangle 2"/>
          <p:cNvSpPr>
            <a:spLocks noGrp="1" noChangeArrowheads="1"/>
          </p:cNvSpPr>
          <p:nvPr>
            <p:ph type="title"/>
          </p:nvPr>
        </p:nvSpPr>
        <p:spPr>
          <a:xfrm>
            <a:off x="1066800" y="379413"/>
            <a:ext cx="7772400" cy="1143000"/>
          </a:xfrm>
        </p:spPr>
        <p:txBody>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mtClean="0">
                <a:latin typeface="宋体" pitchFamily="2" charset="-122"/>
              </a:rPr>
              <a:t>循环冗余校验码</a:t>
            </a:r>
            <a:r>
              <a:rPr kumimoji="0" lang="en-US" altLang="zh-CN" smtClean="0"/>
              <a:t> </a:t>
            </a:r>
          </a:p>
        </p:txBody>
      </p:sp>
      <p:sp>
        <p:nvSpPr>
          <p:cNvPr id="118787" name="Rectangle 3"/>
          <p:cNvSpPr>
            <a:spLocks noGrp="1" noChangeArrowheads="1"/>
          </p:cNvSpPr>
          <p:nvPr>
            <p:ph type="body" idx="1"/>
          </p:nvPr>
        </p:nvSpPr>
        <p:spPr>
          <a:xfrm>
            <a:off x="990600" y="1766888"/>
            <a:ext cx="7840663" cy="519112"/>
          </a:xfrm>
        </p:spPr>
        <p:txBody>
          <a:bodyPr/>
          <a:lstStyle/>
          <a:p>
            <a:pPr indent="-341313" algn="just">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800" smtClean="0">
                <a:solidFill>
                  <a:srgbClr val="000000"/>
                </a:solidFill>
                <a:latin typeface="宋体" pitchFamily="2" charset="-122"/>
              </a:rPr>
              <a:t>D6</a:t>
            </a:r>
            <a:r>
              <a:rPr kumimoji="0" lang="en-US" altLang="en-US" sz="2800" smtClean="0">
                <a:solidFill>
                  <a:srgbClr val="000000"/>
                </a:solidFill>
                <a:latin typeface="宋体" pitchFamily="2" charset="-122"/>
              </a:rPr>
              <a:t>错时：</a:t>
            </a:r>
            <a:r>
              <a:rPr kumimoji="0" lang="en-US" altLang="zh-CN" sz="2800" smtClean="0">
                <a:solidFill>
                  <a:srgbClr val="000000"/>
                </a:solidFill>
                <a:latin typeface="宋体" pitchFamily="2" charset="-122"/>
              </a:rPr>
              <a:t> </a:t>
            </a:r>
          </a:p>
        </p:txBody>
      </p:sp>
      <p:sp>
        <p:nvSpPr>
          <p:cNvPr id="118788" name="Text Box 4"/>
          <p:cNvSpPr txBox="1">
            <a:spLocks noChangeArrowheads="1"/>
          </p:cNvSpPr>
          <p:nvPr/>
        </p:nvSpPr>
        <p:spPr bwMode="auto">
          <a:xfrm>
            <a:off x="2590800" y="1981200"/>
            <a:ext cx="4495800" cy="473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5pPr>
            <a:lvl6pPr marL="2514600" indent="-228600" defTabSz="449263" fontAlgn="base">
              <a:spcBef>
                <a:spcPct val="0"/>
              </a:spcBef>
              <a:spcAft>
                <a:spcPct val="0"/>
              </a:spcAft>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6pPr>
            <a:lvl7pPr marL="2971800" indent="-228600" defTabSz="449263" fontAlgn="base">
              <a:spcBef>
                <a:spcPct val="0"/>
              </a:spcBef>
              <a:spcAft>
                <a:spcPct val="0"/>
              </a:spcAft>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7pPr>
            <a:lvl8pPr marL="3429000" indent="-228600" defTabSz="449263" fontAlgn="base">
              <a:spcBef>
                <a:spcPct val="0"/>
              </a:spcBef>
              <a:spcAft>
                <a:spcPct val="0"/>
              </a:spcAft>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8pPr>
            <a:lvl9pPr marL="3886200" indent="-228600" defTabSz="449263" fontAlgn="base">
              <a:spcBef>
                <a:spcPct val="0"/>
              </a:spcBef>
              <a:spcAft>
                <a:spcPct val="0"/>
              </a:spcAft>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latin typeface="Times New Roman" charset="0"/>
                <a:ea typeface="宋体" charset="0"/>
                <a:cs typeface="宋体" charset="0"/>
              </a:defRPr>
            </a:lvl9pPr>
          </a:lstStyle>
          <a:p>
            <a:pPr defTabSz="449263" fontAlgn="base">
              <a:lnSpc>
                <a:spcPct val="80000"/>
              </a:lnSpc>
              <a:spcBef>
                <a:spcPts val="1500"/>
              </a:spcBef>
              <a:spcAft>
                <a:spcPct val="0"/>
              </a:spcAft>
              <a:buSzPct val="100000"/>
              <a:defRPr/>
            </a:pPr>
            <a:r>
              <a:rPr lang="en-US" smtClean="0">
                <a:solidFill>
                  <a:srgbClr val="FFFFFF"/>
                </a:solidFill>
              </a:rPr>
              <a:t>                1111</a:t>
            </a:r>
          </a:p>
          <a:p>
            <a:pPr defTabSz="449263" fontAlgn="base">
              <a:lnSpc>
                <a:spcPct val="80000"/>
              </a:lnSpc>
              <a:spcBef>
                <a:spcPts val="1500"/>
              </a:spcBef>
              <a:spcAft>
                <a:spcPct val="0"/>
              </a:spcAft>
              <a:buSzPct val="100000"/>
              <a:defRPr/>
            </a:pPr>
            <a:r>
              <a:rPr lang="en-US" smtClean="0">
                <a:solidFill>
                  <a:srgbClr val="FFFFFF"/>
                </a:solidFill>
              </a:rPr>
              <a:t>1011  11010</a:t>
            </a:r>
            <a:r>
              <a:rPr lang="en-US" smtClean="0">
                <a:solidFill>
                  <a:srgbClr val="FF0000"/>
                </a:solidFill>
              </a:rPr>
              <a:t>1</a:t>
            </a:r>
            <a:r>
              <a:rPr lang="en-US" smtClean="0">
                <a:solidFill>
                  <a:srgbClr val="FFFFFF"/>
                </a:solidFill>
              </a:rPr>
              <a:t>1</a:t>
            </a:r>
          </a:p>
          <a:p>
            <a:pPr defTabSz="449263" fontAlgn="base">
              <a:lnSpc>
                <a:spcPct val="80000"/>
              </a:lnSpc>
              <a:spcBef>
                <a:spcPts val="1500"/>
              </a:spcBef>
              <a:spcAft>
                <a:spcPct val="0"/>
              </a:spcAft>
              <a:buSzPct val="100000"/>
              <a:defRPr/>
            </a:pPr>
            <a:r>
              <a:rPr lang="en-US" smtClean="0">
                <a:solidFill>
                  <a:srgbClr val="FFFFFF"/>
                </a:solidFill>
              </a:rPr>
              <a:t>          1011</a:t>
            </a:r>
          </a:p>
          <a:p>
            <a:pPr defTabSz="449263" fontAlgn="base">
              <a:lnSpc>
                <a:spcPct val="80000"/>
              </a:lnSpc>
              <a:spcBef>
                <a:spcPts val="1500"/>
              </a:spcBef>
              <a:spcAft>
                <a:spcPct val="0"/>
              </a:spcAft>
              <a:buSzPct val="100000"/>
              <a:defRPr/>
            </a:pPr>
            <a:r>
              <a:rPr lang="en-US" smtClean="0">
                <a:solidFill>
                  <a:srgbClr val="FFFFFF"/>
                </a:solidFill>
              </a:rPr>
              <a:t>            1100</a:t>
            </a:r>
          </a:p>
          <a:p>
            <a:pPr defTabSz="449263" fontAlgn="base">
              <a:lnSpc>
                <a:spcPct val="80000"/>
              </a:lnSpc>
              <a:spcBef>
                <a:spcPts val="1500"/>
              </a:spcBef>
              <a:spcAft>
                <a:spcPct val="0"/>
              </a:spcAft>
              <a:buSzPct val="100000"/>
              <a:defRPr/>
            </a:pPr>
            <a:r>
              <a:rPr lang="en-US" smtClean="0">
                <a:solidFill>
                  <a:srgbClr val="FFFFFF"/>
                </a:solidFill>
              </a:rPr>
              <a:t>            1011</a:t>
            </a:r>
          </a:p>
          <a:p>
            <a:pPr defTabSz="449263" fontAlgn="base">
              <a:lnSpc>
                <a:spcPct val="80000"/>
              </a:lnSpc>
              <a:spcBef>
                <a:spcPts val="1500"/>
              </a:spcBef>
              <a:spcAft>
                <a:spcPct val="0"/>
              </a:spcAft>
              <a:buSzPct val="100000"/>
              <a:defRPr/>
            </a:pPr>
            <a:r>
              <a:rPr lang="en-US" smtClean="0">
                <a:solidFill>
                  <a:srgbClr val="FFFFFF"/>
                </a:solidFill>
              </a:rPr>
              <a:t>              111</a:t>
            </a:r>
            <a:r>
              <a:rPr lang="en-US" smtClean="0">
                <a:solidFill>
                  <a:srgbClr val="FF0000"/>
                </a:solidFill>
              </a:rPr>
              <a:t>1</a:t>
            </a:r>
          </a:p>
          <a:p>
            <a:pPr defTabSz="449263" fontAlgn="base">
              <a:lnSpc>
                <a:spcPct val="80000"/>
              </a:lnSpc>
              <a:spcBef>
                <a:spcPts val="1500"/>
              </a:spcBef>
              <a:spcAft>
                <a:spcPct val="0"/>
              </a:spcAft>
              <a:buSzPct val="100000"/>
              <a:defRPr/>
            </a:pPr>
            <a:r>
              <a:rPr lang="en-US" smtClean="0">
                <a:solidFill>
                  <a:srgbClr val="FFFFFF"/>
                </a:solidFill>
              </a:rPr>
              <a:t>              1011</a:t>
            </a:r>
          </a:p>
          <a:p>
            <a:pPr defTabSz="449263" fontAlgn="base">
              <a:lnSpc>
                <a:spcPct val="80000"/>
              </a:lnSpc>
              <a:spcBef>
                <a:spcPts val="1500"/>
              </a:spcBef>
              <a:spcAft>
                <a:spcPct val="0"/>
              </a:spcAft>
              <a:buSzPct val="100000"/>
              <a:defRPr/>
            </a:pPr>
            <a:r>
              <a:rPr lang="en-US" smtClean="0">
                <a:solidFill>
                  <a:srgbClr val="FFFFFF"/>
                </a:solidFill>
              </a:rPr>
              <a:t>                1001</a:t>
            </a:r>
          </a:p>
          <a:p>
            <a:pPr defTabSz="449263" fontAlgn="base">
              <a:lnSpc>
                <a:spcPct val="80000"/>
              </a:lnSpc>
              <a:spcBef>
                <a:spcPts val="1500"/>
              </a:spcBef>
              <a:spcAft>
                <a:spcPct val="0"/>
              </a:spcAft>
              <a:buSzPct val="100000"/>
              <a:defRPr/>
            </a:pPr>
            <a:r>
              <a:rPr lang="en-US" smtClean="0">
                <a:solidFill>
                  <a:srgbClr val="FFFFFF"/>
                </a:solidFill>
              </a:rPr>
              <a:t>                1011</a:t>
            </a:r>
          </a:p>
          <a:p>
            <a:pPr defTabSz="449263" fontAlgn="base">
              <a:lnSpc>
                <a:spcPct val="80000"/>
              </a:lnSpc>
              <a:spcBef>
                <a:spcPts val="1500"/>
              </a:spcBef>
              <a:spcAft>
                <a:spcPct val="0"/>
              </a:spcAft>
              <a:buSzPct val="100000"/>
              <a:defRPr/>
            </a:pPr>
            <a:r>
              <a:rPr lang="en-US" smtClean="0">
                <a:solidFill>
                  <a:srgbClr val="FFFFFF"/>
                </a:solidFill>
              </a:rPr>
              <a:t>                  010</a:t>
            </a:r>
          </a:p>
        </p:txBody>
      </p:sp>
      <p:sp>
        <p:nvSpPr>
          <p:cNvPr id="118789" name="Line 5"/>
          <p:cNvSpPr>
            <a:spLocks noChangeShapeType="1"/>
          </p:cNvSpPr>
          <p:nvPr/>
        </p:nvSpPr>
        <p:spPr bwMode="auto">
          <a:xfrm>
            <a:off x="3352800" y="2286000"/>
            <a:ext cx="1524000" cy="1588"/>
          </a:xfrm>
          <a:prstGeom prst="line">
            <a:avLst/>
          </a:prstGeom>
          <a:noFill/>
          <a:ln w="93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
        <p:nvSpPr>
          <p:cNvPr id="118790" name="Line 6"/>
          <p:cNvSpPr>
            <a:spLocks noChangeShapeType="1"/>
          </p:cNvSpPr>
          <p:nvPr/>
        </p:nvSpPr>
        <p:spPr bwMode="auto">
          <a:xfrm>
            <a:off x="3352800" y="2286000"/>
            <a:ext cx="1588" cy="533400"/>
          </a:xfrm>
          <a:prstGeom prst="line">
            <a:avLst/>
          </a:prstGeom>
          <a:noFill/>
          <a:ln w="93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
        <p:nvSpPr>
          <p:cNvPr id="118791" name="Line 7"/>
          <p:cNvSpPr>
            <a:spLocks noChangeShapeType="1"/>
          </p:cNvSpPr>
          <p:nvPr/>
        </p:nvSpPr>
        <p:spPr bwMode="auto">
          <a:xfrm>
            <a:off x="3048000" y="3276600"/>
            <a:ext cx="1524000" cy="1588"/>
          </a:xfrm>
          <a:prstGeom prst="line">
            <a:avLst/>
          </a:prstGeom>
          <a:noFill/>
          <a:ln w="93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
        <p:nvSpPr>
          <p:cNvPr id="118792" name="Line 8"/>
          <p:cNvSpPr>
            <a:spLocks noChangeShapeType="1"/>
          </p:cNvSpPr>
          <p:nvPr/>
        </p:nvSpPr>
        <p:spPr bwMode="auto">
          <a:xfrm>
            <a:off x="2971800" y="4343400"/>
            <a:ext cx="1905000" cy="1588"/>
          </a:xfrm>
          <a:prstGeom prst="line">
            <a:avLst/>
          </a:prstGeom>
          <a:noFill/>
          <a:ln w="93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
        <p:nvSpPr>
          <p:cNvPr id="118793" name="Line 9"/>
          <p:cNvSpPr>
            <a:spLocks noChangeShapeType="1"/>
          </p:cNvSpPr>
          <p:nvPr/>
        </p:nvSpPr>
        <p:spPr bwMode="auto">
          <a:xfrm>
            <a:off x="3048000" y="5257800"/>
            <a:ext cx="1905000" cy="1588"/>
          </a:xfrm>
          <a:prstGeom prst="line">
            <a:avLst/>
          </a:prstGeom>
          <a:noFill/>
          <a:ln w="93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
        <p:nvSpPr>
          <p:cNvPr id="118794" name="Line 10"/>
          <p:cNvSpPr>
            <a:spLocks noChangeShapeType="1"/>
          </p:cNvSpPr>
          <p:nvPr/>
        </p:nvSpPr>
        <p:spPr bwMode="auto">
          <a:xfrm>
            <a:off x="3124200" y="6248400"/>
            <a:ext cx="1828800" cy="1588"/>
          </a:xfrm>
          <a:prstGeom prst="line">
            <a:avLst/>
          </a:prstGeom>
          <a:noFill/>
          <a:ln w="93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Tree>
    <p:extLst>
      <p:ext uri="{BB962C8B-B14F-4D97-AF65-F5344CB8AC3E}">
        <p14:creationId xmlns:p14="http://schemas.microsoft.com/office/powerpoint/2010/main" val="122828435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0A893EA2-4F83-4ECA-9813-394FCF528E20}" type="slidenum">
              <a:rPr kumimoji="0" lang="en-US" altLang="zh-CN">
                <a:solidFill>
                  <a:srgbClr val="FFFFFF"/>
                </a:solidFill>
              </a:rPr>
              <a:pPr/>
              <a:t>34</a:t>
            </a:fld>
            <a:endParaRPr kumimoji="0" lang="en-US" altLang="zh-CN">
              <a:solidFill>
                <a:srgbClr val="FFFFFF"/>
              </a:solidFill>
            </a:endParaRPr>
          </a:p>
        </p:txBody>
      </p:sp>
      <p:sp>
        <p:nvSpPr>
          <p:cNvPr id="119810" name="Rectangle 2"/>
          <p:cNvSpPr>
            <a:spLocks noGrp="1" noChangeArrowheads="1"/>
          </p:cNvSpPr>
          <p:nvPr>
            <p:ph type="title"/>
          </p:nvPr>
        </p:nvSpPr>
        <p:spPr>
          <a:xfrm>
            <a:off x="1066800" y="379413"/>
            <a:ext cx="7772400" cy="1143000"/>
          </a:xfrm>
        </p:spPr>
        <p:txBody>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mtClean="0">
                <a:latin typeface="宋体" pitchFamily="2" charset="-122"/>
              </a:rPr>
              <a:t>循环冗余校验码</a:t>
            </a:r>
            <a:r>
              <a:rPr kumimoji="0" lang="en-US" altLang="zh-CN" smtClean="0"/>
              <a:t> </a:t>
            </a:r>
          </a:p>
        </p:txBody>
      </p:sp>
      <p:sp>
        <p:nvSpPr>
          <p:cNvPr id="119811" name="Rectangle 3"/>
          <p:cNvSpPr>
            <a:spLocks noGrp="1" noChangeArrowheads="1"/>
          </p:cNvSpPr>
          <p:nvPr>
            <p:ph type="body" idx="1"/>
          </p:nvPr>
        </p:nvSpPr>
        <p:spPr>
          <a:xfrm>
            <a:off x="990600" y="1766888"/>
            <a:ext cx="7840663" cy="4633912"/>
          </a:xfrm>
        </p:spPr>
        <p:txBody>
          <a:bodyPr/>
          <a:lstStyle/>
          <a:p>
            <a:pPr indent="-341313" algn="just">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800" smtClean="0">
                <a:solidFill>
                  <a:srgbClr val="000000"/>
                </a:solidFill>
                <a:latin typeface="宋体" pitchFamily="2" charset="-122"/>
              </a:rPr>
              <a:t>5. </a:t>
            </a:r>
            <a:r>
              <a:rPr kumimoji="0" lang="en-US" altLang="en-US" sz="2800" smtClean="0">
                <a:solidFill>
                  <a:srgbClr val="000000"/>
                </a:solidFill>
                <a:latin typeface="宋体" pitchFamily="2" charset="-122"/>
              </a:rPr>
              <a:t>关于生成多项式</a:t>
            </a:r>
            <a:endParaRPr kumimoji="0" lang="en-US" altLang="zh-CN" sz="2800" smtClean="0">
              <a:solidFill>
                <a:srgbClr val="000000"/>
              </a:solidFill>
              <a:latin typeface="宋体" pitchFamily="2" charset="-122"/>
            </a:endParaRPr>
          </a:p>
          <a:p>
            <a:pPr indent="-341313" algn="just">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800" smtClean="0">
                <a:solidFill>
                  <a:srgbClr val="000000"/>
                </a:solidFill>
                <a:latin typeface="宋体" pitchFamily="2" charset="-122"/>
              </a:rPr>
              <a:t>   </a:t>
            </a:r>
            <a:r>
              <a:rPr kumimoji="0" lang="en-US" altLang="en-US" sz="2800" smtClean="0">
                <a:solidFill>
                  <a:srgbClr val="000000"/>
                </a:solidFill>
                <a:latin typeface="宋体" pitchFamily="2" charset="-122"/>
              </a:rPr>
              <a:t>并不是任何一个最高次幂为</a:t>
            </a:r>
            <a:r>
              <a:rPr kumimoji="0" lang="en-US" altLang="zh-CN" sz="2800" smtClean="0">
                <a:solidFill>
                  <a:srgbClr val="000000"/>
                </a:solidFill>
                <a:latin typeface="宋体" pitchFamily="2" charset="-122"/>
              </a:rPr>
              <a:t>(n-k)</a:t>
            </a:r>
            <a:r>
              <a:rPr kumimoji="0" lang="en-US" altLang="en-US" sz="2800" smtClean="0">
                <a:solidFill>
                  <a:srgbClr val="000000"/>
                </a:solidFill>
                <a:latin typeface="宋体" pitchFamily="2" charset="-122"/>
              </a:rPr>
              <a:t>的多项式</a:t>
            </a:r>
            <a:r>
              <a:rPr kumimoji="0" lang="en-US" altLang="zh-CN" sz="2800" smtClean="0">
                <a:solidFill>
                  <a:srgbClr val="000000"/>
                </a:solidFill>
                <a:latin typeface="宋体" pitchFamily="2" charset="-122"/>
              </a:rPr>
              <a:t>g(x)</a:t>
            </a:r>
            <a:r>
              <a:rPr kumimoji="0" lang="en-US" altLang="en-US" sz="2800" smtClean="0">
                <a:solidFill>
                  <a:srgbClr val="000000"/>
                </a:solidFill>
                <a:latin typeface="宋体" pitchFamily="2" charset="-122"/>
              </a:rPr>
              <a:t>都可以作为生成多项式。从检错和纠错的要求出发，生成多项式应满足下列要求：</a:t>
            </a:r>
            <a:endParaRPr kumimoji="0" lang="en-US" altLang="zh-CN" sz="2800" smtClean="0">
              <a:solidFill>
                <a:srgbClr val="000000"/>
              </a:solidFill>
              <a:latin typeface="宋体" pitchFamily="2" charset="-122"/>
            </a:endParaRPr>
          </a:p>
          <a:p>
            <a:pPr indent="-341313" algn="just">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800" smtClean="0">
                <a:solidFill>
                  <a:srgbClr val="000000"/>
                </a:solidFill>
                <a:latin typeface="宋体" pitchFamily="2" charset="-122"/>
              </a:rPr>
              <a:t>   (1) </a:t>
            </a:r>
            <a:r>
              <a:rPr kumimoji="0" lang="en-US" altLang="en-US" sz="2800" smtClean="0">
                <a:solidFill>
                  <a:srgbClr val="000000"/>
                </a:solidFill>
                <a:latin typeface="宋体" pitchFamily="2" charset="-122"/>
              </a:rPr>
              <a:t>任何一位发生错误都应使余数不为</a:t>
            </a:r>
            <a:r>
              <a:rPr kumimoji="0" lang="en-US" altLang="en-US" sz="2800" smtClean="0">
                <a:solidFill>
                  <a:srgbClr val="000000"/>
                </a:solidFill>
                <a:latin typeface="Arial" pitchFamily="34" charset="0"/>
              </a:rPr>
              <a:t>“</a:t>
            </a:r>
            <a:r>
              <a:rPr kumimoji="0" lang="en-US" altLang="zh-CN" sz="2800" smtClean="0">
                <a:solidFill>
                  <a:srgbClr val="000000"/>
                </a:solidFill>
                <a:latin typeface="宋体" pitchFamily="2" charset="-122"/>
              </a:rPr>
              <a:t>0</a:t>
            </a:r>
            <a:r>
              <a:rPr kumimoji="0" lang="en-US" altLang="en-US" sz="2800" smtClean="0">
                <a:solidFill>
                  <a:srgbClr val="000000"/>
                </a:solidFill>
                <a:latin typeface="Arial" pitchFamily="34" charset="0"/>
              </a:rPr>
              <a:t>”</a:t>
            </a:r>
            <a:r>
              <a:rPr kumimoji="0" lang="en-US" altLang="en-US" sz="2800" smtClean="0">
                <a:solidFill>
                  <a:srgbClr val="000000"/>
                </a:solidFill>
                <a:latin typeface="宋体" pitchFamily="2" charset="-122"/>
              </a:rPr>
              <a:t>；</a:t>
            </a:r>
            <a:endParaRPr kumimoji="0" lang="en-US" altLang="zh-CN" sz="2800" smtClean="0">
              <a:solidFill>
                <a:srgbClr val="000000"/>
              </a:solidFill>
              <a:latin typeface="宋体" pitchFamily="2" charset="-122"/>
            </a:endParaRPr>
          </a:p>
          <a:p>
            <a:pPr indent="-341313" algn="just">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800" smtClean="0">
                <a:solidFill>
                  <a:srgbClr val="000000"/>
                </a:solidFill>
                <a:latin typeface="宋体" pitchFamily="2" charset="-122"/>
              </a:rPr>
              <a:t>   (2) </a:t>
            </a:r>
            <a:r>
              <a:rPr kumimoji="0" lang="en-US" altLang="en-US" sz="2800" smtClean="0">
                <a:solidFill>
                  <a:srgbClr val="000000"/>
                </a:solidFill>
                <a:latin typeface="宋体" pitchFamily="2" charset="-122"/>
              </a:rPr>
              <a:t>不同位数发生错误应当使余数不同；</a:t>
            </a:r>
            <a:endParaRPr kumimoji="0" lang="en-US" altLang="zh-CN" sz="2800" smtClean="0">
              <a:solidFill>
                <a:srgbClr val="000000"/>
              </a:solidFill>
              <a:latin typeface="宋体" pitchFamily="2" charset="-122"/>
            </a:endParaRPr>
          </a:p>
          <a:p>
            <a:pPr indent="-341313" algn="just">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800" smtClean="0">
                <a:solidFill>
                  <a:srgbClr val="000000"/>
                </a:solidFill>
                <a:latin typeface="宋体" pitchFamily="2" charset="-122"/>
              </a:rPr>
              <a:t>   (3) </a:t>
            </a:r>
            <a:r>
              <a:rPr kumimoji="0" lang="en-US" altLang="en-US" sz="2800" smtClean="0">
                <a:solidFill>
                  <a:srgbClr val="000000"/>
                </a:solidFill>
                <a:latin typeface="宋体" pitchFamily="2" charset="-122"/>
              </a:rPr>
              <a:t>余数继续作模</a:t>
            </a:r>
            <a:r>
              <a:rPr kumimoji="0" lang="en-US" altLang="zh-CN" sz="2800" smtClean="0">
                <a:solidFill>
                  <a:srgbClr val="000000"/>
                </a:solidFill>
                <a:latin typeface="宋体" pitchFamily="2" charset="-122"/>
              </a:rPr>
              <a:t>2</a:t>
            </a:r>
            <a:r>
              <a:rPr kumimoji="0" lang="en-US" altLang="en-US" sz="2800" smtClean="0">
                <a:solidFill>
                  <a:srgbClr val="000000"/>
                </a:solidFill>
                <a:latin typeface="宋体" pitchFamily="2" charset="-122"/>
              </a:rPr>
              <a:t>除，应使余数循环。</a:t>
            </a:r>
            <a:endParaRPr kumimoji="0" lang="en-US" altLang="zh-CN" sz="2800" smtClean="0">
              <a:solidFill>
                <a:srgbClr val="000000"/>
              </a:solidFill>
              <a:latin typeface="宋体" pitchFamily="2" charset="-122"/>
            </a:endParaRPr>
          </a:p>
          <a:p>
            <a:pPr indent="-341313" algn="just">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800" smtClean="0">
                <a:solidFill>
                  <a:srgbClr val="000000"/>
                </a:solidFill>
                <a:latin typeface="宋体" pitchFamily="2" charset="-122"/>
              </a:rPr>
              <a:t>    </a:t>
            </a:r>
            <a:r>
              <a:rPr kumimoji="0" lang="en-US" altLang="en-US" sz="2800" smtClean="0">
                <a:solidFill>
                  <a:srgbClr val="000000"/>
                </a:solidFill>
                <a:latin typeface="宋体" pitchFamily="2" charset="-122"/>
              </a:rPr>
              <a:t>可以从有关资料上查到对应不同码制的生成多项式。表</a:t>
            </a:r>
            <a:r>
              <a:rPr kumimoji="0" lang="en-US" altLang="zh-CN" sz="2800" smtClean="0">
                <a:solidFill>
                  <a:srgbClr val="000000"/>
                </a:solidFill>
                <a:cs typeface="Times New Roman" pitchFamily="18" charset="0"/>
              </a:rPr>
              <a:t>2.11</a:t>
            </a:r>
            <a:r>
              <a:rPr kumimoji="0" lang="en-US" altLang="en-US" sz="2800" smtClean="0">
                <a:solidFill>
                  <a:srgbClr val="000000"/>
                </a:solidFill>
                <a:latin typeface="宋体" pitchFamily="2" charset="-122"/>
              </a:rPr>
              <a:t>列出了部分生成多项式。</a:t>
            </a:r>
            <a:r>
              <a:rPr kumimoji="0" lang="en-US" altLang="zh-CN" sz="2800" smtClean="0">
                <a:solidFill>
                  <a:srgbClr val="000000"/>
                </a:solidFill>
                <a:latin typeface="宋体" pitchFamily="2" charset="-122"/>
                <a:cs typeface="Times New Roman" pitchFamily="18" charset="0"/>
              </a:rPr>
              <a:t> </a:t>
            </a:r>
          </a:p>
        </p:txBody>
      </p:sp>
    </p:spTree>
    <p:extLst>
      <p:ext uri="{BB962C8B-B14F-4D97-AF65-F5344CB8AC3E}">
        <p14:creationId xmlns:p14="http://schemas.microsoft.com/office/powerpoint/2010/main" val="226900410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0D953E45-2692-4AF7-881B-BB27E2803038}" type="slidenum">
              <a:rPr kumimoji="0" lang="en-US" altLang="zh-CN">
                <a:solidFill>
                  <a:srgbClr val="FFFFFF"/>
                </a:solidFill>
              </a:rPr>
              <a:pPr/>
              <a:t>4</a:t>
            </a:fld>
            <a:endParaRPr kumimoji="0" lang="en-US" altLang="zh-CN">
              <a:solidFill>
                <a:srgbClr val="FFFFFF"/>
              </a:solidFill>
            </a:endParaRPr>
          </a:p>
        </p:txBody>
      </p:sp>
      <p:sp>
        <p:nvSpPr>
          <p:cNvPr id="89090" name="Rectangle 2"/>
          <p:cNvSpPr>
            <a:spLocks noGrp="1" noChangeArrowheads="1"/>
          </p:cNvSpPr>
          <p:nvPr>
            <p:ph type="title"/>
          </p:nvPr>
        </p:nvSpPr>
        <p:spPr>
          <a:xfrm>
            <a:off x="1066800" y="379413"/>
            <a:ext cx="7772400" cy="1143000"/>
          </a:xfrm>
        </p:spPr>
        <p:txBody>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mtClean="0">
                <a:latin typeface="宋体" pitchFamily="2" charset="-122"/>
              </a:rPr>
              <a:t>奇偶校验码</a:t>
            </a:r>
            <a:r>
              <a:rPr kumimoji="0" lang="en-US" altLang="zh-CN" smtClean="0"/>
              <a:t> </a:t>
            </a:r>
          </a:p>
        </p:txBody>
      </p:sp>
      <p:sp>
        <p:nvSpPr>
          <p:cNvPr id="89091" name="Rectangle 3"/>
          <p:cNvSpPr>
            <a:spLocks noGrp="1" noChangeArrowheads="1"/>
          </p:cNvSpPr>
          <p:nvPr>
            <p:ph type="body" idx="1"/>
          </p:nvPr>
        </p:nvSpPr>
        <p:spPr>
          <a:xfrm>
            <a:off x="1062038" y="1766888"/>
            <a:ext cx="7700962" cy="4405312"/>
          </a:xfrm>
        </p:spPr>
        <p:txBody>
          <a:bodyPr/>
          <a:lstStyle/>
          <a:p>
            <a:pPr indent="-341313">
              <a:lnSpc>
                <a:spcPct val="90000"/>
              </a:lnSpc>
              <a:spcBef>
                <a:spcPts val="6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800" smtClean="0">
                <a:solidFill>
                  <a:srgbClr val="000000"/>
                </a:solidFill>
              </a:rPr>
              <a:t>1</a:t>
            </a:r>
            <a:r>
              <a:rPr kumimoji="0" lang="en-US" altLang="en-US" sz="2800" smtClean="0">
                <a:solidFill>
                  <a:srgbClr val="000000"/>
                </a:solidFill>
                <a:latin typeface="宋体" pitchFamily="2" charset="-122"/>
              </a:rPr>
              <a:t>．水平奇偶校验</a:t>
            </a:r>
            <a:r>
              <a:rPr kumimoji="0" lang="en-US" altLang="zh-CN" sz="2800" smtClean="0">
                <a:solidFill>
                  <a:srgbClr val="000000"/>
                </a:solidFill>
              </a:rPr>
              <a:t> </a:t>
            </a:r>
            <a:r>
              <a:rPr kumimoji="0" lang="en-US" altLang="en-US" sz="2800" smtClean="0">
                <a:solidFill>
                  <a:srgbClr val="000000"/>
                </a:solidFill>
              </a:rPr>
              <a:t>：</a:t>
            </a:r>
            <a:r>
              <a:rPr kumimoji="0" lang="en-US" altLang="en-US" sz="2400" smtClean="0">
                <a:solidFill>
                  <a:srgbClr val="000000"/>
                </a:solidFill>
                <a:latin typeface="宋体" pitchFamily="2" charset="-122"/>
              </a:rPr>
              <a:t>实现的方法是为数据信息</a:t>
            </a:r>
            <a:r>
              <a:rPr kumimoji="0" lang="en-US" altLang="zh-CN" sz="2400" smtClean="0">
                <a:solidFill>
                  <a:srgbClr val="000000"/>
                </a:solidFill>
              </a:rPr>
              <a:t>(</a:t>
            </a:r>
            <a:r>
              <a:rPr kumimoji="0" lang="en-US" altLang="en-US" sz="2400" smtClean="0">
                <a:solidFill>
                  <a:srgbClr val="000000"/>
                </a:solidFill>
                <a:latin typeface="宋体" pitchFamily="2" charset="-122"/>
              </a:rPr>
              <a:t>设</a:t>
            </a:r>
            <a:r>
              <a:rPr kumimoji="0" lang="en-US" altLang="zh-CN" sz="2400" smtClean="0">
                <a:solidFill>
                  <a:srgbClr val="000000"/>
                </a:solidFill>
              </a:rPr>
              <a:t>n</a:t>
            </a:r>
            <a:r>
              <a:rPr kumimoji="0" lang="en-US" altLang="en-US" sz="2400" smtClean="0">
                <a:solidFill>
                  <a:srgbClr val="000000"/>
                </a:solidFill>
                <a:latin typeface="宋体" pitchFamily="2" charset="-122"/>
              </a:rPr>
              <a:t>位</a:t>
            </a:r>
            <a:r>
              <a:rPr kumimoji="0" lang="en-US" altLang="zh-CN" sz="2400" smtClean="0">
                <a:solidFill>
                  <a:srgbClr val="000000"/>
                </a:solidFill>
              </a:rPr>
              <a:t>)</a:t>
            </a:r>
            <a:r>
              <a:rPr kumimoji="0" lang="en-US" altLang="en-US" sz="2400" smtClean="0">
                <a:solidFill>
                  <a:srgbClr val="000000"/>
                </a:solidFill>
                <a:latin typeface="宋体" pitchFamily="2" charset="-122"/>
              </a:rPr>
              <a:t>再补充一个二进制位的校验位。</a:t>
            </a:r>
            <a:endParaRPr kumimoji="0" lang="en-US" altLang="zh-CN" sz="2400" smtClean="0">
              <a:solidFill>
                <a:srgbClr val="000000"/>
              </a:solidFill>
              <a:latin typeface="宋体" pitchFamily="2" charset="-122"/>
            </a:endParaRPr>
          </a:p>
          <a:p>
            <a:pPr indent="-341313">
              <a:lnSpc>
                <a:spcPct val="90000"/>
              </a:lnSpc>
              <a:spcBef>
                <a:spcPts val="6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kumimoji="0" lang="en-US" altLang="zh-CN" sz="2400" smtClean="0">
              <a:solidFill>
                <a:srgbClr val="000000"/>
              </a:solidFill>
              <a:latin typeface="宋体" pitchFamily="2" charset="-122"/>
            </a:endParaRPr>
          </a:p>
          <a:p>
            <a:pPr indent="-341313">
              <a:lnSpc>
                <a:spcPct val="90000"/>
              </a:lnSpc>
              <a:spcBef>
                <a:spcPts val="5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400" smtClean="0">
                <a:solidFill>
                  <a:srgbClr val="000000"/>
                </a:solidFill>
                <a:latin typeface="宋体" pitchFamily="2" charset="-122"/>
              </a:rPr>
              <a:t>      </a:t>
            </a:r>
            <a:r>
              <a:rPr kumimoji="0" lang="en-US" altLang="en-US" sz="2400" smtClean="0">
                <a:solidFill>
                  <a:srgbClr val="000000"/>
                </a:solidFill>
                <a:latin typeface="宋体" pitchFamily="2" charset="-122"/>
              </a:rPr>
              <a:t>偶校验：约定数据信息位</a:t>
            </a:r>
            <a:r>
              <a:rPr kumimoji="0" lang="en-US" altLang="zh-CN" sz="2400" smtClean="0">
                <a:solidFill>
                  <a:srgbClr val="000000"/>
                </a:solidFill>
                <a:latin typeface="宋体" pitchFamily="2" charset="-122"/>
              </a:rPr>
              <a:t>+</a:t>
            </a:r>
            <a:r>
              <a:rPr kumimoji="0" lang="en-US" altLang="en-US" sz="2400" smtClean="0">
                <a:solidFill>
                  <a:srgbClr val="000000"/>
                </a:solidFill>
                <a:latin typeface="宋体" pitchFamily="2" charset="-122"/>
              </a:rPr>
              <a:t>校验位中</a:t>
            </a:r>
            <a:r>
              <a:rPr kumimoji="0" lang="en-US" altLang="zh-CN" sz="2400" smtClean="0">
                <a:solidFill>
                  <a:srgbClr val="000000"/>
                </a:solidFill>
                <a:latin typeface="宋体" pitchFamily="2" charset="-122"/>
              </a:rPr>
              <a:t>1</a:t>
            </a:r>
            <a:r>
              <a:rPr kumimoji="0" lang="en-US" altLang="en-US" sz="2400" smtClean="0">
                <a:solidFill>
                  <a:srgbClr val="000000"/>
                </a:solidFill>
                <a:latin typeface="宋体" pitchFamily="2" charset="-122"/>
              </a:rPr>
              <a:t>的个数为偶数（</a:t>
            </a:r>
            <a:r>
              <a:rPr kumimoji="0" lang="en-US" altLang="en-US" sz="2000" smtClean="0">
                <a:solidFill>
                  <a:srgbClr val="000000"/>
                </a:solidFill>
                <a:latin typeface="宋体" pitchFamily="2" charset="-122"/>
              </a:rPr>
              <a:t>数据信息中</a:t>
            </a:r>
            <a:r>
              <a:rPr kumimoji="0" lang="en-US" altLang="en-US" sz="2000" smtClean="0">
                <a:solidFill>
                  <a:srgbClr val="000000"/>
                </a:solidFill>
                <a:latin typeface="Arial" pitchFamily="34" charset="0"/>
              </a:rPr>
              <a:t>“</a:t>
            </a:r>
            <a:r>
              <a:rPr kumimoji="0" lang="en-US" altLang="zh-CN" sz="2000" smtClean="0">
                <a:solidFill>
                  <a:srgbClr val="000000"/>
                </a:solidFill>
              </a:rPr>
              <a:t>1</a:t>
            </a:r>
            <a:r>
              <a:rPr kumimoji="0" lang="en-US" altLang="en-US" sz="2000" smtClean="0">
                <a:solidFill>
                  <a:srgbClr val="000000"/>
                </a:solidFill>
                <a:latin typeface="Arial" pitchFamily="34" charset="0"/>
              </a:rPr>
              <a:t>”</a:t>
            </a:r>
            <a:r>
              <a:rPr kumimoji="0" lang="en-US" altLang="en-US" sz="2000" smtClean="0">
                <a:solidFill>
                  <a:srgbClr val="000000"/>
                </a:solidFill>
                <a:latin typeface="宋体" pitchFamily="2" charset="-122"/>
              </a:rPr>
              <a:t>的个数为奇数时，校验位填</a:t>
            </a:r>
            <a:r>
              <a:rPr kumimoji="0" lang="en-US" altLang="en-US" sz="2000" smtClean="0">
                <a:solidFill>
                  <a:srgbClr val="000000"/>
                </a:solidFill>
                <a:latin typeface="Arial" pitchFamily="34" charset="0"/>
              </a:rPr>
              <a:t>“</a:t>
            </a:r>
            <a:r>
              <a:rPr kumimoji="0" lang="en-US" altLang="zh-CN" sz="2000" smtClean="0">
                <a:solidFill>
                  <a:srgbClr val="000000"/>
                </a:solidFill>
              </a:rPr>
              <a:t>1</a:t>
            </a:r>
            <a:r>
              <a:rPr kumimoji="0" lang="en-US" altLang="en-US" sz="2000" smtClean="0">
                <a:solidFill>
                  <a:srgbClr val="000000"/>
                </a:solidFill>
                <a:latin typeface="Arial" pitchFamily="34" charset="0"/>
              </a:rPr>
              <a:t>”</a:t>
            </a:r>
            <a:r>
              <a:rPr kumimoji="0" lang="en-US" altLang="en-US" sz="2000" smtClean="0">
                <a:solidFill>
                  <a:srgbClr val="000000"/>
                </a:solidFill>
                <a:latin typeface="宋体" pitchFamily="2" charset="-122"/>
              </a:rPr>
              <a:t>，否则校验位填</a:t>
            </a:r>
            <a:r>
              <a:rPr kumimoji="0" lang="en-US" altLang="en-US" sz="2000" smtClean="0">
                <a:solidFill>
                  <a:srgbClr val="000000"/>
                </a:solidFill>
                <a:latin typeface="Arial" pitchFamily="34" charset="0"/>
              </a:rPr>
              <a:t>“</a:t>
            </a:r>
            <a:r>
              <a:rPr kumimoji="0" lang="en-US" altLang="zh-CN" sz="2000" smtClean="0">
                <a:solidFill>
                  <a:srgbClr val="000000"/>
                </a:solidFill>
              </a:rPr>
              <a:t>0</a:t>
            </a:r>
            <a:r>
              <a:rPr kumimoji="0" lang="en-US" altLang="en-US" sz="2000" smtClean="0">
                <a:solidFill>
                  <a:srgbClr val="000000"/>
                </a:solidFill>
                <a:latin typeface="Arial" pitchFamily="34" charset="0"/>
              </a:rPr>
              <a:t>”</a:t>
            </a:r>
            <a:r>
              <a:rPr kumimoji="0" lang="en-US" altLang="en-US" sz="2000" smtClean="0">
                <a:solidFill>
                  <a:srgbClr val="000000"/>
                </a:solidFill>
                <a:latin typeface="宋体" pitchFamily="2" charset="-122"/>
              </a:rPr>
              <a:t>）</a:t>
            </a:r>
            <a:endParaRPr kumimoji="0" lang="en-US" altLang="zh-CN" sz="2000" smtClean="0">
              <a:solidFill>
                <a:srgbClr val="000000"/>
              </a:solidFill>
              <a:latin typeface="宋体" pitchFamily="2" charset="-122"/>
            </a:endParaRPr>
          </a:p>
          <a:p>
            <a:pPr indent="-341313">
              <a:lnSpc>
                <a:spcPct val="90000"/>
              </a:lnSpc>
              <a:spcBef>
                <a:spcPts val="6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400" smtClean="0">
                <a:solidFill>
                  <a:srgbClr val="000000"/>
                </a:solidFill>
                <a:latin typeface="宋体" pitchFamily="2" charset="-122"/>
              </a:rPr>
              <a:t>      </a:t>
            </a:r>
            <a:r>
              <a:rPr kumimoji="0" lang="en-US" altLang="en-US" sz="2400" smtClean="0">
                <a:solidFill>
                  <a:srgbClr val="000000"/>
                </a:solidFill>
                <a:latin typeface="宋体" pitchFamily="2" charset="-122"/>
              </a:rPr>
              <a:t>奇校验：</a:t>
            </a:r>
            <a:r>
              <a:rPr kumimoji="0" lang="en-US" altLang="zh-CN" sz="2400" smtClean="0">
                <a:solidFill>
                  <a:srgbClr val="000000"/>
                </a:solidFill>
                <a:latin typeface="Arial" pitchFamily="34" charset="0"/>
              </a:rPr>
              <a:t>…</a:t>
            </a:r>
            <a:endParaRPr kumimoji="0" lang="en-US" altLang="zh-CN" sz="2400" smtClean="0">
              <a:solidFill>
                <a:srgbClr val="000000"/>
              </a:solidFill>
              <a:latin typeface="宋体" pitchFamily="2" charset="-122"/>
            </a:endParaRPr>
          </a:p>
          <a:p>
            <a:pPr indent="-341313">
              <a:lnSpc>
                <a:spcPct val="90000"/>
              </a:lnSpc>
              <a:spcBef>
                <a:spcPts val="6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kumimoji="0" lang="en-US" altLang="zh-CN" sz="2400" smtClean="0">
              <a:solidFill>
                <a:srgbClr val="000000"/>
              </a:solidFill>
              <a:latin typeface="宋体" pitchFamily="2" charset="-122"/>
            </a:endParaRPr>
          </a:p>
          <a:p>
            <a:pPr indent="-341313">
              <a:lnSpc>
                <a:spcPct val="90000"/>
              </a:lnSpc>
              <a:spcBef>
                <a:spcPts val="700"/>
              </a:spcBef>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kumimoji="0" lang="en-US" altLang="zh-CN" sz="2400" smtClean="0">
                <a:solidFill>
                  <a:srgbClr val="000000"/>
                </a:solidFill>
                <a:latin typeface="宋体" pitchFamily="2" charset="-122"/>
              </a:rPr>
              <a:t>      </a:t>
            </a:r>
            <a:r>
              <a:rPr kumimoji="0" lang="en-US" altLang="en-US" sz="2400" smtClean="0">
                <a:solidFill>
                  <a:srgbClr val="000000"/>
                </a:solidFill>
                <a:latin typeface="宋体" pitchFamily="2" charset="-122"/>
              </a:rPr>
              <a:t>把数据信息连同它的校验位共</a:t>
            </a:r>
            <a:r>
              <a:rPr kumimoji="0" lang="en-US" altLang="zh-CN" sz="2400" smtClean="0">
                <a:solidFill>
                  <a:srgbClr val="000000"/>
                </a:solidFill>
              </a:rPr>
              <a:t>(n+1)</a:t>
            </a:r>
            <a:r>
              <a:rPr kumimoji="0" lang="en-US" altLang="en-US" sz="2400" smtClean="0">
                <a:solidFill>
                  <a:srgbClr val="000000"/>
                </a:solidFill>
                <a:latin typeface="宋体" pitchFamily="2" charset="-122"/>
              </a:rPr>
              <a:t>位作为合法代码写入主存。当从主存读出这个代码时，通过检测电路检测这</a:t>
            </a:r>
            <a:r>
              <a:rPr kumimoji="0" lang="en-US" altLang="zh-CN" sz="2400" smtClean="0">
                <a:solidFill>
                  <a:srgbClr val="000000"/>
                </a:solidFill>
              </a:rPr>
              <a:t>(n+1)</a:t>
            </a:r>
            <a:r>
              <a:rPr kumimoji="0" lang="en-US" altLang="en-US" sz="2400" smtClean="0">
                <a:solidFill>
                  <a:srgbClr val="000000"/>
                </a:solidFill>
                <a:latin typeface="宋体" pitchFamily="2" charset="-122"/>
              </a:rPr>
              <a:t>位代码的合法性</a:t>
            </a:r>
            <a:r>
              <a:rPr kumimoji="0" lang="en-US" altLang="zh-CN" sz="2800" smtClean="0">
                <a:solidFill>
                  <a:srgbClr val="000000"/>
                </a:solidFill>
              </a:rPr>
              <a:t> </a:t>
            </a:r>
            <a:r>
              <a:rPr kumimoji="0" lang="en-US" altLang="en-US" sz="2800" smtClean="0">
                <a:solidFill>
                  <a:srgbClr val="000000"/>
                </a:solidFill>
              </a:rPr>
              <a:t>。</a:t>
            </a:r>
            <a:endParaRPr kumimoji="0" lang="en-US" altLang="zh-CN" sz="2800" smtClean="0">
              <a:solidFill>
                <a:srgbClr val="000000"/>
              </a:solidFill>
            </a:endParaRPr>
          </a:p>
        </p:txBody>
      </p:sp>
    </p:spTree>
    <p:extLst>
      <p:ext uri="{BB962C8B-B14F-4D97-AF65-F5344CB8AC3E}">
        <p14:creationId xmlns:p14="http://schemas.microsoft.com/office/powerpoint/2010/main" val="332409192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002AF053-AA7B-42F9-9DDF-9A02814109EB}" type="slidenum">
              <a:rPr kumimoji="0" lang="en-US" altLang="zh-CN">
                <a:solidFill>
                  <a:srgbClr val="FFFFFF"/>
                </a:solidFill>
              </a:rPr>
              <a:pPr/>
              <a:t>5</a:t>
            </a:fld>
            <a:endParaRPr kumimoji="0" lang="en-US" altLang="zh-CN">
              <a:solidFill>
                <a:srgbClr val="FFFFFF"/>
              </a:solidFill>
            </a:endParaRPr>
          </a:p>
        </p:txBody>
      </p:sp>
      <p:sp>
        <p:nvSpPr>
          <p:cNvPr id="90114" name="Rectangle 2"/>
          <p:cNvSpPr>
            <a:spLocks noGrp="1" noChangeArrowheads="1"/>
          </p:cNvSpPr>
          <p:nvPr>
            <p:ph type="title"/>
          </p:nvPr>
        </p:nvSpPr>
        <p:spPr>
          <a:xfrm>
            <a:off x="1066800" y="379413"/>
            <a:ext cx="7772400" cy="1143000"/>
          </a:xfrm>
        </p:spPr>
        <p:txBody>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mtClean="0">
                <a:latin typeface="宋体" pitchFamily="2" charset="-122"/>
              </a:rPr>
              <a:t>奇偶校验码</a:t>
            </a:r>
            <a:r>
              <a:rPr kumimoji="0" lang="en-US" altLang="zh-CN" smtClean="0"/>
              <a:t> </a:t>
            </a:r>
          </a:p>
        </p:txBody>
      </p:sp>
      <p:grpSp>
        <p:nvGrpSpPr>
          <p:cNvPr id="123907" name="Group 3"/>
          <p:cNvGrpSpPr>
            <a:grpSpLocks/>
          </p:cNvGrpSpPr>
          <p:nvPr/>
        </p:nvGrpSpPr>
        <p:grpSpPr bwMode="auto">
          <a:xfrm>
            <a:off x="1828800" y="1981200"/>
            <a:ext cx="6096000" cy="2286000"/>
            <a:chOff x="0" y="0"/>
            <a:chExt cx="3839" cy="1439"/>
          </a:xfrm>
        </p:grpSpPr>
        <p:sp>
          <p:nvSpPr>
            <p:cNvPr id="123908" name="Rectangle 4"/>
            <p:cNvSpPr>
              <a:spLocks noChangeArrowheads="1"/>
            </p:cNvSpPr>
            <p:nvPr/>
          </p:nvSpPr>
          <p:spPr bwMode="auto">
            <a:xfrm>
              <a:off x="0" y="0"/>
              <a:ext cx="128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7383" rIns="90000" bIns="46800"/>
            <a:lstStyle/>
            <a:p>
              <a:pPr algn="ctr" defTabSz="449263" fontAlgn="base">
                <a:lnSpc>
                  <a:spcPct val="98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a:solidFill>
                    <a:srgbClr val="000000"/>
                  </a:solidFill>
                  <a:latin typeface="宋体" pitchFamily="2" charset="-122"/>
                </a:rPr>
                <a:t>数据</a:t>
              </a:r>
              <a:r>
                <a:rPr lang="en-US" altLang="zh-CN" sz="2800">
                  <a:solidFill>
                    <a:srgbClr val="000000"/>
                  </a:solidFill>
                </a:rPr>
                <a:t> </a:t>
              </a:r>
            </a:p>
          </p:txBody>
        </p:sp>
        <p:sp>
          <p:nvSpPr>
            <p:cNvPr id="123909" name="Rectangle 5"/>
            <p:cNvSpPr>
              <a:spLocks noChangeArrowheads="1"/>
            </p:cNvSpPr>
            <p:nvPr/>
          </p:nvSpPr>
          <p:spPr bwMode="auto">
            <a:xfrm>
              <a:off x="1280" y="0"/>
              <a:ext cx="128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7383" rIns="90000" bIns="46800"/>
            <a:lstStyle/>
            <a:p>
              <a:pPr defTabSz="449263" fontAlgn="base">
                <a:lnSpc>
                  <a:spcPct val="98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a:solidFill>
                    <a:srgbClr val="000000"/>
                  </a:solidFill>
                  <a:latin typeface="宋体" pitchFamily="2" charset="-122"/>
                </a:rPr>
                <a:t>奇校验编码</a:t>
              </a:r>
              <a:r>
                <a:rPr lang="en-US" altLang="zh-CN" sz="2800">
                  <a:solidFill>
                    <a:srgbClr val="000000"/>
                  </a:solidFill>
                </a:rPr>
                <a:t> </a:t>
              </a:r>
            </a:p>
          </p:txBody>
        </p:sp>
        <p:sp>
          <p:nvSpPr>
            <p:cNvPr id="123910" name="Rectangle 6"/>
            <p:cNvSpPr>
              <a:spLocks noChangeArrowheads="1"/>
            </p:cNvSpPr>
            <p:nvPr/>
          </p:nvSpPr>
          <p:spPr bwMode="auto">
            <a:xfrm>
              <a:off x="2560" y="0"/>
              <a:ext cx="128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7383" rIns="90000" bIns="46800"/>
            <a:lstStyle/>
            <a:p>
              <a:pPr defTabSz="449263" fontAlgn="base">
                <a:lnSpc>
                  <a:spcPct val="98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a:solidFill>
                    <a:srgbClr val="000000"/>
                  </a:solidFill>
                  <a:latin typeface="宋体" pitchFamily="2" charset="-122"/>
                </a:rPr>
                <a:t>偶校验编码</a:t>
              </a:r>
              <a:r>
                <a:rPr lang="en-US" altLang="zh-CN" sz="2800">
                  <a:solidFill>
                    <a:srgbClr val="000000"/>
                  </a:solidFill>
                </a:rPr>
                <a:t> </a:t>
              </a:r>
            </a:p>
          </p:txBody>
        </p:sp>
        <p:sp>
          <p:nvSpPr>
            <p:cNvPr id="123911" name="Rectangle 7"/>
            <p:cNvSpPr>
              <a:spLocks noChangeArrowheads="1"/>
            </p:cNvSpPr>
            <p:nvPr/>
          </p:nvSpPr>
          <p:spPr bwMode="auto">
            <a:xfrm>
              <a:off x="0" y="328"/>
              <a:ext cx="128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71495" rIns="90000" bIns="46800"/>
            <a:lstStyle/>
            <a:p>
              <a:pPr defTabSz="449263" fontAlgn="base">
                <a:lnSpc>
                  <a:spcPct val="93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a:solidFill>
                    <a:srgbClr val="000000"/>
                  </a:solidFill>
                </a:rPr>
                <a:t>  00000000 </a:t>
              </a:r>
            </a:p>
          </p:txBody>
        </p:sp>
        <p:sp>
          <p:nvSpPr>
            <p:cNvPr id="123912" name="Rectangle 8"/>
            <p:cNvSpPr>
              <a:spLocks noChangeArrowheads="1"/>
            </p:cNvSpPr>
            <p:nvPr/>
          </p:nvSpPr>
          <p:spPr bwMode="auto">
            <a:xfrm>
              <a:off x="1280" y="328"/>
              <a:ext cx="128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71495" rIns="90000" bIns="46800"/>
            <a:lstStyle/>
            <a:p>
              <a:pPr defTabSz="449263" fontAlgn="base">
                <a:lnSpc>
                  <a:spcPct val="93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a:solidFill>
                    <a:srgbClr val="000000"/>
                  </a:solidFill>
                </a:rPr>
                <a:t> 100000000 </a:t>
              </a:r>
            </a:p>
          </p:txBody>
        </p:sp>
        <p:sp>
          <p:nvSpPr>
            <p:cNvPr id="123913" name="Rectangle 9"/>
            <p:cNvSpPr>
              <a:spLocks noChangeArrowheads="1"/>
            </p:cNvSpPr>
            <p:nvPr/>
          </p:nvSpPr>
          <p:spPr bwMode="auto">
            <a:xfrm>
              <a:off x="2560" y="328"/>
              <a:ext cx="128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71495" rIns="90000" bIns="46800"/>
            <a:lstStyle/>
            <a:p>
              <a:pPr defTabSz="449263" fontAlgn="base">
                <a:lnSpc>
                  <a:spcPct val="93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a:solidFill>
                    <a:srgbClr val="000000"/>
                  </a:solidFill>
                </a:rPr>
                <a:t> 000000000 </a:t>
              </a:r>
            </a:p>
          </p:txBody>
        </p:sp>
        <p:sp>
          <p:nvSpPr>
            <p:cNvPr id="123914" name="Rectangle 10"/>
            <p:cNvSpPr>
              <a:spLocks noChangeArrowheads="1"/>
            </p:cNvSpPr>
            <p:nvPr/>
          </p:nvSpPr>
          <p:spPr bwMode="auto">
            <a:xfrm>
              <a:off x="0" y="656"/>
              <a:ext cx="1280" cy="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7383" rIns="90000" bIns="46800"/>
            <a:lstStyle/>
            <a:p>
              <a:pPr algn="ctr" defTabSz="449263" fontAlgn="base">
                <a:lnSpc>
                  <a:spcPct val="98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a:solidFill>
                    <a:srgbClr val="000000"/>
                  </a:solidFill>
                  <a:latin typeface="宋体" pitchFamily="2" charset="-122"/>
                </a:rPr>
                <a:t>00110010</a:t>
              </a:r>
              <a:r>
                <a:rPr lang="en-US" altLang="zh-CN" sz="2800">
                  <a:solidFill>
                    <a:srgbClr val="000000"/>
                  </a:solidFill>
                </a:rPr>
                <a:t> </a:t>
              </a:r>
            </a:p>
          </p:txBody>
        </p:sp>
        <p:sp>
          <p:nvSpPr>
            <p:cNvPr id="123915" name="Rectangle 11"/>
            <p:cNvSpPr>
              <a:spLocks noChangeArrowheads="1"/>
            </p:cNvSpPr>
            <p:nvPr/>
          </p:nvSpPr>
          <p:spPr bwMode="auto">
            <a:xfrm>
              <a:off x="1280" y="656"/>
              <a:ext cx="1280" cy="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7383" rIns="90000" bIns="46800"/>
            <a:lstStyle/>
            <a:p>
              <a:pPr algn="ctr" defTabSz="449263" fontAlgn="base">
                <a:lnSpc>
                  <a:spcPct val="98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a:solidFill>
                    <a:srgbClr val="000000"/>
                  </a:solidFill>
                  <a:latin typeface="宋体" pitchFamily="2" charset="-122"/>
                </a:rPr>
                <a:t>000110010</a:t>
              </a:r>
              <a:r>
                <a:rPr lang="en-US" altLang="zh-CN" sz="2800">
                  <a:solidFill>
                    <a:srgbClr val="000000"/>
                  </a:solidFill>
                </a:rPr>
                <a:t> </a:t>
              </a:r>
            </a:p>
          </p:txBody>
        </p:sp>
        <p:sp>
          <p:nvSpPr>
            <p:cNvPr id="123916" name="Rectangle 12"/>
            <p:cNvSpPr>
              <a:spLocks noChangeArrowheads="1"/>
            </p:cNvSpPr>
            <p:nvPr/>
          </p:nvSpPr>
          <p:spPr bwMode="auto">
            <a:xfrm>
              <a:off x="2560" y="656"/>
              <a:ext cx="1280" cy="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7383" rIns="90000" bIns="46800"/>
            <a:lstStyle/>
            <a:p>
              <a:pPr algn="ctr" defTabSz="449263" fontAlgn="base">
                <a:lnSpc>
                  <a:spcPct val="98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a:solidFill>
                    <a:srgbClr val="000000"/>
                  </a:solidFill>
                  <a:latin typeface="宋体" pitchFamily="2" charset="-122"/>
                </a:rPr>
                <a:t>100110010</a:t>
              </a:r>
            </a:p>
          </p:txBody>
        </p:sp>
        <p:sp>
          <p:nvSpPr>
            <p:cNvPr id="123917" name="Rectangle 13"/>
            <p:cNvSpPr>
              <a:spLocks noChangeArrowheads="1"/>
            </p:cNvSpPr>
            <p:nvPr/>
          </p:nvSpPr>
          <p:spPr bwMode="auto">
            <a:xfrm>
              <a:off x="0" y="1253"/>
              <a:ext cx="128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71495" rIns="90000" bIns="46800"/>
            <a:lstStyle/>
            <a:p>
              <a:pPr defTabSz="449263" fontAlgn="base">
                <a:lnSpc>
                  <a:spcPct val="93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a:solidFill>
                    <a:srgbClr val="000000"/>
                  </a:solidFill>
                </a:rPr>
                <a:t>  10111111</a:t>
              </a:r>
            </a:p>
          </p:txBody>
        </p:sp>
        <p:sp>
          <p:nvSpPr>
            <p:cNvPr id="123918" name="Rectangle 14"/>
            <p:cNvSpPr>
              <a:spLocks noChangeArrowheads="1"/>
            </p:cNvSpPr>
            <p:nvPr/>
          </p:nvSpPr>
          <p:spPr bwMode="auto">
            <a:xfrm>
              <a:off x="1280" y="1253"/>
              <a:ext cx="128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71495" rIns="90000" bIns="46800"/>
            <a:lstStyle/>
            <a:p>
              <a:pPr defTabSz="449263" fontAlgn="base">
                <a:lnSpc>
                  <a:spcPct val="93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a:solidFill>
                    <a:srgbClr val="000000"/>
                  </a:solidFill>
                </a:rPr>
                <a:t> 010111111</a:t>
              </a:r>
            </a:p>
          </p:txBody>
        </p:sp>
        <p:sp>
          <p:nvSpPr>
            <p:cNvPr id="123919" name="Rectangle 15"/>
            <p:cNvSpPr>
              <a:spLocks noChangeArrowheads="1"/>
            </p:cNvSpPr>
            <p:nvPr/>
          </p:nvSpPr>
          <p:spPr bwMode="auto">
            <a:xfrm>
              <a:off x="2560" y="1253"/>
              <a:ext cx="128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71495" rIns="90000" bIns="46800"/>
            <a:lstStyle/>
            <a:p>
              <a:pPr defTabSz="449263" fontAlgn="base">
                <a:lnSpc>
                  <a:spcPct val="93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a:solidFill>
                    <a:srgbClr val="000000"/>
                  </a:solidFill>
                </a:rPr>
                <a:t> 110111111</a:t>
              </a:r>
            </a:p>
          </p:txBody>
        </p:sp>
        <p:sp>
          <p:nvSpPr>
            <p:cNvPr id="90128" name="Line 16"/>
            <p:cNvSpPr>
              <a:spLocks noChangeShapeType="1"/>
            </p:cNvSpPr>
            <p:nvPr/>
          </p:nvSpPr>
          <p:spPr bwMode="auto">
            <a:xfrm>
              <a:off x="0" y="0"/>
              <a:ext cx="1280"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0129" name="Line 17"/>
            <p:cNvSpPr>
              <a:spLocks noChangeShapeType="1"/>
            </p:cNvSpPr>
            <p:nvPr/>
          </p:nvSpPr>
          <p:spPr bwMode="auto">
            <a:xfrm>
              <a:off x="1280" y="0"/>
              <a:ext cx="1282"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0130" name="Line 18"/>
            <p:cNvSpPr>
              <a:spLocks noChangeShapeType="1"/>
            </p:cNvSpPr>
            <p:nvPr/>
          </p:nvSpPr>
          <p:spPr bwMode="auto">
            <a:xfrm>
              <a:off x="2560" y="0"/>
              <a:ext cx="1280"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0131" name="Line 19"/>
            <p:cNvSpPr>
              <a:spLocks noChangeShapeType="1"/>
            </p:cNvSpPr>
            <p:nvPr/>
          </p:nvSpPr>
          <p:spPr bwMode="auto">
            <a:xfrm>
              <a:off x="0" y="328"/>
              <a:ext cx="1280"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0132" name="Line 20"/>
            <p:cNvSpPr>
              <a:spLocks noChangeShapeType="1"/>
            </p:cNvSpPr>
            <p:nvPr/>
          </p:nvSpPr>
          <p:spPr bwMode="auto">
            <a:xfrm>
              <a:off x="1280" y="328"/>
              <a:ext cx="1282"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0133" name="Line 21"/>
            <p:cNvSpPr>
              <a:spLocks noChangeShapeType="1"/>
            </p:cNvSpPr>
            <p:nvPr/>
          </p:nvSpPr>
          <p:spPr bwMode="auto">
            <a:xfrm>
              <a:off x="2560" y="328"/>
              <a:ext cx="1280"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0134" name="Line 22"/>
            <p:cNvSpPr>
              <a:spLocks noChangeShapeType="1"/>
            </p:cNvSpPr>
            <p:nvPr/>
          </p:nvSpPr>
          <p:spPr bwMode="auto">
            <a:xfrm>
              <a:off x="0" y="656"/>
              <a:ext cx="1280"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0135" name="Line 23"/>
            <p:cNvSpPr>
              <a:spLocks noChangeShapeType="1"/>
            </p:cNvSpPr>
            <p:nvPr/>
          </p:nvSpPr>
          <p:spPr bwMode="auto">
            <a:xfrm>
              <a:off x="1280" y="656"/>
              <a:ext cx="1282"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0136" name="Line 24"/>
            <p:cNvSpPr>
              <a:spLocks noChangeShapeType="1"/>
            </p:cNvSpPr>
            <p:nvPr/>
          </p:nvSpPr>
          <p:spPr bwMode="auto">
            <a:xfrm>
              <a:off x="2560" y="656"/>
              <a:ext cx="1280"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0137" name="Line 25"/>
            <p:cNvSpPr>
              <a:spLocks noChangeShapeType="1"/>
            </p:cNvSpPr>
            <p:nvPr/>
          </p:nvSpPr>
          <p:spPr bwMode="auto">
            <a:xfrm>
              <a:off x="0" y="1253"/>
              <a:ext cx="1280"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0138" name="Line 26"/>
            <p:cNvSpPr>
              <a:spLocks noChangeShapeType="1"/>
            </p:cNvSpPr>
            <p:nvPr/>
          </p:nvSpPr>
          <p:spPr bwMode="auto">
            <a:xfrm>
              <a:off x="1280" y="1253"/>
              <a:ext cx="1282"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0139" name="Line 27"/>
            <p:cNvSpPr>
              <a:spLocks noChangeShapeType="1"/>
            </p:cNvSpPr>
            <p:nvPr/>
          </p:nvSpPr>
          <p:spPr bwMode="auto">
            <a:xfrm>
              <a:off x="2560" y="1253"/>
              <a:ext cx="1280"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0140" name="Line 28"/>
            <p:cNvSpPr>
              <a:spLocks noChangeShapeType="1"/>
            </p:cNvSpPr>
            <p:nvPr/>
          </p:nvSpPr>
          <p:spPr bwMode="auto">
            <a:xfrm>
              <a:off x="0" y="1581"/>
              <a:ext cx="1280"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0141" name="Line 29"/>
            <p:cNvSpPr>
              <a:spLocks noChangeShapeType="1"/>
            </p:cNvSpPr>
            <p:nvPr/>
          </p:nvSpPr>
          <p:spPr bwMode="auto">
            <a:xfrm>
              <a:off x="1280" y="1581"/>
              <a:ext cx="1282"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0142" name="Line 30"/>
            <p:cNvSpPr>
              <a:spLocks noChangeShapeType="1"/>
            </p:cNvSpPr>
            <p:nvPr/>
          </p:nvSpPr>
          <p:spPr bwMode="auto">
            <a:xfrm>
              <a:off x="2560" y="1581"/>
              <a:ext cx="1280"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0143" name="Line 31"/>
            <p:cNvSpPr>
              <a:spLocks noChangeShapeType="1"/>
            </p:cNvSpPr>
            <p:nvPr/>
          </p:nvSpPr>
          <p:spPr bwMode="auto">
            <a:xfrm>
              <a:off x="0" y="0"/>
              <a:ext cx="0" cy="328"/>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0144" name="Line 32"/>
            <p:cNvSpPr>
              <a:spLocks noChangeShapeType="1"/>
            </p:cNvSpPr>
            <p:nvPr/>
          </p:nvSpPr>
          <p:spPr bwMode="auto">
            <a:xfrm>
              <a:off x="0" y="328"/>
              <a:ext cx="0" cy="328"/>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0145" name="Line 33"/>
            <p:cNvSpPr>
              <a:spLocks noChangeShapeType="1"/>
            </p:cNvSpPr>
            <p:nvPr/>
          </p:nvSpPr>
          <p:spPr bwMode="auto">
            <a:xfrm>
              <a:off x="0" y="656"/>
              <a:ext cx="0" cy="599"/>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0146" name="Line 34"/>
            <p:cNvSpPr>
              <a:spLocks noChangeShapeType="1"/>
            </p:cNvSpPr>
            <p:nvPr/>
          </p:nvSpPr>
          <p:spPr bwMode="auto">
            <a:xfrm>
              <a:off x="0" y="1253"/>
              <a:ext cx="0" cy="328"/>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0147" name="Line 35"/>
            <p:cNvSpPr>
              <a:spLocks noChangeShapeType="1"/>
            </p:cNvSpPr>
            <p:nvPr/>
          </p:nvSpPr>
          <p:spPr bwMode="auto">
            <a:xfrm>
              <a:off x="1280" y="0"/>
              <a:ext cx="0" cy="328"/>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0148" name="Line 36"/>
            <p:cNvSpPr>
              <a:spLocks noChangeShapeType="1"/>
            </p:cNvSpPr>
            <p:nvPr/>
          </p:nvSpPr>
          <p:spPr bwMode="auto">
            <a:xfrm>
              <a:off x="1280" y="328"/>
              <a:ext cx="0" cy="328"/>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0149" name="Line 37"/>
            <p:cNvSpPr>
              <a:spLocks noChangeShapeType="1"/>
            </p:cNvSpPr>
            <p:nvPr/>
          </p:nvSpPr>
          <p:spPr bwMode="auto">
            <a:xfrm>
              <a:off x="1280" y="656"/>
              <a:ext cx="0" cy="599"/>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0150" name="Line 38"/>
            <p:cNvSpPr>
              <a:spLocks noChangeShapeType="1"/>
            </p:cNvSpPr>
            <p:nvPr/>
          </p:nvSpPr>
          <p:spPr bwMode="auto">
            <a:xfrm>
              <a:off x="1280" y="1253"/>
              <a:ext cx="0" cy="328"/>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0151" name="Line 39"/>
            <p:cNvSpPr>
              <a:spLocks noChangeShapeType="1"/>
            </p:cNvSpPr>
            <p:nvPr/>
          </p:nvSpPr>
          <p:spPr bwMode="auto">
            <a:xfrm>
              <a:off x="2560" y="0"/>
              <a:ext cx="0" cy="328"/>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0152" name="Line 40"/>
            <p:cNvSpPr>
              <a:spLocks noChangeShapeType="1"/>
            </p:cNvSpPr>
            <p:nvPr/>
          </p:nvSpPr>
          <p:spPr bwMode="auto">
            <a:xfrm>
              <a:off x="2560" y="328"/>
              <a:ext cx="0" cy="328"/>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0153" name="Line 41"/>
            <p:cNvSpPr>
              <a:spLocks noChangeShapeType="1"/>
            </p:cNvSpPr>
            <p:nvPr/>
          </p:nvSpPr>
          <p:spPr bwMode="auto">
            <a:xfrm>
              <a:off x="2560" y="656"/>
              <a:ext cx="0" cy="599"/>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0154" name="Line 42"/>
            <p:cNvSpPr>
              <a:spLocks noChangeShapeType="1"/>
            </p:cNvSpPr>
            <p:nvPr/>
          </p:nvSpPr>
          <p:spPr bwMode="auto">
            <a:xfrm>
              <a:off x="2560" y="1253"/>
              <a:ext cx="0" cy="328"/>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0155" name="Line 43"/>
            <p:cNvSpPr>
              <a:spLocks noChangeShapeType="1"/>
            </p:cNvSpPr>
            <p:nvPr/>
          </p:nvSpPr>
          <p:spPr bwMode="auto">
            <a:xfrm>
              <a:off x="3840" y="0"/>
              <a:ext cx="0" cy="328"/>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0156" name="Line 44"/>
            <p:cNvSpPr>
              <a:spLocks noChangeShapeType="1"/>
            </p:cNvSpPr>
            <p:nvPr/>
          </p:nvSpPr>
          <p:spPr bwMode="auto">
            <a:xfrm>
              <a:off x="3840" y="328"/>
              <a:ext cx="0" cy="328"/>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0157" name="Line 45"/>
            <p:cNvSpPr>
              <a:spLocks noChangeShapeType="1"/>
            </p:cNvSpPr>
            <p:nvPr/>
          </p:nvSpPr>
          <p:spPr bwMode="auto">
            <a:xfrm>
              <a:off x="3840" y="656"/>
              <a:ext cx="0" cy="599"/>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0158" name="Line 46"/>
            <p:cNvSpPr>
              <a:spLocks noChangeShapeType="1"/>
            </p:cNvSpPr>
            <p:nvPr/>
          </p:nvSpPr>
          <p:spPr bwMode="auto">
            <a:xfrm>
              <a:off x="3840" y="1253"/>
              <a:ext cx="0" cy="328"/>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spTree>
    <p:extLst>
      <p:ext uri="{BB962C8B-B14F-4D97-AF65-F5344CB8AC3E}">
        <p14:creationId xmlns:p14="http://schemas.microsoft.com/office/powerpoint/2010/main" val="114026039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0F63604A-8314-4823-84FC-D1CE9F4ACC4D}" type="slidenum">
              <a:rPr kumimoji="0" lang="en-US" altLang="zh-CN">
                <a:solidFill>
                  <a:srgbClr val="FFFFFF"/>
                </a:solidFill>
              </a:rPr>
              <a:pPr/>
              <a:t>6</a:t>
            </a:fld>
            <a:endParaRPr kumimoji="0" lang="en-US" altLang="zh-CN">
              <a:solidFill>
                <a:srgbClr val="FFFFFF"/>
              </a:solidFill>
            </a:endParaRPr>
          </a:p>
        </p:txBody>
      </p:sp>
      <p:sp>
        <p:nvSpPr>
          <p:cNvPr id="91138" name="Rectangle 2"/>
          <p:cNvSpPr>
            <a:spLocks noGrp="1" noChangeArrowheads="1"/>
          </p:cNvSpPr>
          <p:nvPr>
            <p:ph type="title"/>
          </p:nvPr>
        </p:nvSpPr>
        <p:spPr>
          <a:xfrm>
            <a:off x="1066800" y="379413"/>
            <a:ext cx="7772400" cy="1143000"/>
          </a:xfrm>
        </p:spPr>
        <p:txBody>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mtClean="0">
                <a:latin typeface="宋体" pitchFamily="2" charset="-122"/>
              </a:rPr>
              <a:t>奇偶校验码</a:t>
            </a:r>
            <a:r>
              <a:rPr kumimoji="0" lang="en-US" altLang="zh-CN" smtClean="0"/>
              <a:t> </a:t>
            </a:r>
          </a:p>
        </p:txBody>
      </p:sp>
      <p:grpSp>
        <p:nvGrpSpPr>
          <p:cNvPr id="124931" name="Group 3"/>
          <p:cNvGrpSpPr>
            <a:grpSpLocks/>
          </p:cNvGrpSpPr>
          <p:nvPr/>
        </p:nvGrpSpPr>
        <p:grpSpPr bwMode="auto">
          <a:xfrm>
            <a:off x="1371600" y="1981200"/>
            <a:ext cx="7467600" cy="2286000"/>
            <a:chOff x="0" y="0"/>
            <a:chExt cx="4703" cy="1439"/>
          </a:xfrm>
        </p:grpSpPr>
        <p:sp>
          <p:nvSpPr>
            <p:cNvPr id="124933" name="Rectangle 4"/>
            <p:cNvSpPr>
              <a:spLocks noChangeArrowheads="1"/>
            </p:cNvSpPr>
            <p:nvPr/>
          </p:nvSpPr>
          <p:spPr bwMode="auto">
            <a:xfrm>
              <a:off x="0" y="0"/>
              <a:ext cx="17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7383" rIns="90000" bIns="46800"/>
            <a:lstStyle/>
            <a:p>
              <a:pPr algn="ctr" defTabSz="449263" fontAlgn="base">
                <a:lnSpc>
                  <a:spcPct val="98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a:solidFill>
                    <a:srgbClr val="000000"/>
                  </a:solidFill>
                  <a:latin typeface="宋体" pitchFamily="2" charset="-122"/>
                </a:rPr>
                <a:t>ASCⅡ</a:t>
              </a:r>
              <a:r>
                <a:rPr lang="en-US" altLang="en-US" sz="2800">
                  <a:solidFill>
                    <a:srgbClr val="000000"/>
                  </a:solidFill>
                  <a:latin typeface="宋体" pitchFamily="2" charset="-122"/>
                </a:rPr>
                <a:t>编码</a:t>
              </a:r>
              <a:r>
                <a:rPr lang="en-US" altLang="zh-CN" sz="2800">
                  <a:solidFill>
                    <a:srgbClr val="000000"/>
                  </a:solidFill>
                  <a:latin typeface="宋体" pitchFamily="2" charset="-122"/>
                </a:rPr>
                <a:t> </a:t>
              </a:r>
              <a:r>
                <a:rPr lang="en-US" altLang="zh-CN" sz="2800">
                  <a:solidFill>
                    <a:srgbClr val="000000"/>
                  </a:solidFill>
                </a:rPr>
                <a:t> </a:t>
              </a:r>
            </a:p>
          </p:txBody>
        </p:sp>
        <p:sp>
          <p:nvSpPr>
            <p:cNvPr id="124934" name="Rectangle 5"/>
            <p:cNvSpPr>
              <a:spLocks noChangeArrowheads="1"/>
            </p:cNvSpPr>
            <p:nvPr/>
          </p:nvSpPr>
          <p:spPr bwMode="auto">
            <a:xfrm>
              <a:off x="1776" y="0"/>
              <a:ext cx="136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7383" rIns="90000" bIns="46800"/>
            <a:lstStyle/>
            <a:p>
              <a:pPr defTabSz="449263" fontAlgn="base">
                <a:lnSpc>
                  <a:spcPct val="98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a:solidFill>
                    <a:srgbClr val="000000"/>
                  </a:solidFill>
                  <a:latin typeface="宋体" pitchFamily="2" charset="-122"/>
                </a:rPr>
                <a:t>奇校验编码</a:t>
              </a:r>
              <a:r>
                <a:rPr lang="en-US" altLang="zh-CN" sz="2800">
                  <a:solidFill>
                    <a:srgbClr val="000000"/>
                  </a:solidFill>
                </a:rPr>
                <a:t> </a:t>
              </a:r>
            </a:p>
          </p:txBody>
        </p:sp>
        <p:sp>
          <p:nvSpPr>
            <p:cNvPr id="124935" name="Rectangle 6"/>
            <p:cNvSpPr>
              <a:spLocks noChangeArrowheads="1"/>
            </p:cNvSpPr>
            <p:nvPr/>
          </p:nvSpPr>
          <p:spPr bwMode="auto">
            <a:xfrm>
              <a:off x="3136" y="0"/>
              <a:ext cx="156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7383" rIns="90000" bIns="46800"/>
            <a:lstStyle/>
            <a:p>
              <a:pPr defTabSz="449263" fontAlgn="base">
                <a:lnSpc>
                  <a:spcPct val="98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a:solidFill>
                    <a:srgbClr val="000000"/>
                  </a:solidFill>
                  <a:latin typeface="宋体" pitchFamily="2" charset="-122"/>
                </a:rPr>
                <a:t>偶校验编码</a:t>
              </a:r>
              <a:r>
                <a:rPr lang="en-US" altLang="zh-CN" sz="2800">
                  <a:solidFill>
                    <a:srgbClr val="000000"/>
                  </a:solidFill>
                </a:rPr>
                <a:t> </a:t>
              </a:r>
            </a:p>
          </p:txBody>
        </p:sp>
        <p:sp>
          <p:nvSpPr>
            <p:cNvPr id="124936" name="Rectangle 7"/>
            <p:cNvSpPr>
              <a:spLocks noChangeArrowheads="1"/>
            </p:cNvSpPr>
            <p:nvPr/>
          </p:nvSpPr>
          <p:spPr bwMode="auto">
            <a:xfrm>
              <a:off x="0" y="336"/>
              <a:ext cx="17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71495" rIns="90000" bIns="46800"/>
            <a:lstStyle/>
            <a:p>
              <a:pPr defTabSz="449263" fontAlgn="base">
                <a:lnSpc>
                  <a:spcPct val="93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a:solidFill>
                    <a:srgbClr val="000000"/>
                  </a:solidFill>
                </a:rPr>
                <a:t>   </a:t>
              </a:r>
              <a:r>
                <a:rPr lang="en-US" altLang="en-US" sz="2800">
                  <a:solidFill>
                    <a:srgbClr val="000000"/>
                  </a:solidFill>
                  <a:latin typeface="Arial" pitchFamily="34" charset="0"/>
                </a:rPr>
                <a:t>“</a:t>
              </a:r>
              <a:r>
                <a:rPr lang="en-US" altLang="zh-CN" sz="2800">
                  <a:solidFill>
                    <a:srgbClr val="000000"/>
                  </a:solidFill>
                  <a:latin typeface="宋体" pitchFamily="2" charset="-122"/>
                </a:rPr>
                <a:t>0</a:t>
              </a:r>
              <a:r>
                <a:rPr lang="en-US" altLang="en-US" sz="2800">
                  <a:solidFill>
                    <a:srgbClr val="000000"/>
                  </a:solidFill>
                  <a:latin typeface="Arial" pitchFamily="34" charset="0"/>
                </a:rPr>
                <a:t>”</a:t>
              </a:r>
              <a:r>
                <a:rPr lang="en-US" altLang="zh-CN" sz="2800">
                  <a:solidFill>
                    <a:srgbClr val="000000"/>
                  </a:solidFill>
                  <a:latin typeface="宋体" pitchFamily="2" charset="-122"/>
                </a:rPr>
                <a:t> 0110000</a:t>
              </a:r>
            </a:p>
          </p:txBody>
        </p:sp>
        <p:sp>
          <p:nvSpPr>
            <p:cNvPr id="124937" name="Rectangle 8"/>
            <p:cNvSpPr>
              <a:spLocks noChangeArrowheads="1"/>
            </p:cNvSpPr>
            <p:nvPr/>
          </p:nvSpPr>
          <p:spPr bwMode="auto">
            <a:xfrm>
              <a:off x="1776" y="336"/>
              <a:ext cx="1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7383" rIns="90000" bIns="46800"/>
            <a:lstStyle/>
            <a:p>
              <a:pPr algn="ctr" defTabSz="449263" fontAlgn="base">
                <a:lnSpc>
                  <a:spcPct val="98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a:solidFill>
                    <a:srgbClr val="000000"/>
                  </a:solidFill>
                  <a:latin typeface="宋体" pitchFamily="2" charset="-122"/>
                </a:rPr>
                <a:t>10110000</a:t>
              </a:r>
            </a:p>
          </p:txBody>
        </p:sp>
        <p:sp>
          <p:nvSpPr>
            <p:cNvPr id="124938" name="Rectangle 9"/>
            <p:cNvSpPr>
              <a:spLocks noChangeArrowheads="1"/>
            </p:cNvSpPr>
            <p:nvPr/>
          </p:nvSpPr>
          <p:spPr bwMode="auto">
            <a:xfrm>
              <a:off x="3136" y="336"/>
              <a:ext cx="15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7383" rIns="90000" bIns="46800"/>
            <a:lstStyle/>
            <a:p>
              <a:pPr algn="ctr" defTabSz="449263" fontAlgn="base">
                <a:lnSpc>
                  <a:spcPct val="98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a:solidFill>
                    <a:srgbClr val="000000"/>
                  </a:solidFill>
                  <a:latin typeface="宋体" pitchFamily="2" charset="-122"/>
                </a:rPr>
                <a:t>00110000</a:t>
              </a:r>
            </a:p>
          </p:txBody>
        </p:sp>
        <p:sp>
          <p:nvSpPr>
            <p:cNvPr id="124939" name="Rectangle 10"/>
            <p:cNvSpPr>
              <a:spLocks noChangeArrowheads="1"/>
            </p:cNvSpPr>
            <p:nvPr/>
          </p:nvSpPr>
          <p:spPr bwMode="auto">
            <a:xfrm>
              <a:off x="0" y="720"/>
              <a:ext cx="177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7383" rIns="90000" bIns="46800"/>
            <a:lstStyle/>
            <a:p>
              <a:pPr algn="ctr" defTabSz="449263" fontAlgn="base">
                <a:lnSpc>
                  <a:spcPct val="98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a:solidFill>
                    <a:srgbClr val="000000"/>
                  </a:solidFill>
                  <a:latin typeface="Arial" pitchFamily="34" charset="0"/>
                </a:rPr>
                <a:t>“</a:t>
              </a:r>
              <a:r>
                <a:rPr lang="en-US" altLang="zh-CN" sz="2800">
                  <a:solidFill>
                    <a:srgbClr val="000000"/>
                  </a:solidFill>
                  <a:latin typeface="宋体" pitchFamily="2" charset="-122"/>
                </a:rPr>
                <a:t>A</a:t>
              </a:r>
              <a:r>
                <a:rPr lang="en-US" altLang="en-US" sz="2800">
                  <a:solidFill>
                    <a:srgbClr val="000000"/>
                  </a:solidFill>
                  <a:latin typeface="Arial" pitchFamily="34" charset="0"/>
                </a:rPr>
                <a:t>”</a:t>
              </a:r>
              <a:r>
                <a:rPr lang="en-US" altLang="zh-CN" sz="2800">
                  <a:solidFill>
                    <a:srgbClr val="000000"/>
                  </a:solidFill>
                  <a:latin typeface="宋体" pitchFamily="2" charset="-122"/>
                </a:rPr>
                <a:t> 1000001</a:t>
              </a:r>
              <a:r>
                <a:rPr lang="en-US" altLang="zh-CN" sz="2800">
                  <a:solidFill>
                    <a:srgbClr val="000000"/>
                  </a:solidFill>
                </a:rPr>
                <a:t> </a:t>
              </a:r>
            </a:p>
          </p:txBody>
        </p:sp>
        <p:sp>
          <p:nvSpPr>
            <p:cNvPr id="124940" name="Rectangle 11"/>
            <p:cNvSpPr>
              <a:spLocks noChangeArrowheads="1"/>
            </p:cNvSpPr>
            <p:nvPr/>
          </p:nvSpPr>
          <p:spPr bwMode="auto">
            <a:xfrm>
              <a:off x="1776" y="720"/>
              <a:ext cx="1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7383" rIns="90000" bIns="46800"/>
            <a:lstStyle/>
            <a:p>
              <a:pPr algn="ctr" defTabSz="449263" fontAlgn="base">
                <a:lnSpc>
                  <a:spcPct val="98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a:solidFill>
                    <a:srgbClr val="000000"/>
                  </a:solidFill>
                  <a:latin typeface="宋体" pitchFamily="2" charset="-122"/>
                </a:rPr>
                <a:t>11000001</a:t>
              </a:r>
            </a:p>
          </p:txBody>
        </p:sp>
        <p:sp>
          <p:nvSpPr>
            <p:cNvPr id="124941" name="Rectangle 12"/>
            <p:cNvSpPr>
              <a:spLocks noChangeArrowheads="1"/>
            </p:cNvSpPr>
            <p:nvPr/>
          </p:nvSpPr>
          <p:spPr bwMode="auto">
            <a:xfrm>
              <a:off x="3136" y="720"/>
              <a:ext cx="15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7383" rIns="90000" bIns="46800"/>
            <a:lstStyle/>
            <a:p>
              <a:pPr algn="ctr" defTabSz="449263" fontAlgn="base">
                <a:lnSpc>
                  <a:spcPct val="98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a:solidFill>
                    <a:srgbClr val="000000"/>
                  </a:solidFill>
                  <a:latin typeface="宋体" pitchFamily="2" charset="-122"/>
                </a:rPr>
                <a:t>01000001</a:t>
              </a:r>
            </a:p>
          </p:txBody>
        </p:sp>
        <p:sp>
          <p:nvSpPr>
            <p:cNvPr id="124942" name="Rectangle 13"/>
            <p:cNvSpPr>
              <a:spLocks noChangeArrowheads="1"/>
            </p:cNvSpPr>
            <p:nvPr/>
          </p:nvSpPr>
          <p:spPr bwMode="auto">
            <a:xfrm>
              <a:off x="0" y="1104"/>
              <a:ext cx="17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71495" rIns="90000" bIns="46800"/>
            <a:lstStyle/>
            <a:p>
              <a:pPr defTabSz="449263" fontAlgn="base">
                <a:lnSpc>
                  <a:spcPct val="93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a:solidFill>
                    <a:srgbClr val="000000"/>
                  </a:solidFill>
                </a:rPr>
                <a:t>   </a:t>
              </a:r>
              <a:r>
                <a:rPr lang="en-US" altLang="en-US" sz="2800">
                  <a:solidFill>
                    <a:srgbClr val="000000"/>
                  </a:solidFill>
                  <a:latin typeface="Arial" pitchFamily="34" charset="0"/>
                </a:rPr>
                <a:t>“</a:t>
              </a:r>
              <a:r>
                <a:rPr lang="en-US" altLang="zh-CN" sz="2800">
                  <a:solidFill>
                    <a:srgbClr val="000000"/>
                  </a:solidFill>
                  <a:latin typeface="宋体" pitchFamily="2" charset="-122"/>
                </a:rPr>
                <a:t>C</a:t>
              </a:r>
              <a:r>
                <a:rPr lang="en-US" altLang="en-US" sz="2800">
                  <a:solidFill>
                    <a:srgbClr val="000000"/>
                  </a:solidFill>
                  <a:latin typeface="Arial" pitchFamily="34" charset="0"/>
                </a:rPr>
                <a:t>”</a:t>
              </a:r>
              <a:r>
                <a:rPr lang="en-US" altLang="zh-CN" sz="2800">
                  <a:solidFill>
                    <a:srgbClr val="000000"/>
                  </a:solidFill>
                  <a:latin typeface="宋体" pitchFamily="2" charset="-122"/>
                </a:rPr>
                <a:t> 1000011</a:t>
              </a:r>
            </a:p>
          </p:txBody>
        </p:sp>
        <p:sp>
          <p:nvSpPr>
            <p:cNvPr id="124943" name="Rectangle 14"/>
            <p:cNvSpPr>
              <a:spLocks noChangeArrowheads="1"/>
            </p:cNvSpPr>
            <p:nvPr/>
          </p:nvSpPr>
          <p:spPr bwMode="auto">
            <a:xfrm>
              <a:off x="1776" y="1104"/>
              <a:ext cx="136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7383" rIns="90000" bIns="46800"/>
            <a:lstStyle/>
            <a:p>
              <a:pPr algn="ctr" defTabSz="449263" fontAlgn="base">
                <a:lnSpc>
                  <a:spcPct val="98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a:solidFill>
                    <a:srgbClr val="000000"/>
                  </a:solidFill>
                  <a:latin typeface="宋体" pitchFamily="2" charset="-122"/>
                </a:rPr>
                <a:t>01000011</a:t>
              </a:r>
            </a:p>
          </p:txBody>
        </p:sp>
        <p:sp>
          <p:nvSpPr>
            <p:cNvPr id="124944" name="Rectangle 15"/>
            <p:cNvSpPr>
              <a:spLocks noChangeArrowheads="1"/>
            </p:cNvSpPr>
            <p:nvPr/>
          </p:nvSpPr>
          <p:spPr bwMode="auto">
            <a:xfrm>
              <a:off x="3136" y="1104"/>
              <a:ext cx="156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57383" rIns="90000" bIns="46800"/>
            <a:lstStyle/>
            <a:p>
              <a:pPr algn="ctr" defTabSz="449263" fontAlgn="base">
                <a:lnSpc>
                  <a:spcPct val="98000"/>
                </a:lnSpc>
                <a:spcBef>
                  <a:spcPts val="700"/>
                </a:spcBef>
                <a:spcAft>
                  <a:spcPct val="0"/>
                </a:spcAft>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800">
                  <a:solidFill>
                    <a:srgbClr val="000000"/>
                  </a:solidFill>
                  <a:latin typeface="宋体" pitchFamily="2" charset="-122"/>
                </a:rPr>
                <a:t>11000011</a:t>
              </a:r>
            </a:p>
          </p:txBody>
        </p:sp>
        <p:sp>
          <p:nvSpPr>
            <p:cNvPr id="2" name="Line 16"/>
            <p:cNvSpPr>
              <a:spLocks noChangeShapeType="1"/>
            </p:cNvSpPr>
            <p:nvPr/>
          </p:nvSpPr>
          <p:spPr bwMode="auto">
            <a:xfrm>
              <a:off x="0" y="0"/>
              <a:ext cx="1776"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1153" name="Line 17"/>
            <p:cNvSpPr>
              <a:spLocks noChangeShapeType="1"/>
            </p:cNvSpPr>
            <p:nvPr/>
          </p:nvSpPr>
          <p:spPr bwMode="auto">
            <a:xfrm>
              <a:off x="1776" y="0"/>
              <a:ext cx="1362"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1154" name="Line 18"/>
            <p:cNvSpPr>
              <a:spLocks noChangeShapeType="1"/>
            </p:cNvSpPr>
            <p:nvPr/>
          </p:nvSpPr>
          <p:spPr bwMode="auto">
            <a:xfrm>
              <a:off x="3136" y="0"/>
              <a:ext cx="1568"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1155" name="Line 19"/>
            <p:cNvSpPr>
              <a:spLocks noChangeShapeType="1"/>
            </p:cNvSpPr>
            <p:nvPr/>
          </p:nvSpPr>
          <p:spPr bwMode="auto">
            <a:xfrm>
              <a:off x="0" y="336"/>
              <a:ext cx="1776"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1156" name="Line 20"/>
            <p:cNvSpPr>
              <a:spLocks noChangeShapeType="1"/>
            </p:cNvSpPr>
            <p:nvPr/>
          </p:nvSpPr>
          <p:spPr bwMode="auto">
            <a:xfrm>
              <a:off x="1776" y="336"/>
              <a:ext cx="1362"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1157" name="Line 21"/>
            <p:cNvSpPr>
              <a:spLocks noChangeShapeType="1"/>
            </p:cNvSpPr>
            <p:nvPr/>
          </p:nvSpPr>
          <p:spPr bwMode="auto">
            <a:xfrm>
              <a:off x="3136" y="336"/>
              <a:ext cx="1568"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1158" name="Line 22"/>
            <p:cNvSpPr>
              <a:spLocks noChangeShapeType="1"/>
            </p:cNvSpPr>
            <p:nvPr/>
          </p:nvSpPr>
          <p:spPr bwMode="auto">
            <a:xfrm>
              <a:off x="0" y="720"/>
              <a:ext cx="1776"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1159" name="Line 23"/>
            <p:cNvSpPr>
              <a:spLocks noChangeShapeType="1"/>
            </p:cNvSpPr>
            <p:nvPr/>
          </p:nvSpPr>
          <p:spPr bwMode="auto">
            <a:xfrm>
              <a:off x="1776" y="720"/>
              <a:ext cx="1362"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1160" name="Line 24"/>
            <p:cNvSpPr>
              <a:spLocks noChangeShapeType="1"/>
            </p:cNvSpPr>
            <p:nvPr/>
          </p:nvSpPr>
          <p:spPr bwMode="auto">
            <a:xfrm>
              <a:off x="3136" y="720"/>
              <a:ext cx="1568"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1161" name="Line 25"/>
            <p:cNvSpPr>
              <a:spLocks noChangeShapeType="1"/>
            </p:cNvSpPr>
            <p:nvPr/>
          </p:nvSpPr>
          <p:spPr bwMode="auto">
            <a:xfrm>
              <a:off x="0" y="1104"/>
              <a:ext cx="1776"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1162" name="Line 26"/>
            <p:cNvSpPr>
              <a:spLocks noChangeShapeType="1"/>
            </p:cNvSpPr>
            <p:nvPr/>
          </p:nvSpPr>
          <p:spPr bwMode="auto">
            <a:xfrm>
              <a:off x="1776" y="1104"/>
              <a:ext cx="1362"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1163" name="Line 27"/>
            <p:cNvSpPr>
              <a:spLocks noChangeShapeType="1"/>
            </p:cNvSpPr>
            <p:nvPr/>
          </p:nvSpPr>
          <p:spPr bwMode="auto">
            <a:xfrm>
              <a:off x="3136" y="1104"/>
              <a:ext cx="1568" cy="0"/>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1164" name="Line 28"/>
            <p:cNvSpPr>
              <a:spLocks noChangeShapeType="1"/>
            </p:cNvSpPr>
            <p:nvPr/>
          </p:nvSpPr>
          <p:spPr bwMode="auto">
            <a:xfrm>
              <a:off x="0" y="1440"/>
              <a:ext cx="1776"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1165" name="Line 29"/>
            <p:cNvSpPr>
              <a:spLocks noChangeShapeType="1"/>
            </p:cNvSpPr>
            <p:nvPr/>
          </p:nvSpPr>
          <p:spPr bwMode="auto">
            <a:xfrm>
              <a:off x="1776" y="1440"/>
              <a:ext cx="1362"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1166" name="Line 30"/>
            <p:cNvSpPr>
              <a:spLocks noChangeShapeType="1"/>
            </p:cNvSpPr>
            <p:nvPr/>
          </p:nvSpPr>
          <p:spPr bwMode="auto">
            <a:xfrm>
              <a:off x="3136" y="1440"/>
              <a:ext cx="1568" cy="0"/>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1167" name="Line 31"/>
            <p:cNvSpPr>
              <a:spLocks noChangeShapeType="1"/>
            </p:cNvSpPr>
            <p:nvPr/>
          </p:nvSpPr>
          <p:spPr bwMode="auto">
            <a:xfrm>
              <a:off x="0" y="0"/>
              <a:ext cx="0" cy="336"/>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1168" name="Line 32"/>
            <p:cNvSpPr>
              <a:spLocks noChangeShapeType="1"/>
            </p:cNvSpPr>
            <p:nvPr/>
          </p:nvSpPr>
          <p:spPr bwMode="auto">
            <a:xfrm>
              <a:off x="0" y="336"/>
              <a:ext cx="0" cy="386"/>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1169" name="Line 33"/>
            <p:cNvSpPr>
              <a:spLocks noChangeShapeType="1"/>
            </p:cNvSpPr>
            <p:nvPr/>
          </p:nvSpPr>
          <p:spPr bwMode="auto">
            <a:xfrm>
              <a:off x="0" y="720"/>
              <a:ext cx="0" cy="384"/>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1170" name="Line 34"/>
            <p:cNvSpPr>
              <a:spLocks noChangeShapeType="1"/>
            </p:cNvSpPr>
            <p:nvPr/>
          </p:nvSpPr>
          <p:spPr bwMode="auto">
            <a:xfrm>
              <a:off x="0" y="1104"/>
              <a:ext cx="0" cy="336"/>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1171" name="Line 35"/>
            <p:cNvSpPr>
              <a:spLocks noChangeShapeType="1"/>
            </p:cNvSpPr>
            <p:nvPr/>
          </p:nvSpPr>
          <p:spPr bwMode="auto">
            <a:xfrm>
              <a:off x="1776" y="0"/>
              <a:ext cx="0" cy="336"/>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1172" name="Line 36"/>
            <p:cNvSpPr>
              <a:spLocks noChangeShapeType="1"/>
            </p:cNvSpPr>
            <p:nvPr/>
          </p:nvSpPr>
          <p:spPr bwMode="auto">
            <a:xfrm>
              <a:off x="1776" y="336"/>
              <a:ext cx="0" cy="386"/>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1173" name="Line 37"/>
            <p:cNvSpPr>
              <a:spLocks noChangeShapeType="1"/>
            </p:cNvSpPr>
            <p:nvPr/>
          </p:nvSpPr>
          <p:spPr bwMode="auto">
            <a:xfrm>
              <a:off x="1776" y="720"/>
              <a:ext cx="0" cy="384"/>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1174" name="Line 38"/>
            <p:cNvSpPr>
              <a:spLocks noChangeShapeType="1"/>
            </p:cNvSpPr>
            <p:nvPr/>
          </p:nvSpPr>
          <p:spPr bwMode="auto">
            <a:xfrm>
              <a:off x="1776" y="1104"/>
              <a:ext cx="0" cy="336"/>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1175" name="Line 39"/>
            <p:cNvSpPr>
              <a:spLocks noChangeShapeType="1"/>
            </p:cNvSpPr>
            <p:nvPr/>
          </p:nvSpPr>
          <p:spPr bwMode="auto">
            <a:xfrm>
              <a:off x="3136" y="0"/>
              <a:ext cx="0" cy="336"/>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1176" name="Line 40"/>
            <p:cNvSpPr>
              <a:spLocks noChangeShapeType="1"/>
            </p:cNvSpPr>
            <p:nvPr/>
          </p:nvSpPr>
          <p:spPr bwMode="auto">
            <a:xfrm>
              <a:off x="3136" y="336"/>
              <a:ext cx="0" cy="386"/>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1177" name="Line 41"/>
            <p:cNvSpPr>
              <a:spLocks noChangeShapeType="1"/>
            </p:cNvSpPr>
            <p:nvPr/>
          </p:nvSpPr>
          <p:spPr bwMode="auto">
            <a:xfrm>
              <a:off x="3136" y="720"/>
              <a:ext cx="0" cy="384"/>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1178" name="Line 42"/>
            <p:cNvSpPr>
              <a:spLocks noChangeShapeType="1"/>
            </p:cNvSpPr>
            <p:nvPr/>
          </p:nvSpPr>
          <p:spPr bwMode="auto">
            <a:xfrm>
              <a:off x="3136" y="1104"/>
              <a:ext cx="0" cy="336"/>
            </a:xfrm>
            <a:prstGeom prst="line">
              <a:avLst/>
            </a:prstGeom>
            <a:noFill/>
            <a:ln w="57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1179" name="Line 43"/>
            <p:cNvSpPr>
              <a:spLocks noChangeShapeType="1"/>
            </p:cNvSpPr>
            <p:nvPr/>
          </p:nvSpPr>
          <p:spPr bwMode="auto">
            <a:xfrm>
              <a:off x="4704" y="0"/>
              <a:ext cx="0" cy="336"/>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1180" name="Line 44"/>
            <p:cNvSpPr>
              <a:spLocks noChangeShapeType="1"/>
            </p:cNvSpPr>
            <p:nvPr/>
          </p:nvSpPr>
          <p:spPr bwMode="auto">
            <a:xfrm>
              <a:off x="4704" y="336"/>
              <a:ext cx="0" cy="386"/>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1181" name="Line 45"/>
            <p:cNvSpPr>
              <a:spLocks noChangeShapeType="1"/>
            </p:cNvSpPr>
            <p:nvPr/>
          </p:nvSpPr>
          <p:spPr bwMode="auto">
            <a:xfrm>
              <a:off x="4704" y="720"/>
              <a:ext cx="0" cy="384"/>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sp>
          <p:nvSpPr>
            <p:cNvPr id="91182" name="Line 46"/>
            <p:cNvSpPr>
              <a:spLocks noChangeShapeType="1"/>
            </p:cNvSpPr>
            <p:nvPr/>
          </p:nvSpPr>
          <p:spPr bwMode="auto">
            <a:xfrm>
              <a:off x="4704" y="1104"/>
              <a:ext cx="0" cy="336"/>
            </a:xfrm>
            <a:prstGeom prst="line">
              <a:avLst/>
            </a:prstGeom>
            <a:noFill/>
            <a:ln w="1368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000000"/>
                </a:solidFill>
              </a:endParaRPr>
            </a:p>
          </p:txBody>
        </p:sp>
      </p:grpSp>
      <p:sp>
        <p:nvSpPr>
          <p:cNvPr id="91183" name="Text Box 47"/>
          <p:cNvSpPr txBox="1">
            <a:spLocks noChangeArrowheads="1"/>
          </p:cNvSpPr>
          <p:nvPr/>
        </p:nvSpPr>
        <p:spPr bwMode="auto">
          <a:xfrm>
            <a:off x="1143000" y="4572000"/>
            <a:ext cx="7772400" cy="155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pPr defTabSz="449263" fontAlgn="base">
              <a:spcBef>
                <a:spcPts val="1500"/>
              </a:spcBef>
              <a:spcAft>
                <a:spcPct val="0"/>
              </a:spcAft>
              <a:buSzPct val="100000"/>
            </a:pPr>
            <a:r>
              <a:rPr kumimoji="0" lang="en-US" altLang="en-US">
                <a:solidFill>
                  <a:srgbClr val="000000"/>
                </a:solidFill>
                <a:latin typeface="宋体" pitchFamily="2" charset="-122"/>
              </a:rPr>
              <a:t>在表</a:t>
            </a:r>
            <a:r>
              <a:rPr kumimoji="0" lang="en-US" altLang="zh-CN">
                <a:solidFill>
                  <a:srgbClr val="000000"/>
                </a:solidFill>
              </a:rPr>
              <a:t>2.8</a:t>
            </a:r>
            <a:r>
              <a:rPr kumimoji="0" lang="en-US" altLang="en-US">
                <a:solidFill>
                  <a:srgbClr val="000000"/>
                </a:solidFill>
                <a:latin typeface="宋体" pitchFamily="2" charset="-122"/>
              </a:rPr>
              <a:t>和表</a:t>
            </a:r>
            <a:r>
              <a:rPr kumimoji="0" lang="en-US" altLang="zh-CN">
                <a:solidFill>
                  <a:srgbClr val="000000"/>
                </a:solidFill>
              </a:rPr>
              <a:t>2.9</a:t>
            </a:r>
            <a:r>
              <a:rPr kumimoji="0" lang="en-US" altLang="en-US">
                <a:solidFill>
                  <a:srgbClr val="000000"/>
                </a:solidFill>
                <a:latin typeface="宋体" pitchFamily="2" charset="-122"/>
              </a:rPr>
              <a:t>所示的奇校验码或偶校验码中，最高一位为校验位，其余几位为信息位。实际应用中多数采用奇校验，</a:t>
            </a:r>
            <a:r>
              <a:rPr kumimoji="0" lang="en-US" altLang="en-US" u="sng">
                <a:solidFill>
                  <a:srgbClr val="000000"/>
                </a:solidFill>
                <a:latin typeface="宋体" pitchFamily="2" charset="-122"/>
              </a:rPr>
              <a:t>因为奇校验中不存在全</a:t>
            </a:r>
            <a:r>
              <a:rPr kumimoji="0" lang="en-US" altLang="en-US" u="sng">
                <a:solidFill>
                  <a:srgbClr val="000000"/>
                </a:solidFill>
                <a:latin typeface="Arial" pitchFamily="34" charset="0"/>
              </a:rPr>
              <a:t>“</a:t>
            </a:r>
            <a:r>
              <a:rPr kumimoji="0" lang="en-US" altLang="zh-CN" u="sng">
                <a:solidFill>
                  <a:srgbClr val="000000"/>
                </a:solidFill>
              </a:rPr>
              <a:t>0</a:t>
            </a:r>
            <a:r>
              <a:rPr kumimoji="0" lang="en-US" altLang="en-US" u="sng">
                <a:solidFill>
                  <a:srgbClr val="000000"/>
                </a:solidFill>
                <a:latin typeface="Arial" pitchFamily="34" charset="0"/>
              </a:rPr>
              <a:t>”</a:t>
            </a:r>
            <a:r>
              <a:rPr kumimoji="0" lang="en-US" altLang="en-US" u="sng">
                <a:solidFill>
                  <a:srgbClr val="000000"/>
                </a:solidFill>
                <a:latin typeface="宋体" pitchFamily="2" charset="-122"/>
              </a:rPr>
              <a:t>代码，在某些场合下更便于判别。</a:t>
            </a:r>
            <a:r>
              <a:rPr kumimoji="0" lang="en-US" altLang="zh-CN">
                <a:solidFill>
                  <a:srgbClr val="000000"/>
                </a:solidFill>
              </a:rPr>
              <a:t> </a:t>
            </a:r>
          </a:p>
        </p:txBody>
      </p:sp>
    </p:spTree>
    <p:extLst>
      <p:ext uri="{BB962C8B-B14F-4D97-AF65-F5344CB8AC3E}">
        <p14:creationId xmlns:p14="http://schemas.microsoft.com/office/powerpoint/2010/main" val="237565652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AF11F83E-B551-4781-A32E-48F8151DCC0B}" type="slidenum">
              <a:rPr kumimoji="0" lang="en-US" altLang="zh-CN">
                <a:solidFill>
                  <a:srgbClr val="FFFFFF"/>
                </a:solidFill>
              </a:rPr>
              <a:pPr/>
              <a:t>7</a:t>
            </a:fld>
            <a:endParaRPr kumimoji="0" lang="en-US" altLang="zh-CN">
              <a:solidFill>
                <a:srgbClr val="FFFFFF"/>
              </a:solidFill>
            </a:endParaRPr>
          </a:p>
        </p:txBody>
      </p:sp>
      <p:sp>
        <p:nvSpPr>
          <p:cNvPr id="92162" name="Rectangle 2"/>
          <p:cNvSpPr>
            <a:spLocks noGrp="1" noChangeArrowheads="1"/>
          </p:cNvSpPr>
          <p:nvPr>
            <p:ph type="title"/>
          </p:nvPr>
        </p:nvSpPr>
        <p:spPr>
          <a:xfrm>
            <a:off x="1066800" y="379413"/>
            <a:ext cx="7772400" cy="1143000"/>
          </a:xfrm>
        </p:spPr>
        <p:txBody>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mtClean="0">
                <a:latin typeface="宋体" pitchFamily="2" charset="-122"/>
              </a:rPr>
              <a:t>奇偶校验码</a:t>
            </a:r>
            <a:r>
              <a:rPr kumimoji="0" lang="en-US" altLang="zh-CN" smtClean="0"/>
              <a:t> </a:t>
            </a:r>
          </a:p>
        </p:txBody>
      </p:sp>
      <p:sp>
        <p:nvSpPr>
          <p:cNvPr id="92163" name="Text Box 3"/>
          <p:cNvSpPr txBox="1">
            <a:spLocks noChangeArrowheads="1"/>
          </p:cNvSpPr>
          <p:nvPr/>
        </p:nvSpPr>
        <p:spPr bwMode="auto">
          <a:xfrm>
            <a:off x="1219200" y="1827213"/>
            <a:ext cx="7467600" cy="477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pPr defTabSz="449263" fontAlgn="base">
              <a:spcBef>
                <a:spcPts val="1500"/>
              </a:spcBef>
              <a:spcAft>
                <a:spcPct val="0"/>
              </a:spcAft>
              <a:buSzPct val="100000"/>
            </a:pPr>
            <a:r>
              <a:rPr kumimoji="0" lang="en-US" altLang="zh-CN">
                <a:solidFill>
                  <a:srgbClr val="FFFFFF"/>
                </a:solidFill>
                <a:latin typeface="宋体" pitchFamily="2" charset="-122"/>
              </a:rPr>
              <a:t>    </a:t>
            </a:r>
            <a:r>
              <a:rPr kumimoji="0" lang="en-US" altLang="en-US">
                <a:solidFill>
                  <a:srgbClr val="000000"/>
                </a:solidFill>
                <a:latin typeface="宋体" pitchFamily="2" charset="-122"/>
              </a:rPr>
              <a:t>奇偶校验码的编码和校验是由专门的电路实现的，常见的有并行奇偶统计电路，如图</a:t>
            </a:r>
            <a:r>
              <a:rPr kumimoji="0" lang="en-US" altLang="zh-CN">
                <a:solidFill>
                  <a:srgbClr val="000000"/>
                </a:solidFill>
              </a:rPr>
              <a:t>2-3</a:t>
            </a:r>
            <a:r>
              <a:rPr kumimoji="0" lang="en-US" altLang="en-US">
                <a:solidFill>
                  <a:srgbClr val="000000"/>
                </a:solidFill>
                <a:latin typeface="宋体" pitchFamily="2" charset="-122"/>
              </a:rPr>
              <a:t>所示：</a:t>
            </a:r>
            <a:endParaRPr kumimoji="0" lang="en-US" altLang="zh-CN">
              <a:solidFill>
                <a:srgbClr val="000000"/>
              </a:solidFill>
              <a:latin typeface="宋体" pitchFamily="2" charset="-122"/>
            </a:endParaRPr>
          </a:p>
          <a:p>
            <a:pPr algn="just" defTabSz="449263" fontAlgn="base">
              <a:spcBef>
                <a:spcPts val="1500"/>
              </a:spcBef>
              <a:spcAft>
                <a:spcPts val="1500"/>
              </a:spcAft>
              <a:buSzPct val="100000"/>
            </a:pPr>
            <a:r>
              <a:rPr kumimoji="0" lang="en-US" altLang="en-US">
                <a:solidFill>
                  <a:srgbClr val="000000"/>
                </a:solidFill>
                <a:latin typeface="宋体" pitchFamily="2" charset="-122"/>
              </a:rPr>
              <a:t>这是一个由若干个异或门组成的结构，以下给出了</a:t>
            </a:r>
            <a:r>
              <a:rPr kumimoji="0" lang="en-US" altLang="zh-CN">
                <a:solidFill>
                  <a:srgbClr val="000000"/>
                </a:solidFill>
                <a:latin typeface="宋体" pitchFamily="2" charset="-122"/>
              </a:rPr>
              <a:t>P</a:t>
            </a:r>
            <a:r>
              <a:rPr kumimoji="0" lang="en-US" altLang="en-US" baseline="-30000">
                <a:solidFill>
                  <a:srgbClr val="000000"/>
                </a:solidFill>
                <a:latin typeface="宋体" pitchFamily="2" charset="-122"/>
              </a:rPr>
              <a:t>偶</a:t>
            </a:r>
            <a:r>
              <a:rPr kumimoji="0" lang="en-US" altLang="en-US">
                <a:solidFill>
                  <a:srgbClr val="000000"/>
                </a:solidFill>
                <a:latin typeface="宋体" pitchFamily="2" charset="-122"/>
              </a:rPr>
              <a:t>、</a:t>
            </a:r>
            <a:r>
              <a:rPr kumimoji="0" lang="en-US" altLang="zh-CN">
                <a:solidFill>
                  <a:srgbClr val="000000"/>
                </a:solidFill>
                <a:latin typeface="宋体" pitchFamily="2" charset="-122"/>
              </a:rPr>
              <a:t>P</a:t>
            </a:r>
            <a:r>
              <a:rPr kumimoji="0" lang="en-US" altLang="en-US" baseline="-30000">
                <a:solidFill>
                  <a:srgbClr val="000000"/>
                </a:solidFill>
                <a:latin typeface="宋体" pitchFamily="2" charset="-122"/>
              </a:rPr>
              <a:t>奇</a:t>
            </a:r>
            <a:r>
              <a:rPr kumimoji="0" lang="en-US" altLang="en-US">
                <a:solidFill>
                  <a:srgbClr val="000000"/>
                </a:solidFill>
                <a:latin typeface="宋体" pitchFamily="2" charset="-122"/>
              </a:rPr>
              <a:t>、</a:t>
            </a:r>
            <a:r>
              <a:rPr kumimoji="0" lang="en-US" altLang="en-US">
                <a:solidFill>
                  <a:srgbClr val="000000"/>
                </a:solidFill>
                <a:latin typeface="Arial" pitchFamily="34" charset="0"/>
              </a:rPr>
              <a:t>“</a:t>
            </a:r>
            <a:r>
              <a:rPr kumimoji="0" lang="en-US" altLang="en-US">
                <a:solidFill>
                  <a:srgbClr val="000000"/>
                </a:solidFill>
                <a:latin typeface="宋体" pitchFamily="2" charset="-122"/>
              </a:rPr>
              <a:t>偶校验出错</a:t>
            </a:r>
            <a:r>
              <a:rPr kumimoji="0" lang="en-US" altLang="en-US">
                <a:solidFill>
                  <a:srgbClr val="000000"/>
                </a:solidFill>
                <a:latin typeface="Arial" pitchFamily="34" charset="0"/>
              </a:rPr>
              <a:t>”</a:t>
            </a:r>
            <a:r>
              <a:rPr kumimoji="0" lang="en-US" altLang="en-US">
                <a:solidFill>
                  <a:srgbClr val="000000"/>
                </a:solidFill>
                <a:latin typeface="宋体" pitchFamily="2" charset="-122"/>
              </a:rPr>
              <a:t>和</a:t>
            </a:r>
            <a:r>
              <a:rPr kumimoji="0" lang="en-US" altLang="en-US">
                <a:solidFill>
                  <a:srgbClr val="000000"/>
                </a:solidFill>
                <a:latin typeface="Arial" pitchFamily="34" charset="0"/>
              </a:rPr>
              <a:t>“</a:t>
            </a:r>
            <a:r>
              <a:rPr kumimoji="0" lang="en-US" altLang="en-US">
                <a:solidFill>
                  <a:srgbClr val="000000"/>
                </a:solidFill>
                <a:latin typeface="宋体" pitchFamily="2" charset="-122"/>
              </a:rPr>
              <a:t>奇校验出错</a:t>
            </a:r>
            <a:r>
              <a:rPr kumimoji="0" lang="en-US" altLang="en-US">
                <a:solidFill>
                  <a:srgbClr val="000000"/>
                </a:solidFill>
                <a:latin typeface="Arial" pitchFamily="34" charset="0"/>
              </a:rPr>
              <a:t>”</a:t>
            </a:r>
            <a:r>
              <a:rPr kumimoji="0" lang="en-US" altLang="en-US">
                <a:solidFill>
                  <a:srgbClr val="000000"/>
                </a:solidFill>
                <a:latin typeface="宋体" pitchFamily="2" charset="-122"/>
              </a:rPr>
              <a:t>等信号。</a:t>
            </a:r>
            <a:endParaRPr kumimoji="0" lang="en-US" altLang="zh-CN">
              <a:solidFill>
                <a:srgbClr val="000000"/>
              </a:solidFill>
              <a:latin typeface="宋体" pitchFamily="2" charset="-122"/>
            </a:endParaRPr>
          </a:p>
          <a:p>
            <a:pPr algn="just" defTabSz="449263" fontAlgn="base">
              <a:spcBef>
                <a:spcPts val="1500"/>
              </a:spcBef>
              <a:spcAft>
                <a:spcPts val="1500"/>
              </a:spcAft>
              <a:buSzPct val="100000"/>
            </a:pPr>
            <a:r>
              <a:rPr kumimoji="0" lang="en-US" altLang="en-US">
                <a:solidFill>
                  <a:srgbClr val="000000"/>
                </a:solidFill>
                <a:latin typeface="宋体" pitchFamily="2" charset="-122"/>
              </a:rPr>
              <a:t>校验位</a:t>
            </a:r>
            <a:r>
              <a:rPr kumimoji="0" lang="en-US" altLang="zh-CN">
                <a:solidFill>
                  <a:srgbClr val="000000"/>
                </a:solidFill>
                <a:latin typeface="宋体" pitchFamily="2" charset="-122"/>
              </a:rPr>
              <a:t>P</a:t>
            </a:r>
            <a:r>
              <a:rPr kumimoji="0" lang="en-US" altLang="en-US" baseline="-30000">
                <a:solidFill>
                  <a:srgbClr val="000000"/>
                </a:solidFill>
                <a:latin typeface="宋体" pitchFamily="2" charset="-122"/>
              </a:rPr>
              <a:t>偶</a:t>
            </a:r>
            <a:r>
              <a:rPr kumimoji="0" lang="en-US" altLang="zh-CN">
                <a:solidFill>
                  <a:srgbClr val="000000"/>
                </a:solidFill>
                <a:latin typeface="宋体" pitchFamily="2" charset="-122"/>
              </a:rPr>
              <a:t>=D</a:t>
            </a:r>
            <a:r>
              <a:rPr kumimoji="0" lang="en-US" altLang="zh-CN" baseline="-30000">
                <a:solidFill>
                  <a:srgbClr val="000000"/>
                </a:solidFill>
                <a:latin typeface="宋体" pitchFamily="2" charset="-122"/>
              </a:rPr>
              <a:t>7</a:t>
            </a:r>
            <a:r>
              <a:rPr kumimoji="0" lang="en-US" altLang="zh-CN">
                <a:solidFill>
                  <a:srgbClr val="000000"/>
                </a:solidFill>
                <a:latin typeface="宋体" pitchFamily="2" charset="-122"/>
              </a:rPr>
              <a:t>⊕D</a:t>
            </a:r>
            <a:r>
              <a:rPr kumimoji="0" lang="en-US" altLang="zh-CN" baseline="-30000">
                <a:solidFill>
                  <a:srgbClr val="000000"/>
                </a:solidFill>
                <a:latin typeface="宋体" pitchFamily="2" charset="-122"/>
              </a:rPr>
              <a:t>6</a:t>
            </a:r>
            <a:r>
              <a:rPr kumimoji="0" lang="en-US" altLang="zh-CN">
                <a:solidFill>
                  <a:srgbClr val="000000"/>
                </a:solidFill>
                <a:latin typeface="宋体" pitchFamily="2" charset="-122"/>
              </a:rPr>
              <a:t>⊕D</a:t>
            </a:r>
            <a:r>
              <a:rPr kumimoji="0" lang="en-US" altLang="zh-CN" baseline="-30000">
                <a:solidFill>
                  <a:srgbClr val="000000"/>
                </a:solidFill>
                <a:latin typeface="宋体" pitchFamily="2" charset="-122"/>
              </a:rPr>
              <a:t>5</a:t>
            </a:r>
            <a:r>
              <a:rPr kumimoji="0" lang="en-US" altLang="zh-CN">
                <a:solidFill>
                  <a:srgbClr val="000000"/>
                </a:solidFill>
                <a:latin typeface="宋体" pitchFamily="2" charset="-122"/>
              </a:rPr>
              <a:t>⊕D</a:t>
            </a:r>
            <a:r>
              <a:rPr kumimoji="0" lang="en-US" altLang="zh-CN" baseline="-30000">
                <a:solidFill>
                  <a:srgbClr val="000000"/>
                </a:solidFill>
                <a:latin typeface="宋体" pitchFamily="2" charset="-122"/>
              </a:rPr>
              <a:t>4</a:t>
            </a:r>
            <a:r>
              <a:rPr kumimoji="0" lang="en-US" altLang="zh-CN">
                <a:solidFill>
                  <a:srgbClr val="000000"/>
                </a:solidFill>
                <a:latin typeface="宋体" pitchFamily="2" charset="-122"/>
              </a:rPr>
              <a:t>⊕D</a:t>
            </a:r>
            <a:r>
              <a:rPr kumimoji="0" lang="en-US" altLang="zh-CN" baseline="-30000">
                <a:solidFill>
                  <a:srgbClr val="000000"/>
                </a:solidFill>
                <a:latin typeface="宋体" pitchFamily="2" charset="-122"/>
              </a:rPr>
              <a:t>3</a:t>
            </a:r>
            <a:r>
              <a:rPr kumimoji="0" lang="en-US" altLang="zh-CN">
                <a:solidFill>
                  <a:srgbClr val="000000"/>
                </a:solidFill>
                <a:latin typeface="宋体" pitchFamily="2" charset="-122"/>
              </a:rPr>
              <a:t>⊕D</a:t>
            </a:r>
            <a:r>
              <a:rPr kumimoji="0" lang="en-US" altLang="zh-CN" baseline="-30000">
                <a:solidFill>
                  <a:srgbClr val="000000"/>
                </a:solidFill>
                <a:latin typeface="宋体" pitchFamily="2" charset="-122"/>
              </a:rPr>
              <a:t>2</a:t>
            </a:r>
            <a:r>
              <a:rPr kumimoji="0" lang="en-US" altLang="zh-CN">
                <a:solidFill>
                  <a:srgbClr val="000000"/>
                </a:solidFill>
                <a:latin typeface="宋体" pitchFamily="2" charset="-122"/>
              </a:rPr>
              <a:t>⊕D</a:t>
            </a:r>
            <a:r>
              <a:rPr kumimoji="0" lang="en-US" altLang="zh-CN" baseline="-30000">
                <a:solidFill>
                  <a:srgbClr val="000000"/>
                </a:solidFill>
                <a:latin typeface="宋体" pitchFamily="2" charset="-122"/>
              </a:rPr>
              <a:t>1</a:t>
            </a:r>
            <a:r>
              <a:rPr kumimoji="0" lang="en-US" altLang="zh-CN">
                <a:solidFill>
                  <a:srgbClr val="000000"/>
                </a:solidFill>
                <a:latin typeface="宋体" pitchFamily="2" charset="-122"/>
              </a:rPr>
              <a:t>⊕D</a:t>
            </a:r>
            <a:r>
              <a:rPr kumimoji="0" lang="en-US" altLang="zh-CN" baseline="-30000">
                <a:solidFill>
                  <a:srgbClr val="000000"/>
                </a:solidFill>
                <a:latin typeface="宋体" pitchFamily="2" charset="-122"/>
              </a:rPr>
              <a:t>0</a:t>
            </a:r>
          </a:p>
          <a:p>
            <a:pPr algn="just" defTabSz="449263" fontAlgn="base">
              <a:spcBef>
                <a:spcPts val="1500"/>
              </a:spcBef>
              <a:spcAft>
                <a:spcPts val="1500"/>
              </a:spcAft>
              <a:buSzPct val="100000"/>
            </a:pPr>
            <a:r>
              <a:rPr kumimoji="0" lang="en-US" altLang="en-US">
                <a:solidFill>
                  <a:srgbClr val="000000"/>
                </a:solidFill>
                <a:latin typeface="宋体" pitchFamily="2" charset="-122"/>
              </a:rPr>
              <a:t>校验位</a:t>
            </a:r>
            <a:r>
              <a:rPr kumimoji="0" lang="en-US" altLang="zh-CN">
                <a:solidFill>
                  <a:srgbClr val="000000"/>
                </a:solidFill>
                <a:latin typeface="宋体" pitchFamily="2" charset="-122"/>
              </a:rPr>
              <a:t>P</a:t>
            </a:r>
            <a:r>
              <a:rPr kumimoji="0" lang="en-US" altLang="en-US" baseline="-30000">
                <a:solidFill>
                  <a:srgbClr val="000000"/>
                </a:solidFill>
                <a:latin typeface="宋体" pitchFamily="2" charset="-122"/>
              </a:rPr>
              <a:t>奇</a:t>
            </a:r>
            <a:r>
              <a:rPr kumimoji="0" lang="en-US" altLang="zh-CN">
                <a:solidFill>
                  <a:srgbClr val="000000"/>
                </a:solidFill>
                <a:latin typeface="宋体" pitchFamily="2" charset="-122"/>
              </a:rPr>
              <a:t>=</a:t>
            </a:r>
          </a:p>
          <a:p>
            <a:pPr algn="just" defTabSz="449263" fontAlgn="base">
              <a:spcBef>
                <a:spcPts val="1500"/>
              </a:spcBef>
              <a:spcAft>
                <a:spcPts val="1500"/>
              </a:spcAft>
              <a:buSzPct val="100000"/>
            </a:pPr>
            <a:r>
              <a:rPr kumimoji="0" lang="en-US" altLang="en-US">
                <a:solidFill>
                  <a:srgbClr val="000000"/>
                </a:solidFill>
                <a:latin typeface="宋体" pitchFamily="2" charset="-122"/>
              </a:rPr>
              <a:t>偶校验出错</a:t>
            </a:r>
            <a:r>
              <a:rPr kumimoji="0" lang="en-US" altLang="zh-CN">
                <a:solidFill>
                  <a:srgbClr val="000000"/>
                </a:solidFill>
                <a:latin typeface="宋体" pitchFamily="2" charset="-122"/>
              </a:rPr>
              <a:t>=P</a:t>
            </a:r>
            <a:r>
              <a:rPr kumimoji="0" lang="en-US" altLang="en-US" baseline="-30000">
                <a:solidFill>
                  <a:srgbClr val="000000"/>
                </a:solidFill>
                <a:latin typeface="宋体" pitchFamily="2" charset="-122"/>
              </a:rPr>
              <a:t>偶</a:t>
            </a:r>
            <a:r>
              <a:rPr kumimoji="0" lang="en-US" altLang="zh-CN">
                <a:solidFill>
                  <a:srgbClr val="000000"/>
                </a:solidFill>
                <a:latin typeface="宋体" pitchFamily="2" charset="-122"/>
              </a:rPr>
              <a:t>⊕D</a:t>
            </a:r>
            <a:r>
              <a:rPr kumimoji="0" lang="en-US" altLang="zh-CN" baseline="-30000">
                <a:solidFill>
                  <a:srgbClr val="000000"/>
                </a:solidFill>
                <a:latin typeface="宋体" pitchFamily="2" charset="-122"/>
              </a:rPr>
              <a:t>7</a:t>
            </a:r>
            <a:r>
              <a:rPr kumimoji="0" lang="en-US" altLang="zh-CN">
                <a:solidFill>
                  <a:srgbClr val="000000"/>
                </a:solidFill>
                <a:latin typeface="宋体" pitchFamily="2" charset="-122"/>
              </a:rPr>
              <a:t>⊕D</a:t>
            </a:r>
            <a:r>
              <a:rPr kumimoji="0" lang="en-US" altLang="zh-CN" baseline="-30000">
                <a:solidFill>
                  <a:srgbClr val="000000"/>
                </a:solidFill>
                <a:latin typeface="宋体" pitchFamily="2" charset="-122"/>
              </a:rPr>
              <a:t>6</a:t>
            </a:r>
            <a:r>
              <a:rPr kumimoji="0" lang="en-US" altLang="zh-CN">
                <a:solidFill>
                  <a:srgbClr val="000000"/>
                </a:solidFill>
                <a:latin typeface="宋体" pitchFamily="2" charset="-122"/>
              </a:rPr>
              <a:t>⊕D</a:t>
            </a:r>
            <a:r>
              <a:rPr kumimoji="0" lang="en-US" altLang="zh-CN" baseline="-30000">
                <a:solidFill>
                  <a:srgbClr val="000000"/>
                </a:solidFill>
                <a:latin typeface="宋体" pitchFamily="2" charset="-122"/>
              </a:rPr>
              <a:t>5</a:t>
            </a:r>
            <a:r>
              <a:rPr kumimoji="0" lang="en-US" altLang="zh-CN">
                <a:solidFill>
                  <a:srgbClr val="000000"/>
                </a:solidFill>
                <a:latin typeface="宋体" pitchFamily="2" charset="-122"/>
              </a:rPr>
              <a:t>⊕D</a:t>
            </a:r>
            <a:r>
              <a:rPr kumimoji="0" lang="en-US" altLang="zh-CN" baseline="-30000">
                <a:solidFill>
                  <a:srgbClr val="000000"/>
                </a:solidFill>
                <a:latin typeface="宋体" pitchFamily="2" charset="-122"/>
              </a:rPr>
              <a:t>4</a:t>
            </a:r>
            <a:r>
              <a:rPr kumimoji="0" lang="en-US" altLang="zh-CN">
                <a:solidFill>
                  <a:srgbClr val="000000"/>
                </a:solidFill>
                <a:latin typeface="宋体" pitchFamily="2" charset="-122"/>
              </a:rPr>
              <a:t>⊕D</a:t>
            </a:r>
            <a:r>
              <a:rPr kumimoji="0" lang="en-US" altLang="zh-CN" baseline="-30000">
                <a:solidFill>
                  <a:srgbClr val="000000"/>
                </a:solidFill>
                <a:latin typeface="宋体" pitchFamily="2" charset="-122"/>
              </a:rPr>
              <a:t>3</a:t>
            </a:r>
            <a:r>
              <a:rPr kumimoji="0" lang="en-US" altLang="zh-CN">
                <a:solidFill>
                  <a:srgbClr val="000000"/>
                </a:solidFill>
                <a:latin typeface="宋体" pitchFamily="2" charset="-122"/>
              </a:rPr>
              <a:t>⊕D</a:t>
            </a:r>
            <a:r>
              <a:rPr kumimoji="0" lang="en-US" altLang="zh-CN" baseline="-30000">
                <a:solidFill>
                  <a:srgbClr val="000000"/>
                </a:solidFill>
                <a:latin typeface="宋体" pitchFamily="2" charset="-122"/>
              </a:rPr>
              <a:t>2</a:t>
            </a:r>
            <a:r>
              <a:rPr kumimoji="0" lang="en-US" altLang="zh-CN">
                <a:solidFill>
                  <a:srgbClr val="000000"/>
                </a:solidFill>
                <a:latin typeface="宋体" pitchFamily="2" charset="-122"/>
              </a:rPr>
              <a:t>⊕D</a:t>
            </a:r>
            <a:r>
              <a:rPr kumimoji="0" lang="en-US" altLang="zh-CN" baseline="-30000">
                <a:solidFill>
                  <a:srgbClr val="000000"/>
                </a:solidFill>
                <a:latin typeface="宋体" pitchFamily="2" charset="-122"/>
              </a:rPr>
              <a:t>1</a:t>
            </a:r>
            <a:r>
              <a:rPr kumimoji="0" lang="en-US" altLang="zh-CN">
                <a:solidFill>
                  <a:srgbClr val="000000"/>
                </a:solidFill>
                <a:latin typeface="宋体" pitchFamily="2" charset="-122"/>
              </a:rPr>
              <a:t>⊕D</a:t>
            </a:r>
            <a:r>
              <a:rPr kumimoji="0" lang="en-US" altLang="zh-CN" baseline="-30000">
                <a:solidFill>
                  <a:srgbClr val="000000"/>
                </a:solidFill>
                <a:latin typeface="宋体" pitchFamily="2" charset="-122"/>
              </a:rPr>
              <a:t>0</a:t>
            </a:r>
          </a:p>
          <a:p>
            <a:pPr algn="just" defTabSz="449263" fontAlgn="base">
              <a:spcBef>
                <a:spcPts val="1500"/>
              </a:spcBef>
              <a:spcAft>
                <a:spcPts val="1500"/>
              </a:spcAft>
              <a:buSzPct val="100000"/>
            </a:pPr>
            <a:r>
              <a:rPr kumimoji="0" lang="en-US" altLang="en-US">
                <a:solidFill>
                  <a:srgbClr val="000000"/>
                </a:solidFill>
                <a:latin typeface="宋体" pitchFamily="2" charset="-122"/>
              </a:rPr>
              <a:t>奇校验出错</a:t>
            </a:r>
            <a:r>
              <a:rPr kumimoji="0" lang="en-US" altLang="zh-CN">
                <a:solidFill>
                  <a:srgbClr val="000000"/>
                </a:solidFill>
                <a:latin typeface="宋体" pitchFamily="2" charset="-122"/>
              </a:rPr>
              <a:t>=</a:t>
            </a:r>
          </a:p>
        </p:txBody>
      </p:sp>
      <p:graphicFrame>
        <p:nvGraphicFramePr>
          <p:cNvPr id="125956" name="Object 4"/>
          <p:cNvGraphicFramePr>
            <a:graphicFrameLocks noChangeAspect="1"/>
          </p:cNvGraphicFramePr>
          <p:nvPr/>
        </p:nvGraphicFramePr>
        <p:xfrm>
          <a:off x="2819400" y="4572000"/>
          <a:ext cx="6118225" cy="457200"/>
        </p:xfrm>
        <a:graphic>
          <a:graphicData uri="http://schemas.openxmlformats.org/presentationml/2006/ole">
            <mc:AlternateContent xmlns:mc="http://schemas.openxmlformats.org/markup-compatibility/2006">
              <mc:Choice xmlns:v="urn:schemas-microsoft-com:vml" Requires="v">
                <p:oleObj spid="_x0000_s1026" r:id="rId3" imgW="11943080" imgH="9139555" progId="">
                  <p:embed/>
                </p:oleObj>
              </mc:Choice>
              <mc:Fallback>
                <p:oleObj r:id="rId3" imgW="11943080" imgH="913955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572000"/>
                        <a:ext cx="6118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216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0" y="6019800"/>
            <a:ext cx="5543550" cy="5445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86538862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2A3A6DD4-548B-48F7-AFB4-3EDAF88DE692}" type="slidenum">
              <a:rPr kumimoji="0" lang="en-US" altLang="zh-CN">
                <a:solidFill>
                  <a:srgbClr val="FFFFFF"/>
                </a:solidFill>
              </a:rPr>
              <a:pPr/>
              <a:t>8</a:t>
            </a:fld>
            <a:endParaRPr kumimoji="0" lang="en-US" altLang="zh-CN">
              <a:solidFill>
                <a:srgbClr val="FFFFFF"/>
              </a:solidFill>
            </a:endParaRPr>
          </a:p>
        </p:txBody>
      </p:sp>
      <p:sp>
        <p:nvSpPr>
          <p:cNvPr id="93186" name="Rectangle 2"/>
          <p:cNvSpPr>
            <a:spLocks noGrp="1" noChangeArrowheads="1"/>
          </p:cNvSpPr>
          <p:nvPr>
            <p:ph type="title"/>
          </p:nvPr>
        </p:nvSpPr>
        <p:spPr>
          <a:xfrm>
            <a:off x="1066800" y="379413"/>
            <a:ext cx="7772400" cy="1143000"/>
          </a:xfrm>
        </p:spPr>
        <p:txBody>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mtClean="0">
                <a:latin typeface="宋体" pitchFamily="2" charset="-122"/>
              </a:rPr>
              <a:t>奇偶校验码</a:t>
            </a:r>
            <a:r>
              <a:rPr kumimoji="0" lang="en-US" altLang="zh-CN" smtClean="0"/>
              <a:t> </a:t>
            </a:r>
          </a:p>
        </p:txBody>
      </p:sp>
      <p:pic>
        <p:nvPicPr>
          <p:cNvPr id="9318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1905000"/>
            <a:ext cx="7010400" cy="4343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71510363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幻灯片编号占位符 5"/>
          <p:cNvSpPr>
            <a:spLocks noGrp="1"/>
          </p:cNvSpPr>
          <p:nvPr>
            <p:ph type="sldNum" sz="quarter" idx="12"/>
          </p:nvPr>
        </p:nvSpPr>
        <p:spPr>
          <a:extLst>
            <a:ext uri="{FAA26D3D-D897-4be2-8F04-BA451C77F1D7}">
              <ma14:placeholderFlag xmlns:ma14="http://schemas.microsoft.com/office/mac/drawingml/2011/main" xmlns="" val="1"/>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fld id="{73B35915-5D9A-4ECD-81DA-972385514D42}" type="slidenum">
              <a:rPr kumimoji="0" lang="en-US" altLang="zh-CN">
                <a:solidFill>
                  <a:srgbClr val="FFFFFF"/>
                </a:solidFill>
              </a:rPr>
              <a:pPr/>
              <a:t>9</a:t>
            </a:fld>
            <a:endParaRPr kumimoji="0" lang="en-US" altLang="zh-CN">
              <a:solidFill>
                <a:srgbClr val="FFFFFF"/>
              </a:solidFill>
            </a:endParaRPr>
          </a:p>
        </p:txBody>
      </p:sp>
      <p:sp>
        <p:nvSpPr>
          <p:cNvPr id="94210" name="Rectangle 2"/>
          <p:cNvSpPr>
            <a:spLocks noGrp="1" noChangeArrowheads="1"/>
          </p:cNvSpPr>
          <p:nvPr>
            <p:ph type="title"/>
          </p:nvPr>
        </p:nvSpPr>
        <p:spPr>
          <a:xfrm>
            <a:off x="1066800" y="379413"/>
            <a:ext cx="7772400" cy="1143000"/>
          </a:xfrm>
        </p:spPr>
        <p:txBody>
          <a:bodyPr/>
          <a:lstStyle/>
          <a:p>
            <a:pPr>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en-US" smtClean="0">
                <a:latin typeface="宋体" pitchFamily="2" charset="-122"/>
              </a:rPr>
              <a:t>奇偶校验码</a:t>
            </a:r>
            <a:r>
              <a:rPr kumimoji="0" lang="en-US" altLang="zh-CN" smtClean="0"/>
              <a:t> </a:t>
            </a:r>
          </a:p>
        </p:txBody>
      </p:sp>
      <p:sp>
        <p:nvSpPr>
          <p:cNvPr id="94211" name="Text Box 3"/>
          <p:cNvSpPr txBox="1">
            <a:spLocks noChangeArrowheads="1"/>
          </p:cNvSpPr>
          <p:nvPr/>
        </p:nvSpPr>
        <p:spPr bwMode="auto">
          <a:xfrm>
            <a:off x="1219200" y="1828800"/>
            <a:ext cx="7315200" cy="176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5pPr>
            <a:lvl6pPr marL="25146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6pPr>
            <a:lvl7pPr marL="29718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7pPr>
            <a:lvl8pPr marL="34290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8pPr>
            <a:lvl9pPr marL="3886200" indent="-228600" defTabSz="449263" fontAlgn="base">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sz="2400">
                <a:solidFill>
                  <a:schemeClr val="bg1"/>
                </a:solidFill>
                <a:latin typeface="Times New Roman" pitchFamily="18" charset="0"/>
                <a:ea typeface="宋体" pitchFamily="2" charset="-122"/>
              </a:defRPr>
            </a:lvl9pPr>
          </a:lstStyle>
          <a:p>
            <a:pPr defTabSz="449263" fontAlgn="base">
              <a:spcBef>
                <a:spcPts val="1500"/>
              </a:spcBef>
              <a:spcAft>
                <a:spcPct val="0"/>
              </a:spcAft>
              <a:buSzPct val="100000"/>
            </a:pPr>
            <a:r>
              <a:rPr kumimoji="0" lang="en-US" altLang="zh-CN">
                <a:solidFill>
                  <a:srgbClr val="000000"/>
                </a:solidFill>
              </a:rPr>
              <a:t>2</a:t>
            </a:r>
            <a:r>
              <a:rPr kumimoji="0" lang="en-US" altLang="en-US">
                <a:solidFill>
                  <a:srgbClr val="000000"/>
                </a:solidFill>
                <a:latin typeface="宋体" pitchFamily="2" charset="-122"/>
              </a:rPr>
              <a:t>．垂直奇偶校验</a:t>
            </a:r>
            <a:r>
              <a:rPr kumimoji="0" lang="en-US" altLang="zh-CN">
                <a:solidFill>
                  <a:srgbClr val="000000"/>
                </a:solidFill>
              </a:rPr>
              <a:t> </a:t>
            </a:r>
            <a:r>
              <a:rPr kumimoji="0" lang="en-US" altLang="en-US">
                <a:solidFill>
                  <a:srgbClr val="000000"/>
                </a:solidFill>
              </a:rPr>
              <a:t>：</a:t>
            </a:r>
            <a:r>
              <a:rPr kumimoji="0" lang="en-US" altLang="en-US">
                <a:solidFill>
                  <a:srgbClr val="000000"/>
                </a:solidFill>
                <a:latin typeface="宋体" pitchFamily="2" charset="-122"/>
              </a:rPr>
              <a:t>垂直校验是把被校验的数据分成定长的若干组，每一组中对于相同的位附加一个校验位，校验码同样可以用奇校验，也可以用偶校验。</a:t>
            </a:r>
            <a:endParaRPr kumimoji="0" lang="en-US" altLang="zh-CN">
              <a:solidFill>
                <a:srgbClr val="000000"/>
              </a:solidFill>
              <a:latin typeface="宋体" pitchFamily="2" charset="-122"/>
            </a:endParaRPr>
          </a:p>
          <a:p>
            <a:pPr defTabSz="449263" fontAlgn="base">
              <a:spcBef>
                <a:spcPts val="1500"/>
              </a:spcBef>
              <a:spcAft>
                <a:spcPct val="0"/>
              </a:spcAft>
              <a:buSzPct val="100000"/>
            </a:pPr>
            <a:r>
              <a:rPr kumimoji="0" lang="en-US" altLang="en-US">
                <a:solidFill>
                  <a:srgbClr val="000000"/>
                </a:solidFill>
                <a:latin typeface="宋体" pitchFamily="2" charset="-122"/>
              </a:rPr>
              <a:t>例：</a:t>
            </a:r>
            <a:r>
              <a:rPr kumimoji="0" lang="en-US" altLang="zh-CN">
                <a:solidFill>
                  <a:srgbClr val="000000"/>
                </a:solidFill>
                <a:latin typeface="宋体" pitchFamily="2" charset="-122"/>
              </a:rPr>
              <a:t>4</a:t>
            </a:r>
            <a:r>
              <a:rPr kumimoji="0" lang="en-US" altLang="en-US">
                <a:solidFill>
                  <a:srgbClr val="000000"/>
                </a:solidFill>
                <a:latin typeface="宋体" pitchFamily="2" charset="-122"/>
              </a:rPr>
              <a:t>个字节为</a:t>
            </a:r>
            <a:r>
              <a:rPr kumimoji="0" lang="en-US" altLang="zh-CN">
                <a:solidFill>
                  <a:srgbClr val="000000"/>
                </a:solidFill>
                <a:latin typeface="宋体" pitchFamily="2" charset="-122"/>
              </a:rPr>
              <a:t>1</a:t>
            </a:r>
            <a:r>
              <a:rPr kumimoji="0" lang="en-US" altLang="en-US">
                <a:solidFill>
                  <a:srgbClr val="000000"/>
                </a:solidFill>
                <a:latin typeface="宋体" pitchFamily="2" charset="-122"/>
              </a:rPr>
              <a:t>组，该组数的奇校验码和偶校验码：</a:t>
            </a:r>
            <a:r>
              <a:rPr kumimoji="0" lang="en-US" altLang="zh-CN">
                <a:solidFill>
                  <a:srgbClr val="FFFFFF"/>
                </a:solidFill>
                <a:latin typeface="宋体" pitchFamily="2" charset="-122"/>
              </a:rPr>
              <a:t> </a:t>
            </a:r>
            <a:r>
              <a:rPr kumimoji="0" lang="en-US" altLang="zh-CN">
                <a:solidFill>
                  <a:srgbClr val="FFFFFF"/>
                </a:solidFill>
              </a:rPr>
              <a:t> </a:t>
            </a:r>
          </a:p>
        </p:txBody>
      </p:sp>
      <p:sp>
        <p:nvSpPr>
          <p:cNvPr id="94212" name="Rectangle 4"/>
          <p:cNvSpPr>
            <a:spLocks noChangeArrowheads="1"/>
          </p:cNvSpPr>
          <p:nvPr/>
        </p:nvSpPr>
        <p:spPr bwMode="auto">
          <a:xfrm>
            <a:off x="3881438" y="2938463"/>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pic>
        <p:nvPicPr>
          <p:cNvPr id="942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419600"/>
            <a:ext cx="2971800" cy="1828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4214" name="Rectangle 6"/>
          <p:cNvSpPr>
            <a:spLocks noChangeArrowheads="1"/>
          </p:cNvSpPr>
          <p:nvPr/>
        </p:nvSpPr>
        <p:spPr bwMode="auto">
          <a:xfrm>
            <a:off x="3881438" y="2938463"/>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pic>
        <p:nvPicPr>
          <p:cNvPr id="942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348163"/>
            <a:ext cx="2895600" cy="17383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94216" name="Line 8"/>
          <p:cNvSpPr>
            <a:spLocks noChangeShapeType="1"/>
          </p:cNvSpPr>
          <p:nvPr/>
        </p:nvSpPr>
        <p:spPr bwMode="auto">
          <a:xfrm>
            <a:off x="1066800" y="5867400"/>
            <a:ext cx="2438400" cy="1588"/>
          </a:xfrm>
          <a:prstGeom prst="line">
            <a:avLst/>
          </a:prstGeom>
          <a:noFill/>
          <a:ln w="93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
        <p:nvSpPr>
          <p:cNvPr id="94217" name="Line 9"/>
          <p:cNvSpPr>
            <a:spLocks noChangeShapeType="1"/>
          </p:cNvSpPr>
          <p:nvPr/>
        </p:nvSpPr>
        <p:spPr bwMode="auto">
          <a:xfrm>
            <a:off x="4724400" y="5715000"/>
            <a:ext cx="2438400" cy="1588"/>
          </a:xfrm>
          <a:prstGeom prst="line">
            <a:avLst/>
          </a:prstGeom>
          <a:noFill/>
          <a:ln w="9360" cmpd="sng">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449263" fontAlgn="base">
              <a:spcBef>
                <a:spcPct val="0"/>
              </a:spcBef>
              <a:spcAft>
                <a:spcPct val="0"/>
              </a:spcAft>
              <a:buSzPct val="100000"/>
              <a:buFont typeface="Times New Roman" charset="0"/>
              <a:buNone/>
              <a:defRPr/>
            </a:pPr>
            <a:endParaRPr lang="zh-CN" altLang="en-US" sz="2400">
              <a:solidFill>
                <a:srgbClr val="FFFFFF"/>
              </a:solidFill>
            </a:endParaRPr>
          </a:p>
        </p:txBody>
      </p:sp>
    </p:spTree>
    <p:extLst>
      <p:ext uri="{BB962C8B-B14F-4D97-AF65-F5344CB8AC3E}">
        <p14:creationId xmlns:p14="http://schemas.microsoft.com/office/powerpoint/2010/main" val="1274000867"/>
      </p:ext>
    </p:extLst>
  </p:cSld>
  <p:clrMapOvr>
    <a:masterClrMapping/>
  </p:clrMapOvr>
  <p:transition spd="med"/>
</p:sld>
</file>

<file path=ppt/theme/theme1.xml><?xml version="1.0" encoding="utf-8"?>
<a:theme xmlns:a="http://schemas.openxmlformats.org/drawingml/2006/main" name="Office 主题">
  <a:themeElements>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主题">
      <a:majorFont>
        <a:latin typeface="Times New Roman"/>
        <a:ea typeface="宋体"/>
        <a:cs typeface="宋体"/>
      </a:majorFont>
      <a:minorFont>
        <a:latin typeface="Times New Roman"/>
        <a:ea typeface="宋体"/>
        <a:cs typeface="宋体"/>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Tx/>
          <a:buSzPct val="100000"/>
          <a:buFont typeface="Times New Roman" charset="0"/>
          <a:buNone/>
          <a:tabLst/>
          <a:defRPr kumimoji="0" lang="en-GB" sz="2400" b="0" i="0" u="none" strike="noStrike" cap="none" normalizeH="0" baseline="0">
            <a:ln>
              <a:noFill/>
            </a:ln>
            <a:solidFill>
              <a:schemeClr val="bg1"/>
            </a:solidFill>
            <a:effectLst/>
            <a:latin typeface="Times New Roman" charset="0"/>
            <a:ea typeface="宋体" charset="0"/>
            <a:cs typeface="宋体"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Tx/>
          <a:buSzPct val="100000"/>
          <a:buFont typeface="Times New Roman" charset="0"/>
          <a:buNone/>
          <a:tabLst/>
          <a:defRPr kumimoji="0" lang="en-GB" sz="2400" b="0" i="0" u="none" strike="noStrike" cap="none" normalizeH="0" baseline="0">
            <a:ln>
              <a:noFill/>
            </a:ln>
            <a:solidFill>
              <a:schemeClr val="bg1"/>
            </a:solidFill>
            <a:effectLst/>
            <a:latin typeface="Times New Roman" charset="0"/>
            <a:ea typeface="宋体" charset="0"/>
            <a:cs typeface="宋体" charset="0"/>
          </a:defRPr>
        </a:defPPr>
      </a:lstStyle>
    </a:lnDef>
  </a:objectDefaults>
  <a:extraClrSchemeLst>
    <a:extraClrScheme>
      <a:clrScheme name="Office 主题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主题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TotalTime>
  <Words>1773</Words>
  <Application>Microsoft Office PowerPoint</Application>
  <PresentationFormat>全屏显示(4:3)</PresentationFormat>
  <Paragraphs>451</Paragraphs>
  <Slides>34</Slides>
  <Notes>0</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34</vt:i4>
      </vt:variant>
    </vt:vector>
  </HeadingPairs>
  <TitlesOfParts>
    <vt:vector size="35" baseType="lpstr">
      <vt:lpstr>Office 主题</vt:lpstr>
      <vt:lpstr>数据信息的校验 </vt:lpstr>
      <vt:lpstr>数据信息的校验 </vt:lpstr>
      <vt:lpstr>奇偶校验码 </vt:lpstr>
      <vt:lpstr>奇偶校验码 </vt:lpstr>
      <vt:lpstr>奇偶校验码 </vt:lpstr>
      <vt:lpstr>奇偶校验码 </vt:lpstr>
      <vt:lpstr>奇偶校验码 </vt:lpstr>
      <vt:lpstr>奇偶校验码 </vt:lpstr>
      <vt:lpstr>奇偶校验码 </vt:lpstr>
      <vt:lpstr>奇偶校验码 </vt:lpstr>
      <vt:lpstr>海明校验码 </vt:lpstr>
      <vt:lpstr>海明校验码 </vt:lpstr>
      <vt:lpstr>海明校验码 </vt:lpstr>
      <vt:lpstr>海明校验码 </vt:lpstr>
      <vt:lpstr>海明校验码 </vt:lpstr>
      <vt:lpstr>PowerPoint 演示文稿</vt:lpstr>
      <vt:lpstr>海明校验码 </vt:lpstr>
      <vt:lpstr>海明校验码 </vt:lpstr>
      <vt:lpstr>海明校验码 </vt:lpstr>
      <vt:lpstr>海明校验码 </vt:lpstr>
      <vt:lpstr>海明校验码 </vt:lpstr>
      <vt:lpstr>海明校验码 </vt:lpstr>
      <vt:lpstr>循环冗余校验码 </vt:lpstr>
      <vt:lpstr>循环冗余校验码 </vt:lpstr>
      <vt:lpstr>循环冗余校验码 </vt:lpstr>
      <vt:lpstr>循环冗余校验码 </vt:lpstr>
      <vt:lpstr>循环冗余校验码 </vt:lpstr>
      <vt:lpstr>循环冗余校验码 </vt:lpstr>
      <vt:lpstr>循环冗余校验码 </vt:lpstr>
      <vt:lpstr>循环冗余校验码 </vt:lpstr>
      <vt:lpstr>循环冗余校验码 </vt:lpstr>
      <vt:lpstr>循环冗余校验码 </vt:lpstr>
      <vt:lpstr>循环冗余校验码 </vt:lpstr>
      <vt:lpstr>循环冗余校验码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数据信息的校验 </dc:title>
  <dc:creator>hzhang</dc:creator>
  <cp:lastModifiedBy>hzhang</cp:lastModifiedBy>
  <cp:revision>1</cp:revision>
  <dcterms:created xsi:type="dcterms:W3CDTF">2013-05-28T07:50:59Z</dcterms:created>
  <dcterms:modified xsi:type="dcterms:W3CDTF">2013-05-28T07:52:30Z</dcterms:modified>
</cp:coreProperties>
</file>