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5"/>
  </p:notesMasterIdLst>
  <p:sldIdLst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ko Parmiyanto" initials="JP" lastIdx="11" clrIdx="0">
    <p:extLst>
      <p:ext uri="{19B8F6BF-5375-455C-9EA6-DF929625EA0E}">
        <p15:presenceInfo xmlns:p15="http://schemas.microsoft.com/office/powerpoint/2012/main" userId="7abfa1a0547da3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8E2"/>
    <a:srgbClr val="577993"/>
    <a:srgbClr val="13918D"/>
    <a:srgbClr val="BFBFBF"/>
    <a:srgbClr val="B3C8DB"/>
    <a:srgbClr val="E2E8E8"/>
    <a:srgbClr val="CFD2E7"/>
    <a:srgbClr val="D1D8E5"/>
    <a:srgbClr val="D5DBE7"/>
    <a:srgbClr val="819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43" d="100"/>
          <a:sy n="43" d="100"/>
        </p:scale>
        <p:origin x="9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18981-8F63-46EB-ADC2-4066907B73C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D927-4D72-4366-B19E-FF7EE34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E0156-85F4-481B-9A53-202A3638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632E6E-C522-44C0-AC35-FAF0AB93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FD98E4-F30F-45B0-9BBB-0F202BBD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A69F53-9D8A-473E-A327-384100C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399886-80E8-4555-97FA-9F5CA61C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17EEF-7F1D-4043-BF2D-5F5EDA63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5618C4-565D-4775-805A-64CCE41D6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AC42EA-A11B-484F-BB46-07E1B65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24DEF2-13E5-4D97-AA5B-4E20B34D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1415B4-6A44-444F-AEFE-CA79504E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E0665-5D2F-4671-8F46-BA5ED2F0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58CD64-AB7A-42F3-9EFF-821802BE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9A1766-0303-412D-B0F1-D198CEBD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D5D477-40FD-498E-B8CD-154A3A15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C9B0B6-BDC7-45C7-8FEF-36CF49B9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7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7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12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9865"/>
            <a:ext cx="9144000" cy="19001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3940"/>
            <a:ext cx="9144000" cy="1259276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2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0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2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12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" name="Picture 12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9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557C-E17D-46E4-8F9F-961F78533B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8A33-1CEA-4AED-A01F-715EAA3C6D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9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7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7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12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9865"/>
            <a:ext cx="9144000" cy="19001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3940"/>
            <a:ext cx="9144000" cy="1259276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2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0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03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12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" name="Picture 12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9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557C-E17D-46E4-8F9F-961F78533B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8A33-1CEA-4AED-A01F-715EAA3C6D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4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239AE-0753-4BD4-A95D-DC6AD51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F469B-DBE5-4218-BC16-BEA0D267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CED150-1A08-4523-9B7D-F4A100D7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1647DA-283B-45B2-A2E0-D6E9DB1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66E8ED-67E9-45B0-AE13-1ADCFB3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43EDA-5BD0-4EC1-A9C5-1B5CCCD6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91B4F6-F0C1-4658-AC34-A760B1FF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A5D838-DF48-4163-8809-2D8BE375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81CFE7-CF2F-401C-880A-1C229E30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C103DD-BBE8-4F3A-A468-46144171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A9C48-628E-4D9D-ABB0-B6D60B4C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92DA4-8931-46B7-AA61-DCD9F4C1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40DDBE-135D-456B-A20F-182C650E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0A24FD-F296-4423-A0C1-9F23CF60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D4E47D-50B4-413C-90C2-A890E9F5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00B9D2-80AF-49C6-912A-F2CAD710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DE726-DC17-451A-ADEF-5E36E589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26DD79-C16D-4BAB-9DD0-8AEF2245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5BFFF2-9900-461F-8ED7-F6CB1FEA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964DC9-FF5C-49EC-96FD-FB439E4E3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782823-AD79-4013-9B6A-D01A335FF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C4BC67B-645E-4392-9023-049C101F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63A963-FCCC-4F50-842A-A59BC46B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183DAE6-1299-43D2-BC89-92CAF1BF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86997-ECB8-4BC2-A138-024CC9D6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ADF780-994F-49C5-969F-B068A85C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9C76EF-D594-471F-9EC4-1EE455DB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DF04EE-48E6-4E59-91F6-46AA9C3A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1F11902-79E8-4311-A8EE-3092DD64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0F510C-50F2-4757-B624-F8C7EFB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CD3000-6DAD-4B4B-ACD8-6CCC47A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8261F-1C38-4C57-A16F-F10C279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6F0B5C-55C9-4043-B97B-DF86656E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D00FF3-1909-4FA4-B689-9F54B3ABD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A73DB8-4F74-4E13-AC26-AA45295A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9B8CAB-A451-4147-B886-DEAD01A7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30A3AF-3B53-4D05-BB9B-E2B3662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F19D5-A8AC-48EE-B9C2-BC10999F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ED0537-27C0-4883-A2EC-197DB4B19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9A43C5-B5F1-4280-93B1-6315DEC7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10EE49-832E-4DE1-B115-9E080CD7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C2CF6B-3113-482C-B921-DBAB91A4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64777-42EB-45D2-BF02-41586591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FE0003-C3BD-47C2-8804-A27C79AD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BBDAF5-FB8C-433A-BA2C-837BFFCF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C5DF11-CA0A-4938-BE30-863B3B38A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31AF47-5E5D-49DC-9740-6BCCEBFE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E48D3-32D7-4C85-B4C7-0112BD270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9408" y="53841"/>
            <a:ext cx="8945880" cy="86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2073"/>
            <a:ext cx="10515600" cy="503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9408" y="53841"/>
            <a:ext cx="8945880" cy="86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2073"/>
            <a:ext cx="10515600" cy="503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microsoft.com/office/2007/relationships/hdphoto" Target="../media/hdphoto1.wdp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2" Type="http://schemas.openxmlformats.org/officeDocument/2006/relationships/image" Target="../media/image8.emf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0.png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4683" y="1075904"/>
            <a:ext cx="10823539" cy="5286386"/>
            <a:chOff x="239487" y="1763449"/>
            <a:chExt cx="8153400" cy="5043354"/>
          </a:xfrm>
        </p:grpSpPr>
        <p:grpSp>
          <p:nvGrpSpPr>
            <p:cNvPr id="7" name="Group 6"/>
            <p:cNvGrpSpPr/>
            <p:nvPr/>
          </p:nvGrpSpPr>
          <p:grpSpPr>
            <a:xfrm>
              <a:off x="239487" y="1763449"/>
              <a:ext cx="8153400" cy="5043354"/>
              <a:chOff x="239487" y="1763449"/>
              <a:chExt cx="8153400" cy="504335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9487" y="1865979"/>
                <a:ext cx="8153400" cy="4940824"/>
                <a:chOff x="239487" y="1785297"/>
                <a:chExt cx="8153400" cy="4940824"/>
              </a:xfrm>
            </p:grpSpPr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239487" y="2966590"/>
                  <a:ext cx="8153400" cy="3759531"/>
                </a:xfrm>
                <a:prstGeom prst="roundRect">
                  <a:avLst>
                    <a:gd name="adj" fmla="val 3189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err="1" smtClean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itchFamily="34" charset="0"/>
                    </a:rPr>
                    <a:t>Pusat</a:t>
                  </a:r>
                  <a:r>
                    <a:rPr lang="en-US" sz="2000" dirty="0" smtClean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itchFamily="34" charset="0"/>
                    </a:rPr>
                    <a:t> </a:t>
                  </a:r>
                  <a:r>
                    <a:rPr lang="en-US" sz="2000" dirty="0" err="1" smtClean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itchFamily="34" charset="0"/>
                    </a:rPr>
                    <a:t>Pengolahan</a:t>
                  </a:r>
                  <a:endParaRPr lang="en-US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1" name="Rounded Rectangle 20">
                  <a:hlinkClick r:id="" action="ppaction://noaction"/>
                </p:cNvPr>
                <p:cNvSpPr/>
                <p:nvPr/>
              </p:nvSpPr>
              <p:spPr bwMode="auto">
                <a:xfrm>
                  <a:off x="239487" y="1785297"/>
                  <a:ext cx="8153400" cy="104937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364846" y="2304937"/>
                  <a:ext cx="1868473" cy="41107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/>
                  <a:r>
                    <a:rPr lang="en-US" sz="2800" b="1" cap="all" dirty="0" smtClean="0">
                      <a:ln w="9000" cmpd="sng">
                        <a:solidFill>
                          <a:srgbClr val="FFC000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gradFill>
                        <a:gsLst>
                          <a:gs pos="0">
                            <a:srgbClr val="FFC000">
                              <a:shade val="20000"/>
                              <a:satMod val="245000"/>
                            </a:srgbClr>
                          </a:gs>
                          <a:gs pos="43000">
                            <a:srgbClr val="FFC000">
                              <a:satMod val="255000"/>
                            </a:srgbClr>
                          </a:gs>
                          <a:gs pos="48000">
                            <a:srgbClr val="FFC000">
                              <a:shade val="85000"/>
                              <a:satMod val="255000"/>
                            </a:srgbClr>
                          </a:gs>
                          <a:gs pos="100000">
                            <a:srgbClr val="FFC000">
                              <a:shade val="20000"/>
                              <a:satMod val="245000"/>
                            </a:srgbClr>
                          </a:gs>
                        </a:gsLst>
                        <a:lin ang="5400000"/>
                      </a:gradFill>
                      <a:effectLst>
                        <a:reflection blurRad="12700" stA="28000" endPos="45000" dist="1000" dir="5400000" sy="-100000" algn="bl" rotWithShape="0"/>
                      </a:effectLst>
                    </a:rPr>
                    <a:t>LAPANGAN</a:t>
                  </a:r>
                  <a:endParaRPr lang="en-US" sz="2800" b="1" cap="all" dirty="0">
                    <a:ln w="9000" cmpd="sng">
                      <a:solidFill>
                        <a:srgbClr val="FFC000">
                          <a:shade val="50000"/>
                          <a:satMod val="12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C000">
                            <a:shade val="20000"/>
                            <a:satMod val="245000"/>
                          </a:srgbClr>
                        </a:gs>
                        <a:gs pos="43000">
                          <a:srgbClr val="FFC000">
                            <a:satMod val="255000"/>
                          </a:srgbClr>
                        </a:gs>
                        <a:gs pos="48000">
                          <a:srgbClr val="FFC000">
                            <a:shade val="85000"/>
                            <a:satMod val="255000"/>
                          </a:srgbClr>
                        </a:gs>
                        <a:gs pos="100000">
                          <a:srgbClr val="FFC000">
                            <a:shade val="20000"/>
                            <a:satMod val="245000"/>
                          </a:srgb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</a:endParaRPr>
                </a:p>
              </p:txBody>
            </p:sp>
            <p:sp>
              <p:nvSpPr>
                <p:cNvPr id="23" name="Rounded Rectangle 22">
                  <a:hlinkClick r:id="" action="ppaction://noaction"/>
                </p:cNvPr>
                <p:cNvSpPr/>
                <p:nvPr/>
              </p:nvSpPr>
              <p:spPr bwMode="auto">
                <a:xfrm rot="16200000">
                  <a:off x="3767083" y="2067360"/>
                  <a:ext cx="984945" cy="3047231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585258" y="3872390"/>
                  <a:ext cx="1482436" cy="17617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Straight Arrow Connector 149"/>
                <p:cNvCxnSpPr>
                  <a:stCxn id="69" idx="2"/>
                  <a:endCxn id="47" idx="0"/>
                </p:cNvCxnSpPr>
                <p:nvPr/>
              </p:nvCxnSpPr>
              <p:spPr bwMode="auto">
                <a:xfrm rot="5400000">
                  <a:off x="4548856" y="2344408"/>
                  <a:ext cx="474141" cy="1165963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28" name="Rounded Rectangle 27">
                  <a:hlinkClick r:id="" action="ppaction://noaction"/>
                </p:cNvPr>
                <p:cNvSpPr/>
                <p:nvPr/>
              </p:nvSpPr>
              <p:spPr bwMode="auto">
                <a:xfrm rot="5400000">
                  <a:off x="3777753" y="4186150"/>
                  <a:ext cx="1200396" cy="1235373"/>
                </a:xfrm>
                <a:prstGeom prst="roundRect">
                  <a:avLst>
                    <a:gd name="adj" fmla="val 11593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812673" y="6260011"/>
                  <a:ext cx="710334" cy="1491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/>
                  <a:r>
                    <a:rPr lang="en-US" sz="1050" b="1" dirty="0">
                      <a:solidFill>
                        <a:prstClr val="black"/>
                      </a:solidFill>
                    </a:rPr>
                    <a:t>DOC PREP</a:t>
                  </a:r>
                </a:p>
              </p:txBody>
            </p:sp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914688" y="5192989"/>
                  <a:ext cx="875049" cy="15415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Penyimpanan</a:t>
                  </a:r>
                  <a:endParaRPr lang="en-US" sz="10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 bwMode="auto">
                <a:xfrm>
                  <a:off x="5283895" y="4203638"/>
                  <a:ext cx="988291" cy="1187220"/>
                </a:xfrm>
                <a:prstGeom prst="roundRect">
                  <a:avLst>
                    <a:gd name="adj" fmla="val 1166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1114514" y="4203638"/>
                  <a:ext cx="2316323" cy="1200395"/>
                </a:xfrm>
                <a:prstGeom prst="roundRect">
                  <a:avLst>
                    <a:gd name="adj" fmla="val 14962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194504" y="5006773"/>
                  <a:ext cx="1078171" cy="23490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/>
                  <a:r>
                    <a:rPr lang="en-US" sz="1600" b="1" dirty="0" err="1" smtClean="0">
                      <a:solidFill>
                        <a:prstClr val="black"/>
                      </a:solidFill>
                    </a:rPr>
                    <a:t>Provinsi</a:t>
                  </a:r>
                  <a:endParaRPr lang="en-US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53503" y="4268552"/>
                  <a:ext cx="2100123" cy="20553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400" b="1" dirty="0" err="1" smtClean="0">
                      <a:solidFill>
                        <a:prstClr val="black"/>
                      </a:solidFill>
                    </a:rPr>
                    <a:t>Gudang</a:t>
                  </a:r>
                  <a:endParaRPr lang="en-US" sz="14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Down Arrow 34"/>
                <p:cNvSpPr/>
                <p:nvPr/>
              </p:nvSpPr>
              <p:spPr bwMode="auto">
                <a:xfrm rot="18000000">
                  <a:off x="6210067" y="3299877"/>
                  <a:ext cx="405494" cy="1158161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37" name="Left Arrow 36"/>
                <p:cNvSpPr/>
                <p:nvPr/>
              </p:nvSpPr>
              <p:spPr bwMode="auto">
                <a:xfrm>
                  <a:off x="3430837" y="4489441"/>
                  <a:ext cx="329430" cy="281413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3585258" y="3494243"/>
                  <a:ext cx="308843" cy="14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9" name="Straight Arrow Connector 38"/>
                <p:cNvCxnSpPr/>
                <p:nvPr/>
              </p:nvCxnSpPr>
              <p:spPr bwMode="auto">
                <a:xfrm>
                  <a:off x="4511787" y="3494243"/>
                  <a:ext cx="308843" cy="14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4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03608" y="3692113"/>
                  <a:ext cx="658861" cy="26426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Kirim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ke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 BPS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Kab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/Kota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577552" y="3700904"/>
                  <a:ext cx="1404400" cy="1321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Receiving di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Kab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/Kota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820630" y="3696863"/>
                  <a:ext cx="890493" cy="1319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Editing-Coding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6519267" y="4417637"/>
                  <a:ext cx="1621426" cy="2110614"/>
                </a:xfrm>
                <a:prstGeom prst="roundRect">
                  <a:avLst>
                    <a:gd name="adj" fmla="val 11588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368586" y="5077204"/>
                  <a:ext cx="0" cy="3957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pic>
              <p:nvPicPr>
                <p:cNvPr id="46" name="Picture 4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967571" y="3164460"/>
                  <a:ext cx="579891" cy="51592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7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3971312" y="3164460"/>
                  <a:ext cx="463265" cy="55548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8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975052" y="3296373"/>
                  <a:ext cx="533774" cy="3913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flipH="1">
                  <a:off x="6750900" y="4483594"/>
                  <a:ext cx="494813" cy="51348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3" name="Picture 1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091293" y="4601340"/>
                  <a:ext cx="517129" cy="47195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586185" y="4978478"/>
                  <a:ext cx="658861" cy="26426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Penerimaan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 di BPS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Provinsi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55" name="Picture 2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6866795" y="5554464"/>
                  <a:ext cx="653437" cy="54350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6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 bwMode="auto">
                <a:xfrm>
                  <a:off x="3905714" y="4137682"/>
                  <a:ext cx="683284" cy="81428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7" name="Picture 1"/>
                <p:cNvPicPr>
                  <a:picLocks noChangeAspect="1" noChangeArrowheads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 bwMode="auto">
                <a:xfrm>
                  <a:off x="4146322" y="4579901"/>
                  <a:ext cx="674310" cy="61308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8" name="Picture 57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195464" y="4467465"/>
                  <a:ext cx="1017459" cy="89260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9" name="Picture 58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1500567" y="4518545"/>
                  <a:ext cx="444250" cy="375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0" name="Left Arrow 59"/>
                <p:cNvSpPr/>
                <p:nvPr/>
              </p:nvSpPr>
              <p:spPr bwMode="auto">
                <a:xfrm>
                  <a:off x="6210424" y="4483594"/>
                  <a:ext cx="329430" cy="281413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61" name="Rounded Rectangle 60">
                  <a:hlinkClick r:id="" action="ppaction://noaction"/>
                </p:cNvPr>
                <p:cNvSpPr/>
                <p:nvPr/>
              </p:nvSpPr>
              <p:spPr bwMode="auto">
                <a:xfrm rot="16200000">
                  <a:off x="4280469" y="4451571"/>
                  <a:ext cx="989351" cy="3124442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6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7064865" y="6135288"/>
                  <a:ext cx="1044885" cy="15415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Penyiapan</a:t>
                  </a:r>
                  <a:r>
                    <a:rPr lang="en-US" sz="1050" b="1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Dokumen</a:t>
                  </a:r>
                  <a:endParaRPr lang="en-US" sz="105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63" name="Picture 62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3290134" y="5585075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4" name="Picture 63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3893213" y="5716989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5" name="Picture 64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510899" y="5585075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6" name="Picture 65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128586" y="5716989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7" name="Picture 66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669061" y="5585075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371085" y="6244642"/>
                  <a:ext cx="1029472" cy="15415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Entri</a:t>
                  </a:r>
                  <a:endParaRPr lang="en-US" sz="105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69" name="Picture 7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5021458" y="2084078"/>
                  <a:ext cx="694897" cy="6062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1" name="Left Arrow 70"/>
                <p:cNvSpPr/>
                <p:nvPr/>
              </p:nvSpPr>
              <p:spPr bwMode="auto">
                <a:xfrm rot="16200000">
                  <a:off x="5615165" y="5280255"/>
                  <a:ext cx="313740" cy="367430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72" name="Left Arrow 71"/>
                <p:cNvSpPr/>
                <p:nvPr/>
              </p:nvSpPr>
              <p:spPr bwMode="auto">
                <a:xfrm rot="5400000">
                  <a:off x="4203615" y="5371607"/>
                  <a:ext cx="329430" cy="281413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</p:grpSp>
          <p:pic>
            <p:nvPicPr>
              <p:cNvPr id="11" name="Picture 4" descr="Hasil gambar untuk interview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928" b="89937" l="4919" r="9575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334" y="1763449"/>
                <a:ext cx="1591504" cy="1251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Straight Arrow Connector 149"/>
              <p:cNvCxnSpPr>
                <a:stCxn id="11" idx="3"/>
                <a:endCxn id="14" idx="1"/>
              </p:cNvCxnSpPr>
              <p:nvPr/>
            </p:nvCxnSpPr>
            <p:spPr bwMode="auto">
              <a:xfrm flipV="1">
                <a:off x="2060838" y="2359846"/>
                <a:ext cx="812054" cy="29149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3" name="Picture 8" descr="Gambar terkait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531" y="1838622"/>
                <a:ext cx="1043989" cy="1043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interview ico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2892" y="1806645"/>
                <a:ext cx="1106404" cy="1106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1034447" y="2707064"/>
                <a:ext cx="1038271" cy="1321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19063" indent="-119063" algn="ctr"/>
                <a:r>
                  <a:rPr lang="en-US" sz="900" b="1" dirty="0" err="1" smtClean="0">
                    <a:solidFill>
                      <a:prstClr val="black"/>
                    </a:solidFill>
                  </a:rPr>
                  <a:t>Pencacah</a:t>
                </a:r>
                <a:endParaRPr lang="en-US" sz="9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3145866" y="2706026"/>
                <a:ext cx="658861" cy="1321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19063" indent="-119063" algn="ctr"/>
                <a:r>
                  <a:rPr lang="en-US" sz="900" b="1" dirty="0" err="1" smtClean="0">
                    <a:solidFill>
                      <a:prstClr val="black"/>
                    </a:solidFill>
                  </a:rPr>
                  <a:t>Pemeriksa</a:t>
                </a:r>
                <a:endParaRPr lang="en-US" sz="9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Straight Arrow Connector 149"/>
              <p:cNvCxnSpPr>
                <a:stCxn id="14" idx="3"/>
                <a:endCxn id="69" idx="1"/>
              </p:cNvCxnSpPr>
              <p:nvPr/>
            </p:nvCxnSpPr>
            <p:spPr bwMode="auto">
              <a:xfrm>
                <a:off x="3979296" y="2359847"/>
                <a:ext cx="1042162" cy="108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8" name="Picture 4" descr="Image result for database 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0143" y="5755894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Left Arrow 18"/>
              <p:cNvSpPr/>
              <p:nvPr/>
            </p:nvSpPr>
            <p:spPr bwMode="auto">
              <a:xfrm>
                <a:off x="3010603" y="5980948"/>
                <a:ext cx="329430" cy="281413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</p:grp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403637" y="5183857"/>
              <a:ext cx="720282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119063" indent="-119063" algn="ctr"/>
              <a:r>
                <a:rPr lang="id-ID" sz="900" b="1" dirty="0">
                  <a:solidFill>
                    <a:prstClr val="black"/>
                  </a:solidFill>
                </a:rPr>
                <a:t>Editing Coding</a:t>
              </a:r>
              <a:endParaRPr lang="en-US" sz="900" b="1" dirty="0">
                <a:solidFill>
                  <a:prstClr val="black"/>
                </a:solidFill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82820" y="4413647"/>
              <a:ext cx="728678" cy="6060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914DCB39-175E-46EA-836E-8EB93296CD03}"/>
              </a:ext>
            </a:extLst>
          </p:cNvPr>
          <p:cNvSpPr/>
          <p:nvPr/>
        </p:nvSpPr>
        <p:spPr>
          <a:xfrm>
            <a:off x="0" y="348996"/>
            <a:ext cx="3753134" cy="569272"/>
          </a:xfrm>
          <a:prstGeom prst="rect">
            <a:avLst/>
          </a:prstGeom>
          <a:solidFill>
            <a:srgbClr val="5779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90513" algn="l"/>
              </a:tabLst>
            </a:pPr>
            <a:r>
              <a:rPr lang="en-US" dirty="0">
                <a:solidFill>
                  <a:schemeClr val="bg1"/>
                </a:solidFill>
              </a:rPr>
              <a:t>	       </a:t>
            </a:r>
            <a:r>
              <a:rPr lang="en-US" dirty="0" err="1">
                <a:solidFill>
                  <a:schemeClr val="bg1"/>
                </a:solidFill>
              </a:rPr>
              <a:t>Alur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Proses </a:t>
            </a:r>
            <a:r>
              <a:rPr lang="en-US" dirty="0" smtClean="0">
                <a:solidFill>
                  <a:schemeClr val="bg1"/>
                </a:solidFill>
              </a:rPr>
              <a:t>VKAKO2018</a:t>
            </a:r>
            <a:r>
              <a:rPr lang="en-US" dirty="0" smtClean="0">
                <a:solidFill>
                  <a:schemeClr val="bg1"/>
                </a:solidFill>
              </a:rPr>
              <a:t>(Lama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02.potx" id="{861C6ABA-B60F-4676-986D-255A3DA097DD}" vid="{5AC7031B-1DF6-442D-B825-96B03940ED97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02.potx" id="{861C6ABA-B60F-4676-986D-255A3DA097DD}" vid="{5AC7031B-1DF6-442D-B825-96B03940ED9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1_Custom Design</vt:lpstr>
      <vt:lpstr>2_Custom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Afika CN</dc:creator>
  <cp:lastModifiedBy>BPS-Client</cp:lastModifiedBy>
  <cp:revision>88</cp:revision>
  <dcterms:created xsi:type="dcterms:W3CDTF">2018-02-26T10:13:15Z</dcterms:created>
  <dcterms:modified xsi:type="dcterms:W3CDTF">2018-03-14T10:37:24Z</dcterms:modified>
</cp:coreProperties>
</file>