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3" r:id="rId2"/>
    <p:sldId id="2147480851" r:id="rId3"/>
    <p:sldId id="2147480852" r:id="rId4"/>
    <p:sldId id="307" r:id="rId5"/>
    <p:sldId id="2147480853" r:id="rId6"/>
    <p:sldId id="2147480854" r:id="rId7"/>
    <p:sldId id="2147480855" r:id="rId8"/>
    <p:sldId id="2147480858" r:id="rId9"/>
    <p:sldId id="2147480856" r:id="rId10"/>
    <p:sldId id="2147480857" r:id="rId11"/>
    <p:sldId id="2147480859" r:id="rId12"/>
    <p:sldId id="2147480860" r:id="rId13"/>
    <p:sldId id="2147480861" r:id="rId14"/>
    <p:sldId id="2147480862" r:id="rId15"/>
    <p:sldId id="2147480863" r:id="rId16"/>
    <p:sldId id="18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41" autoAdjust="0"/>
  </p:normalViewPr>
  <p:slideViewPr>
    <p:cSldViewPr snapToGrid="0" showGuides="1">
      <p:cViewPr>
        <p:scale>
          <a:sx n="79" d="100"/>
          <a:sy n="79" d="100"/>
        </p:scale>
        <p:origin x="336" y="-24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o martin sitorus" userId="97112efd2ba0a687" providerId="LiveId" clId="{35D50AF2-D7AE-4258-940B-62355ACAB888}"/>
    <pc:docChg chg="undo custSel addSld delSld modSld sldOrd">
      <pc:chgData name="rico martin sitorus" userId="97112efd2ba0a687" providerId="LiveId" clId="{35D50AF2-D7AE-4258-940B-62355ACAB888}" dt="2024-11-01T14:57:41.253" v="6200" actId="113"/>
      <pc:docMkLst>
        <pc:docMk/>
      </pc:docMkLst>
      <pc:sldChg chg="addSp modSp mod">
        <pc:chgData name="rico martin sitorus" userId="97112efd2ba0a687" providerId="LiveId" clId="{35D50AF2-D7AE-4258-940B-62355ACAB888}" dt="2024-11-01T11:53:47.834" v="23" actId="1076"/>
        <pc:sldMkLst>
          <pc:docMk/>
          <pc:sldMk cId="2930569508" sldId="303"/>
        </pc:sldMkLst>
        <pc:spChg chg="mod">
          <ac:chgData name="rico martin sitorus" userId="97112efd2ba0a687" providerId="LiveId" clId="{35D50AF2-D7AE-4258-940B-62355ACAB888}" dt="2024-11-01T11:53:25.699" v="14" actId="113"/>
          <ac:spMkLst>
            <pc:docMk/>
            <pc:sldMk cId="2930569508" sldId="303"/>
            <ac:spMk id="2" creationId="{AB156D7D-E657-50D8-BEC8-88A217F317D9}"/>
          </ac:spMkLst>
        </pc:spChg>
        <pc:spChg chg="mod">
          <ac:chgData name="rico martin sitorus" userId="97112efd2ba0a687" providerId="LiveId" clId="{35D50AF2-D7AE-4258-940B-62355ACAB888}" dt="2024-11-01T11:53:45.427" v="22" actId="207"/>
          <ac:spMkLst>
            <pc:docMk/>
            <pc:sldMk cId="2930569508" sldId="303"/>
            <ac:spMk id="3" creationId="{DA7B54B1-428B-A4DC-C0F2-D5BE05EFAD77}"/>
          </ac:spMkLst>
        </pc:spChg>
        <pc:spChg chg="mod">
          <ac:chgData name="rico martin sitorus" userId="97112efd2ba0a687" providerId="LiveId" clId="{35D50AF2-D7AE-4258-940B-62355ACAB888}" dt="2024-11-01T11:53:47.834" v="23" actId="1076"/>
          <ac:spMkLst>
            <pc:docMk/>
            <pc:sldMk cId="2930569508" sldId="303"/>
            <ac:spMk id="4" creationId="{DC06C4FF-C6AD-B7C3-5678-D9911E6B124C}"/>
          </ac:spMkLst>
        </pc:spChg>
        <pc:picChg chg="add mod">
          <ac:chgData name="rico martin sitorus" userId="97112efd2ba0a687" providerId="LiveId" clId="{35D50AF2-D7AE-4258-940B-62355ACAB888}" dt="2024-11-01T11:53:37.214" v="17" actId="1076"/>
          <ac:picMkLst>
            <pc:docMk/>
            <pc:sldMk cId="2930569508" sldId="303"/>
            <ac:picMk id="1026" creationId="{B2F74B66-70E8-2791-5060-9863272FE974}"/>
          </ac:picMkLst>
        </pc:picChg>
      </pc:sldChg>
      <pc:sldChg chg="addSp delSp modSp add mod delAnim">
        <pc:chgData name="rico martin sitorus" userId="97112efd2ba0a687" providerId="LiveId" clId="{35D50AF2-D7AE-4258-940B-62355ACAB888}" dt="2024-11-01T11:59:29.766" v="215" actId="1076"/>
        <pc:sldMkLst>
          <pc:docMk/>
          <pc:sldMk cId="2564516911" sldId="307"/>
        </pc:sldMkLst>
        <pc:spChg chg="del">
          <ac:chgData name="rico martin sitorus" userId="97112efd2ba0a687" providerId="LiveId" clId="{35D50AF2-D7AE-4258-940B-62355ACAB888}" dt="2024-11-01T11:59:11.588" v="212" actId="478"/>
          <ac:spMkLst>
            <pc:docMk/>
            <pc:sldMk cId="2564516911" sldId="307"/>
            <ac:spMk id="2" creationId="{8F7895A1-4A0F-783E-DC9F-4D0EEACD415D}"/>
          </ac:spMkLst>
        </pc:spChg>
        <pc:spChg chg="del">
          <ac:chgData name="rico martin sitorus" userId="97112efd2ba0a687" providerId="LiveId" clId="{35D50AF2-D7AE-4258-940B-62355ACAB888}" dt="2024-11-01T11:54:56.040" v="60" actId="478"/>
          <ac:spMkLst>
            <pc:docMk/>
            <pc:sldMk cId="2564516911" sldId="307"/>
            <ac:spMk id="3" creationId="{AEE12C71-2467-648F-CDB6-B54552624B77}"/>
          </ac:spMkLst>
        </pc:spChg>
        <pc:spChg chg="mod">
          <ac:chgData name="rico martin sitorus" userId="97112efd2ba0a687" providerId="LiveId" clId="{35D50AF2-D7AE-4258-940B-62355ACAB888}" dt="2024-11-01T11:59:07.351" v="211"/>
          <ac:spMkLst>
            <pc:docMk/>
            <pc:sldMk cId="2564516911" sldId="307"/>
            <ac:spMk id="4" creationId="{FFB0CA70-91BB-55CA-30F3-68C6A9072BAE}"/>
          </ac:spMkLst>
        </pc:spChg>
        <pc:spChg chg="del">
          <ac:chgData name="rico martin sitorus" userId="97112efd2ba0a687" providerId="LiveId" clId="{35D50AF2-D7AE-4258-940B-62355ACAB888}" dt="2024-11-01T11:54:56.040" v="60" actId="478"/>
          <ac:spMkLst>
            <pc:docMk/>
            <pc:sldMk cId="2564516911" sldId="307"/>
            <ac:spMk id="10" creationId="{63D0DC86-F285-7F01-3D16-4C80A7FA2BB6}"/>
          </ac:spMkLst>
        </pc:spChg>
        <pc:spChg chg="del">
          <ac:chgData name="rico martin sitorus" userId="97112efd2ba0a687" providerId="LiveId" clId="{35D50AF2-D7AE-4258-940B-62355ACAB888}" dt="2024-11-01T11:54:56.040" v="60" actId="478"/>
          <ac:spMkLst>
            <pc:docMk/>
            <pc:sldMk cId="2564516911" sldId="307"/>
            <ac:spMk id="12" creationId="{3CD88A20-9700-95F9-5B64-EC9C45C839D7}"/>
          </ac:spMkLst>
        </pc:spChg>
        <pc:spChg chg="del">
          <ac:chgData name="rico martin sitorus" userId="97112efd2ba0a687" providerId="LiveId" clId="{35D50AF2-D7AE-4258-940B-62355ACAB888}" dt="2024-11-01T11:54:56.040" v="60" actId="478"/>
          <ac:spMkLst>
            <pc:docMk/>
            <pc:sldMk cId="2564516911" sldId="307"/>
            <ac:spMk id="13" creationId="{7D15C41B-2C50-46A7-85EF-D4519D0A8615}"/>
          </ac:spMkLst>
        </pc:spChg>
        <pc:spChg chg="del">
          <ac:chgData name="rico martin sitorus" userId="97112efd2ba0a687" providerId="LiveId" clId="{35D50AF2-D7AE-4258-940B-62355ACAB888}" dt="2024-11-01T11:54:56.040" v="60" actId="478"/>
          <ac:spMkLst>
            <pc:docMk/>
            <pc:sldMk cId="2564516911" sldId="307"/>
            <ac:spMk id="14" creationId="{38364D9B-F157-B8DD-018B-2A14AC9EEAFF}"/>
          </ac:spMkLst>
        </pc:spChg>
        <pc:graphicFrameChg chg="del">
          <ac:chgData name="rico martin sitorus" userId="97112efd2ba0a687" providerId="LiveId" clId="{35D50AF2-D7AE-4258-940B-62355ACAB888}" dt="2024-11-01T11:54:49.475" v="57" actId="478"/>
          <ac:graphicFrameMkLst>
            <pc:docMk/>
            <pc:sldMk cId="2564516911" sldId="307"/>
            <ac:graphicFrameMk id="5" creationId="{45B79B39-53C9-7EDF-8578-81104A7A222E}"/>
          </ac:graphicFrameMkLst>
        </pc:graphicFrameChg>
        <pc:graphicFrameChg chg="del">
          <ac:chgData name="rico martin sitorus" userId="97112efd2ba0a687" providerId="LiveId" clId="{35D50AF2-D7AE-4258-940B-62355ACAB888}" dt="2024-11-01T11:54:56.040" v="60" actId="478"/>
          <ac:graphicFrameMkLst>
            <pc:docMk/>
            <pc:sldMk cId="2564516911" sldId="307"/>
            <ac:graphicFrameMk id="6" creationId="{E757FFE2-66EE-F344-8D7F-D3798E613B48}"/>
          </ac:graphicFrameMkLst>
        </pc:graphicFrameChg>
        <pc:graphicFrameChg chg="del">
          <ac:chgData name="rico martin sitorus" userId="97112efd2ba0a687" providerId="LiveId" clId="{35D50AF2-D7AE-4258-940B-62355ACAB888}" dt="2024-11-01T11:54:48.637" v="56" actId="478"/>
          <ac:graphicFrameMkLst>
            <pc:docMk/>
            <pc:sldMk cId="2564516911" sldId="307"/>
            <ac:graphicFrameMk id="7" creationId="{3CCCE983-31D2-871D-5C1C-9202DABDD0C3}"/>
          </ac:graphicFrameMkLst>
        </pc:graphicFrameChg>
        <pc:graphicFrameChg chg="del">
          <ac:chgData name="rico martin sitorus" userId="97112efd2ba0a687" providerId="LiveId" clId="{35D50AF2-D7AE-4258-940B-62355ACAB888}" dt="2024-11-01T11:54:51.128" v="58" actId="478"/>
          <ac:graphicFrameMkLst>
            <pc:docMk/>
            <pc:sldMk cId="2564516911" sldId="307"/>
            <ac:graphicFrameMk id="8" creationId="{ECBEA4B1-3ED5-4856-92E1-1A00AD9A4255}"/>
          </ac:graphicFrameMkLst>
        </pc:graphicFrameChg>
        <pc:graphicFrameChg chg="del">
          <ac:chgData name="rico martin sitorus" userId="97112efd2ba0a687" providerId="LiveId" clId="{35D50AF2-D7AE-4258-940B-62355ACAB888}" dt="2024-11-01T11:54:52.336" v="59" actId="478"/>
          <ac:graphicFrameMkLst>
            <pc:docMk/>
            <pc:sldMk cId="2564516911" sldId="307"/>
            <ac:graphicFrameMk id="9" creationId="{E4F83067-B9D2-DFA0-955F-E1FF2EE7D6D7}"/>
          </ac:graphicFrameMkLst>
        </pc:graphicFrameChg>
        <pc:graphicFrameChg chg="del">
          <ac:chgData name="rico martin sitorus" userId="97112efd2ba0a687" providerId="LiveId" clId="{35D50AF2-D7AE-4258-940B-62355ACAB888}" dt="2024-11-01T11:54:56.040" v="60" actId="478"/>
          <ac:graphicFrameMkLst>
            <pc:docMk/>
            <pc:sldMk cId="2564516911" sldId="307"/>
            <ac:graphicFrameMk id="11" creationId="{873431B8-492A-947D-B4DF-061AB8DA29AF}"/>
          </ac:graphicFrameMkLst>
        </pc:graphicFrameChg>
        <pc:picChg chg="add mod">
          <ac:chgData name="rico martin sitorus" userId="97112efd2ba0a687" providerId="LiveId" clId="{35D50AF2-D7AE-4258-940B-62355ACAB888}" dt="2024-11-01T11:59:28.694" v="214" actId="1076"/>
          <ac:picMkLst>
            <pc:docMk/>
            <pc:sldMk cId="2564516911" sldId="307"/>
            <ac:picMk id="2050" creationId="{5F054447-D1A3-102F-DDCD-2333F13ACB41}"/>
          </ac:picMkLst>
        </pc:picChg>
        <pc:picChg chg="add mod">
          <ac:chgData name="rico martin sitorus" userId="97112efd2ba0a687" providerId="LiveId" clId="{35D50AF2-D7AE-4258-940B-62355ACAB888}" dt="2024-11-01T11:59:29.766" v="215" actId="1076"/>
          <ac:picMkLst>
            <pc:docMk/>
            <pc:sldMk cId="2564516911" sldId="307"/>
            <ac:picMk id="2052" creationId="{8DFBC416-1795-E21F-CC68-CA702A065BF9}"/>
          </ac:picMkLst>
        </pc:picChg>
      </pc:sldChg>
      <pc:sldChg chg="modSp add mod">
        <pc:chgData name="rico martin sitorus" userId="97112efd2ba0a687" providerId="LiveId" clId="{35D50AF2-D7AE-4258-940B-62355ACAB888}" dt="2024-11-01T14:57:41.253" v="6200" actId="113"/>
        <pc:sldMkLst>
          <pc:docMk/>
          <pc:sldMk cId="2569897936" sldId="1823"/>
        </pc:sldMkLst>
        <pc:spChg chg="mod">
          <ac:chgData name="rico martin sitorus" userId="97112efd2ba0a687" providerId="LiveId" clId="{35D50AF2-D7AE-4258-940B-62355ACAB888}" dt="2024-11-01T14:46:13.821" v="5051" actId="20577"/>
          <ac:spMkLst>
            <pc:docMk/>
            <pc:sldMk cId="2569897936" sldId="1823"/>
            <ac:spMk id="2" creationId="{B70B663D-72DE-4471-B763-965BCA848605}"/>
          </ac:spMkLst>
        </pc:spChg>
        <pc:graphicFrameChg chg="mod modGraphic">
          <ac:chgData name="rico martin sitorus" userId="97112efd2ba0a687" providerId="LiveId" clId="{35D50AF2-D7AE-4258-940B-62355ACAB888}" dt="2024-11-01T14:57:41.253" v="6200" actId="113"/>
          <ac:graphicFrameMkLst>
            <pc:docMk/>
            <pc:sldMk cId="2569897936" sldId="1823"/>
            <ac:graphicFrameMk id="6" creationId="{D376B6E5-5DC9-6E1B-A410-8877F48FD839}"/>
          </ac:graphicFrameMkLst>
        </pc:graphicFrameChg>
      </pc:sldChg>
      <pc:sldChg chg="modSp">
        <pc:chgData name="rico martin sitorus" userId="97112efd2ba0a687" providerId="LiveId" clId="{35D50AF2-D7AE-4258-940B-62355ACAB888}" dt="2024-11-01T12:17:14.668" v="1820" actId="20577"/>
        <pc:sldMkLst>
          <pc:docMk/>
          <pc:sldMk cId="1149523558" sldId="2147480851"/>
        </pc:sldMkLst>
        <pc:graphicFrameChg chg="mod">
          <ac:chgData name="rico martin sitorus" userId="97112efd2ba0a687" providerId="LiveId" clId="{35D50AF2-D7AE-4258-940B-62355ACAB888}" dt="2024-11-01T12:17:14.668" v="1820" actId="20577"/>
          <ac:graphicFrameMkLst>
            <pc:docMk/>
            <pc:sldMk cId="1149523558" sldId="2147480851"/>
            <ac:graphicFrameMk id="18" creationId="{9038C0D0-4514-2126-069D-F94949977B24}"/>
          </ac:graphicFrameMkLst>
        </pc:graphicFrameChg>
      </pc:sldChg>
      <pc:sldChg chg="addSp delSp modSp add mod">
        <pc:chgData name="rico martin sitorus" userId="97112efd2ba0a687" providerId="LiveId" clId="{35D50AF2-D7AE-4258-940B-62355ACAB888}" dt="2024-11-01T11:57:57.712" v="210" actId="2711"/>
        <pc:sldMkLst>
          <pc:docMk/>
          <pc:sldMk cId="715477297" sldId="2147480852"/>
        </pc:sldMkLst>
        <pc:spChg chg="add del mod">
          <ac:chgData name="rico martin sitorus" userId="97112efd2ba0a687" providerId="LiveId" clId="{35D50AF2-D7AE-4258-940B-62355ACAB888}" dt="2024-11-01T11:57:57.712" v="210" actId="2711"/>
          <ac:spMkLst>
            <pc:docMk/>
            <pc:sldMk cId="715477297" sldId="2147480852"/>
            <ac:spMk id="17" creationId="{A6FE186D-BB44-3842-7DD5-528B5363FAA9}"/>
          </ac:spMkLst>
        </pc:spChg>
        <pc:graphicFrameChg chg="del mod">
          <ac:chgData name="rico martin sitorus" userId="97112efd2ba0a687" providerId="LiveId" clId="{35D50AF2-D7AE-4258-940B-62355ACAB888}" dt="2024-11-01T11:57:44.127" v="207" actId="478"/>
          <ac:graphicFrameMkLst>
            <pc:docMk/>
            <pc:sldMk cId="715477297" sldId="2147480852"/>
            <ac:graphicFrameMk id="18" creationId="{C18F154E-93EA-0968-4AB4-40017F9C9761}"/>
          </ac:graphicFrameMkLst>
        </pc:graphicFrameChg>
      </pc:sldChg>
      <pc:sldChg chg="modSp new del mod">
        <pc:chgData name="rico martin sitorus" userId="97112efd2ba0a687" providerId="LiveId" clId="{35D50AF2-D7AE-4258-940B-62355ACAB888}" dt="2024-11-01T11:54:43.777" v="55" actId="47"/>
        <pc:sldMkLst>
          <pc:docMk/>
          <pc:sldMk cId="1438385200" sldId="2147480852"/>
        </pc:sldMkLst>
        <pc:spChg chg="mod">
          <ac:chgData name="rico martin sitorus" userId="97112efd2ba0a687" providerId="LiveId" clId="{35D50AF2-D7AE-4258-940B-62355ACAB888}" dt="2024-11-01T11:54:41.789" v="54" actId="27636"/>
          <ac:spMkLst>
            <pc:docMk/>
            <pc:sldMk cId="1438385200" sldId="2147480852"/>
            <ac:spMk id="4" creationId="{525A573B-6F33-CF8C-83C2-B0D774D9CE80}"/>
          </ac:spMkLst>
        </pc:spChg>
      </pc:sldChg>
      <pc:sldChg chg="addSp delSp modSp add mod">
        <pc:chgData name="rico martin sitorus" userId="97112efd2ba0a687" providerId="LiveId" clId="{35D50AF2-D7AE-4258-940B-62355ACAB888}" dt="2024-11-01T12:08:44.963" v="876" actId="14100"/>
        <pc:sldMkLst>
          <pc:docMk/>
          <pc:sldMk cId="3561954383" sldId="2147480853"/>
        </pc:sldMkLst>
        <pc:spChg chg="add mod">
          <ac:chgData name="rico martin sitorus" userId="97112efd2ba0a687" providerId="LiveId" clId="{35D50AF2-D7AE-4258-940B-62355ACAB888}" dt="2024-11-01T12:03:55.468" v="713" actId="1076"/>
          <ac:spMkLst>
            <pc:docMk/>
            <pc:sldMk cId="3561954383" sldId="2147480853"/>
            <ac:spMk id="2" creationId="{859A2C2D-9850-5419-5BFA-CAF9C912D9CD}"/>
          </ac:spMkLst>
        </pc:spChg>
        <pc:spChg chg="add mod">
          <ac:chgData name="rico martin sitorus" userId="97112efd2ba0a687" providerId="LiveId" clId="{35D50AF2-D7AE-4258-940B-62355ACAB888}" dt="2024-11-01T12:08:24.208" v="875" actId="20577"/>
          <ac:spMkLst>
            <pc:docMk/>
            <pc:sldMk cId="3561954383" sldId="2147480853"/>
            <ac:spMk id="3" creationId="{1731025D-D813-C90E-F3D9-67C7F5AB2A5C}"/>
          </ac:spMkLst>
        </pc:spChg>
        <pc:spChg chg="mod">
          <ac:chgData name="rico martin sitorus" userId="97112efd2ba0a687" providerId="LiveId" clId="{35D50AF2-D7AE-4258-940B-62355ACAB888}" dt="2024-11-01T12:01:13.096" v="402" actId="255"/>
          <ac:spMkLst>
            <pc:docMk/>
            <pc:sldMk cId="3561954383" sldId="2147480853"/>
            <ac:spMk id="4" creationId="{36C1083B-E316-B652-4312-854A87B374AA}"/>
          </ac:spMkLst>
        </pc:spChg>
        <pc:graphicFrameChg chg="add mod">
          <ac:chgData name="rico martin sitorus" userId="97112efd2ba0a687" providerId="LiveId" clId="{35D50AF2-D7AE-4258-940B-62355ACAB888}" dt="2024-11-01T12:07:17.597" v="714"/>
          <ac:graphicFrameMkLst>
            <pc:docMk/>
            <pc:sldMk cId="3561954383" sldId="2147480853"/>
            <ac:graphicFrameMk id="5" creationId="{27357FDC-7FB8-1F7E-9C2F-C2095125A257}"/>
          </ac:graphicFrameMkLst>
        </pc:graphicFrameChg>
        <pc:graphicFrameChg chg="add mod modGraphic">
          <ac:chgData name="rico martin sitorus" userId="97112efd2ba0a687" providerId="LiveId" clId="{35D50AF2-D7AE-4258-940B-62355ACAB888}" dt="2024-11-01T12:07:47.534" v="722" actId="1076"/>
          <ac:graphicFrameMkLst>
            <pc:docMk/>
            <pc:sldMk cId="3561954383" sldId="2147480853"/>
            <ac:graphicFrameMk id="6" creationId="{849ABD82-89DE-9E92-7FC2-DEE4BA9B9D1D}"/>
          </ac:graphicFrameMkLst>
        </pc:graphicFrameChg>
        <pc:picChg chg="del">
          <ac:chgData name="rico martin sitorus" userId="97112efd2ba0a687" providerId="LiveId" clId="{35D50AF2-D7AE-4258-940B-62355ACAB888}" dt="2024-11-01T11:59:54.959" v="217" actId="478"/>
          <ac:picMkLst>
            <pc:docMk/>
            <pc:sldMk cId="3561954383" sldId="2147480853"/>
            <ac:picMk id="2050" creationId="{47C68CDF-13C5-4865-CC55-95806F84223E}"/>
          </ac:picMkLst>
        </pc:picChg>
        <pc:picChg chg="del">
          <ac:chgData name="rico martin sitorus" userId="97112efd2ba0a687" providerId="LiveId" clId="{35D50AF2-D7AE-4258-940B-62355ACAB888}" dt="2024-11-01T11:59:55.491" v="218" actId="478"/>
          <ac:picMkLst>
            <pc:docMk/>
            <pc:sldMk cId="3561954383" sldId="2147480853"/>
            <ac:picMk id="2052" creationId="{65432D4C-CE1E-7D9E-2813-C5193647B02F}"/>
          </ac:picMkLst>
        </pc:picChg>
        <pc:picChg chg="add mod">
          <ac:chgData name="rico martin sitorus" userId="97112efd2ba0a687" providerId="LiveId" clId="{35D50AF2-D7AE-4258-940B-62355ACAB888}" dt="2024-11-01T12:08:44.963" v="876" actId="14100"/>
          <ac:picMkLst>
            <pc:docMk/>
            <pc:sldMk cId="3561954383" sldId="2147480853"/>
            <ac:picMk id="3074" creationId="{B5273F87-51CC-AD49-C58B-CB9FA019F23A}"/>
          </ac:picMkLst>
        </pc:picChg>
      </pc:sldChg>
      <pc:sldChg chg="addSp delSp modSp add mod modAnim">
        <pc:chgData name="rico martin sitorus" userId="97112efd2ba0a687" providerId="LiveId" clId="{35D50AF2-D7AE-4258-940B-62355ACAB888}" dt="2024-11-01T12:16:07.710" v="1633" actId="115"/>
        <pc:sldMkLst>
          <pc:docMk/>
          <pc:sldMk cId="3550243669" sldId="2147480854"/>
        </pc:sldMkLst>
        <pc:spChg chg="mod">
          <ac:chgData name="rico martin sitorus" userId="97112efd2ba0a687" providerId="LiveId" clId="{35D50AF2-D7AE-4258-940B-62355ACAB888}" dt="2024-11-01T12:11:42.552" v="1313" actId="20577"/>
          <ac:spMkLst>
            <pc:docMk/>
            <pc:sldMk cId="3550243669" sldId="2147480854"/>
            <ac:spMk id="2" creationId="{82002B69-D61E-23A4-2A8F-DE3A679837DA}"/>
          </ac:spMkLst>
        </pc:spChg>
        <pc:spChg chg="del">
          <ac:chgData name="rico martin sitorus" userId="97112efd2ba0a687" providerId="LiveId" clId="{35D50AF2-D7AE-4258-940B-62355ACAB888}" dt="2024-11-01T12:09:07.271" v="884" actId="478"/>
          <ac:spMkLst>
            <pc:docMk/>
            <pc:sldMk cId="3550243669" sldId="2147480854"/>
            <ac:spMk id="3" creationId="{40CA655C-109B-197B-5C6F-7823A88E0DFD}"/>
          </ac:spMkLst>
        </pc:spChg>
        <pc:spChg chg="mod">
          <ac:chgData name="rico martin sitorus" userId="97112efd2ba0a687" providerId="LiveId" clId="{35D50AF2-D7AE-4258-940B-62355ACAB888}" dt="2024-11-01T12:16:07.710" v="1633" actId="115"/>
          <ac:spMkLst>
            <pc:docMk/>
            <pc:sldMk cId="3550243669" sldId="2147480854"/>
            <ac:spMk id="4" creationId="{29D14949-1A02-9625-4CF6-4DC7E7BD5592}"/>
          </ac:spMkLst>
        </pc:spChg>
        <pc:spChg chg="add del">
          <ac:chgData name="rico martin sitorus" userId="97112efd2ba0a687" providerId="LiveId" clId="{35D50AF2-D7AE-4258-940B-62355ACAB888}" dt="2024-11-01T12:11:52.283" v="1315" actId="478"/>
          <ac:spMkLst>
            <pc:docMk/>
            <pc:sldMk cId="3550243669" sldId="2147480854"/>
            <ac:spMk id="5" creationId="{D080DB91-091D-7283-5468-D430BE89BC99}"/>
          </ac:spMkLst>
        </pc:spChg>
        <pc:spChg chg="add mod">
          <ac:chgData name="rico martin sitorus" userId="97112efd2ba0a687" providerId="LiveId" clId="{35D50AF2-D7AE-4258-940B-62355ACAB888}" dt="2024-11-01T12:12:12.021" v="1320" actId="1582"/>
          <ac:spMkLst>
            <pc:docMk/>
            <pc:sldMk cId="3550243669" sldId="2147480854"/>
            <ac:spMk id="7" creationId="{88C5808F-8394-F2BA-831C-937E2AEEDD17}"/>
          </ac:spMkLst>
        </pc:spChg>
        <pc:spChg chg="add mod">
          <ac:chgData name="rico martin sitorus" userId="97112efd2ba0a687" providerId="LiveId" clId="{35D50AF2-D7AE-4258-940B-62355ACAB888}" dt="2024-11-01T12:13:55.952" v="1501" actId="255"/>
          <ac:spMkLst>
            <pc:docMk/>
            <pc:sldMk cId="3550243669" sldId="2147480854"/>
            <ac:spMk id="11" creationId="{6C050AF0-5AB7-0BCD-1E48-CDA067C9C424}"/>
          </ac:spMkLst>
        </pc:spChg>
        <pc:spChg chg="add mod">
          <ac:chgData name="rico martin sitorus" userId="97112efd2ba0a687" providerId="LiveId" clId="{35D50AF2-D7AE-4258-940B-62355ACAB888}" dt="2024-11-01T12:14:19.923" v="1506" actId="208"/>
          <ac:spMkLst>
            <pc:docMk/>
            <pc:sldMk cId="3550243669" sldId="2147480854"/>
            <ac:spMk id="14" creationId="{A3BBA2B9-20B2-3CF4-9A95-3B10CA0D9A66}"/>
          </ac:spMkLst>
        </pc:spChg>
        <pc:spChg chg="add mod">
          <ac:chgData name="rico martin sitorus" userId="97112efd2ba0a687" providerId="LiveId" clId="{35D50AF2-D7AE-4258-940B-62355ACAB888}" dt="2024-11-01T12:14:59.480" v="1623" actId="207"/>
          <ac:spMkLst>
            <pc:docMk/>
            <pc:sldMk cId="3550243669" sldId="2147480854"/>
            <ac:spMk id="15" creationId="{C11A5636-BFE1-E30E-B8DA-DAC6BF4586FB}"/>
          </ac:spMkLst>
        </pc:spChg>
        <pc:graphicFrameChg chg="del">
          <ac:chgData name="rico martin sitorus" userId="97112efd2ba0a687" providerId="LiveId" clId="{35D50AF2-D7AE-4258-940B-62355ACAB888}" dt="2024-11-01T12:08:51.373" v="879" actId="478"/>
          <ac:graphicFrameMkLst>
            <pc:docMk/>
            <pc:sldMk cId="3550243669" sldId="2147480854"/>
            <ac:graphicFrameMk id="6" creationId="{5EA33703-512B-2253-4CED-64BCF101D430}"/>
          </ac:graphicFrameMkLst>
        </pc:graphicFrameChg>
        <pc:picChg chg="del">
          <ac:chgData name="rico martin sitorus" userId="97112efd2ba0a687" providerId="LiveId" clId="{35D50AF2-D7AE-4258-940B-62355ACAB888}" dt="2024-11-01T12:08:50.178" v="878" actId="478"/>
          <ac:picMkLst>
            <pc:docMk/>
            <pc:sldMk cId="3550243669" sldId="2147480854"/>
            <ac:picMk id="3074" creationId="{9881BD7B-7AE8-5CD8-080C-FB6910BBFE92}"/>
          </ac:picMkLst>
        </pc:picChg>
        <pc:picChg chg="add mod">
          <ac:chgData name="rico martin sitorus" userId="97112efd2ba0a687" providerId="LiveId" clId="{35D50AF2-D7AE-4258-940B-62355ACAB888}" dt="2024-11-01T12:10:46.562" v="1082" actId="14100"/>
          <ac:picMkLst>
            <pc:docMk/>
            <pc:sldMk cId="3550243669" sldId="2147480854"/>
            <ac:picMk id="4098" creationId="{EF49C3EB-B40E-2E40-54DA-71632A4FEA12}"/>
          </ac:picMkLst>
        </pc:picChg>
        <pc:cxnChg chg="add mod">
          <ac:chgData name="rico martin sitorus" userId="97112efd2ba0a687" providerId="LiveId" clId="{35D50AF2-D7AE-4258-940B-62355ACAB888}" dt="2024-11-01T12:14:06.101" v="1503" actId="1076"/>
          <ac:cxnSpMkLst>
            <pc:docMk/>
            <pc:sldMk cId="3550243669" sldId="2147480854"/>
            <ac:cxnSpMk id="9" creationId="{51B72C77-8C16-D744-A4C8-358F5158983C}"/>
          </ac:cxnSpMkLst>
        </pc:cxnChg>
        <pc:cxnChg chg="add mod">
          <ac:chgData name="rico martin sitorus" userId="97112efd2ba0a687" providerId="LiveId" clId="{35D50AF2-D7AE-4258-940B-62355ACAB888}" dt="2024-11-01T12:15:31.628" v="1626" actId="1582"/>
          <ac:cxnSpMkLst>
            <pc:docMk/>
            <pc:sldMk cId="3550243669" sldId="2147480854"/>
            <ac:cxnSpMk id="17" creationId="{4A7C1486-EE54-7822-F7E2-00326D9FA757}"/>
          </ac:cxnSpMkLst>
        </pc:cxnChg>
      </pc:sldChg>
      <pc:sldChg chg="modSp add mod">
        <pc:chgData name="rico martin sitorus" userId="97112efd2ba0a687" providerId="LiveId" clId="{35D50AF2-D7AE-4258-940B-62355ACAB888}" dt="2024-11-01T13:47:42.607" v="3706" actId="20577"/>
        <pc:sldMkLst>
          <pc:docMk/>
          <pc:sldMk cId="3699366234" sldId="2147480855"/>
        </pc:sldMkLst>
        <pc:spChg chg="mod">
          <ac:chgData name="rico martin sitorus" userId="97112efd2ba0a687" providerId="LiveId" clId="{35D50AF2-D7AE-4258-940B-62355ACAB888}" dt="2024-11-01T13:47:42.607" v="3706" actId="20577"/>
          <ac:spMkLst>
            <pc:docMk/>
            <pc:sldMk cId="3699366234" sldId="2147480855"/>
            <ac:spMk id="17" creationId="{991DCE6D-4123-DA77-4F26-52EE0CE119AD}"/>
          </ac:spMkLst>
        </pc:spChg>
      </pc:sldChg>
      <pc:sldChg chg="addSp delSp modSp add mod ord delAnim modAnim">
        <pc:chgData name="rico martin sitorus" userId="97112efd2ba0a687" providerId="LiveId" clId="{35D50AF2-D7AE-4258-940B-62355ACAB888}" dt="2024-11-01T13:23:47.417" v="2618" actId="20577"/>
        <pc:sldMkLst>
          <pc:docMk/>
          <pc:sldMk cId="3131504870" sldId="2147480856"/>
        </pc:sldMkLst>
        <pc:spChg chg="mod">
          <ac:chgData name="rico martin sitorus" userId="97112efd2ba0a687" providerId="LiveId" clId="{35D50AF2-D7AE-4258-940B-62355ACAB888}" dt="2024-11-01T13:23:05.080" v="2473" actId="20577"/>
          <ac:spMkLst>
            <pc:docMk/>
            <pc:sldMk cId="3131504870" sldId="2147480856"/>
            <ac:spMk id="2" creationId="{E94D3F68-EFDA-8608-90E4-5C8D0682D58B}"/>
          </ac:spMkLst>
        </pc:spChg>
        <pc:spChg chg="mod">
          <ac:chgData name="rico martin sitorus" userId="97112efd2ba0a687" providerId="LiveId" clId="{35D50AF2-D7AE-4258-940B-62355ACAB888}" dt="2024-11-01T13:23:47.417" v="2618" actId="20577"/>
          <ac:spMkLst>
            <pc:docMk/>
            <pc:sldMk cId="3131504870" sldId="2147480856"/>
            <ac:spMk id="4" creationId="{1D1AC352-9C21-09EB-A5BE-1532CE9B8DB1}"/>
          </ac:spMkLst>
        </pc:spChg>
        <pc:spChg chg="add del mod">
          <ac:chgData name="rico martin sitorus" userId="97112efd2ba0a687" providerId="LiveId" clId="{35D50AF2-D7AE-4258-940B-62355ACAB888}" dt="2024-11-01T13:13:09.362" v="2068" actId="478"/>
          <ac:spMkLst>
            <pc:docMk/>
            <pc:sldMk cId="3131504870" sldId="2147480856"/>
            <ac:spMk id="5" creationId="{A7EEC5DE-0826-FAB6-D703-1A17CBBD7D8B}"/>
          </ac:spMkLst>
        </pc:spChg>
        <pc:spChg chg="add mod">
          <ac:chgData name="rico martin sitorus" userId="97112efd2ba0a687" providerId="LiveId" clId="{35D50AF2-D7AE-4258-940B-62355ACAB888}" dt="2024-11-01T13:16:11.354" v="2239" actId="1076"/>
          <ac:spMkLst>
            <pc:docMk/>
            <pc:sldMk cId="3131504870" sldId="2147480856"/>
            <ac:spMk id="6" creationId="{57899168-DBF6-5BBE-88F5-C94E1FE45ECC}"/>
          </ac:spMkLst>
        </pc:spChg>
        <pc:spChg chg="del">
          <ac:chgData name="rico martin sitorus" userId="97112efd2ba0a687" providerId="LiveId" clId="{35D50AF2-D7AE-4258-940B-62355ACAB888}" dt="2024-11-01T12:20:55.499" v="2057" actId="478"/>
          <ac:spMkLst>
            <pc:docMk/>
            <pc:sldMk cId="3131504870" sldId="2147480856"/>
            <ac:spMk id="7" creationId="{196C1B5A-1208-3F5A-90B5-2FDB7A72D253}"/>
          </ac:spMkLst>
        </pc:spChg>
        <pc:spChg chg="add mod">
          <ac:chgData name="rico martin sitorus" userId="97112efd2ba0a687" providerId="LiveId" clId="{35D50AF2-D7AE-4258-940B-62355ACAB888}" dt="2024-11-01T13:17:59.876" v="2264" actId="1582"/>
          <ac:spMkLst>
            <pc:docMk/>
            <pc:sldMk cId="3131504870" sldId="2147480856"/>
            <ac:spMk id="8" creationId="{2F5E0135-14B9-DEEE-C53A-83F9B081B15C}"/>
          </ac:spMkLst>
        </pc:spChg>
        <pc:spChg chg="add mod">
          <ac:chgData name="rico martin sitorus" userId="97112efd2ba0a687" providerId="LiveId" clId="{35D50AF2-D7AE-4258-940B-62355ACAB888}" dt="2024-11-01T13:18:02.333" v="2265" actId="14100"/>
          <ac:spMkLst>
            <pc:docMk/>
            <pc:sldMk cId="3131504870" sldId="2147480856"/>
            <ac:spMk id="10" creationId="{3CA46D3E-0B68-A2AC-0EC9-DB242F599D2B}"/>
          </ac:spMkLst>
        </pc:spChg>
        <pc:spChg chg="del">
          <ac:chgData name="rico martin sitorus" userId="97112efd2ba0a687" providerId="LiveId" clId="{35D50AF2-D7AE-4258-940B-62355ACAB888}" dt="2024-11-01T12:20:51.272" v="2052" actId="478"/>
          <ac:spMkLst>
            <pc:docMk/>
            <pc:sldMk cId="3131504870" sldId="2147480856"/>
            <ac:spMk id="11" creationId="{C63C261F-9F35-3144-21FD-6A32B1441456}"/>
          </ac:spMkLst>
        </pc:spChg>
        <pc:spChg chg="del">
          <ac:chgData name="rico martin sitorus" userId="97112efd2ba0a687" providerId="LiveId" clId="{35D50AF2-D7AE-4258-940B-62355ACAB888}" dt="2024-11-01T12:20:54.292" v="2055" actId="478"/>
          <ac:spMkLst>
            <pc:docMk/>
            <pc:sldMk cId="3131504870" sldId="2147480856"/>
            <ac:spMk id="14" creationId="{9B2D276A-1B37-7209-4AED-96FFBE7A4003}"/>
          </ac:spMkLst>
        </pc:spChg>
        <pc:spChg chg="del">
          <ac:chgData name="rico martin sitorus" userId="97112efd2ba0a687" providerId="LiveId" clId="{35D50AF2-D7AE-4258-940B-62355ACAB888}" dt="2024-11-01T12:20:53.359" v="2054" actId="478"/>
          <ac:spMkLst>
            <pc:docMk/>
            <pc:sldMk cId="3131504870" sldId="2147480856"/>
            <ac:spMk id="15" creationId="{2185AD4F-EB0A-9253-1023-4691202DC253}"/>
          </ac:spMkLst>
        </pc:spChg>
        <pc:picChg chg="del">
          <ac:chgData name="rico martin sitorus" userId="97112efd2ba0a687" providerId="LiveId" clId="{35D50AF2-D7AE-4258-940B-62355ACAB888}" dt="2024-11-01T12:20:52.140" v="2053" actId="478"/>
          <ac:picMkLst>
            <pc:docMk/>
            <pc:sldMk cId="3131504870" sldId="2147480856"/>
            <ac:picMk id="4098" creationId="{4515B6A2-6446-B734-F5A8-7BEACBFCAA1C}"/>
          </ac:picMkLst>
        </pc:picChg>
        <pc:picChg chg="add mod">
          <ac:chgData name="rico martin sitorus" userId="97112efd2ba0a687" providerId="LiveId" clId="{35D50AF2-D7AE-4258-940B-62355ACAB888}" dt="2024-11-01T13:14:33.739" v="2097" actId="1076"/>
          <ac:picMkLst>
            <pc:docMk/>
            <pc:sldMk cId="3131504870" sldId="2147480856"/>
            <ac:picMk id="5122" creationId="{70C6494A-CA26-A2EF-80F7-DBDE29354AAA}"/>
          </ac:picMkLst>
        </pc:picChg>
        <pc:picChg chg="add mod">
          <ac:chgData name="rico martin sitorus" userId="97112efd2ba0a687" providerId="LiveId" clId="{35D50AF2-D7AE-4258-940B-62355ACAB888}" dt="2024-11-01T13:16:13.430" v="2240" actId="14100"/>
          <ac:picMkLst>
            <pc:docMk/>
            <pc:sldMk cId="3131504870" sldId="2147480856"/>
            <ac:picMk id="5124" creationId="{C9C864F4-DF49-B024-EA7B-114E203040E2}"/>
          </ac:picMkLst>
        </pc:picChg>
        <pc:cxnChg chg="del">
          <ac:chgData name="rico martin sitorus" userId="97112efd2ba0a687" providerId="LiveId" clId="{35D50AF2-D7AE-4258-940B-62355ACAB888}" dt="2024-11-01T12:20:55.969" v="2058" actId="478"/>
          <ac:cxnSpMkLst>
            <pc:docMk/>
            <pc:sldMk cId="3131504870" sldId="2147480856"/>
            <ac:cxnSpMk id="9" creationId="{83677549-98F9-6936-3EF1-090B22A50438}"/>
          </ac:cxnSpMkLst>
        </pc:cxnChg>
        <pc:cxnChg chg="del">
          <ac:chgData name="rico martin sitorus" userId="97112efd2ba0a687" providerId="LiveId" clId="{35D50AF2-D7AE-4258-940B-62355ACAB888}" dt="2024-11-01T12:20:54.683" v="2056" actId="478"/>
          <ac:cxnSpMkLst>
            <pc:docMk/>
            <pc:sldMk cId="3131504870" sldId="2147480856"/>
            <ac:cxnSpMk id="17" creationId="{87F95D65-325B-7FE5-FC87-7CF82ECCDE13}"/>
          </ac:cxnSpMkLst>
        </pc:cxnChg>
      </pc:sldChg>
      <pc:sldChg chg="addSp delSp modSp add mod">
        <pc:chgData name="rico martin sitorus" userId="97112efd2ba0a687" providerId="LiveId" clId="{35D50AF2-D7AE-4258-940B-62355ACAB888}" dt="2024-11-01T13:25:27.758" v="2874" actId="20577"/>
        <pc:sldMkLst>
          <pc:docMk/>
          <pc:sldMk cId="96700169" sldId="2147480857"/>
        </pc:sldMkLst>
        <pc:spChg chg="mod">
          <ac:chgData name="rico martin sitorus" userId="97112efd2ba0a687" providerId="LiveId" clId="{35D50AF2-D7AE-4258-940B-62355ACAB888}" dt="2024-11-01T13:25:27.758" v="2874" actId="20577"/>
          <ac:spMkLst>
            <pc:docMk/>
            <pc:sldMk cId="96700169" sldId="2147480857"/>
            <ac:spMk id="2" creationId="{15C991F4-2173-8479-5F31-3EC96AE0589A}"/>
          </ac:spMkLst>
        </pc:spChg>
        <pc:spChg chg="add mod">
          <ac:chgData name="rico martin sitorus" userId="97112efd2ba0a687" providerId="LiveId" clId="{35D50AF2-D7AE-4258-940B-62355ACAB888}" dt="2024-11-01T13:20:37.620" v="2306" actId="208"/>
          <ac:spMkLst>
            <pc:docMk/>
            <pc:sldMk cId="96700169" sldId="2147480857"/>
            <ac:spMk id="3" creationId="{3FD075CD-961B-7B16-14AE-EC560AB4CD76}"/>
          </ac:spMkLst>
        </pc:spChg>
        <pc:spChg chg="mod">
          <ac:chgData name="rico martin sitorus" userId="97112efd2ba0a687" providerId="LiveId" clId="{35D50AF2-D7AE-4258-940B-62355ACAB888}" dt="2024-11-01T13:24:46.238" v="2760" actId="20577"/>
          <ac:spMkLst>
            <pc:docMk/>
            <pc:sldMk cId="96700169" sldId="2147480857"/>
            <ac:spMk id="4" creationId="{A30C6E3F-D22D-3D54-5F8A-408E7EC1DFC4}"/>
          </ac:spMkLst>
        </pc:spChg>
        <pc:spChg chg="add mod">
          <ac:chgData name="rico martin sitorus" userId="97112efd2ba0a687" providerId="LiveId" clId="{35D50AF2-D7AE-4258-940B-62355ACAB888}" dt="2024-11-01T13:20:32.937" v="2305" actId="208"/>
          <ac:spMkLst>
            <pc:docMk/>
            <pc:sldMk cId="96700169" sldId="2147480857"/>
            <ac:spMk id="5" creationId="{B0B95275-12D7-E913-20D7-7CAFCEEC45C6}"/>
          </ac:spMkLst>
        </pc:spChg>
        <pc:spChg chg="del">
          <ac:chgData name="rico martin sitorus" userId="97112efd2ba0a687" providerId="LiveId" clId="{35D50AF2-D7AE-4258-940B-62355ACAB888}" dt="2024-11-01T13:18:17.496" v="2267" actId="478"/>
          <ac:spMkLst>
            <pc:docMk/>
            <pc:sldMk cId="96700169" sldId="2147480857"/>
            <ac:spMk id="6" creationId="{C212FBD4-A804-0048-BC4E-A2F1E3ED0F33}"/>
          </ac:spMkLst>
        </pc:spChg>
        <pc:spChg chg="del">
          <ac:chgData name="rico martin sitorus" userId="97112efd2ba0a687" providerId="LiveId" clId="{35D50AF2-D7AE-4258-940B-62355ACAB888}" dt="2024-11-01T13:18:17.496" v="2267" actId="478"/>
          <ac:spMkLst>
            <pc:docMk/>
            <pc:sldMk cId="96700169" sldId="2147480857"/>
            <ac:spMk id="8" creationId="{766D9B05-EFE5-C3B0-B7C7-FDA3D53EC866}"/>
          </ac:spMkLst>
        </pc:spChg>
        <pc:spChg chg="del">
          <ac:chgData name="rico martin sitorus" userId="97112efd2ba0a687" providerId="LiveId" clId="{35D50AF2-D7AE-4258-940B-62355ACAB888}" dt="2024-11-01T13:18:17.496" v="2267" actId="478"/>
          <ac:spMkLst>
            <pc:docMk/>
            <pc:sldMk cId="96700169" sldId="2147480857"/>
            <ac:spMk id="10" creationId="{A26575A1-A50B-127B-C65C-DEBF049D6E3E}"/>
          </ac:spMkLst>
        </pc:spChg>
        <pc:picChg chg="del">
          <ac:chgData name="rico martin sitorus" userId="97112efd2ba0a687" providerId="LiveId" clId="{35D50AF2-D7AE-4258-940B-62355ACAB888}" dt="2024-11-01T13:18:17.496" v="2267" actId="478"/>
          <ac:picMkLst>
            <pc:docMk/>
            <pc:sldMk cId="96700169" sldId="2147480857"/>
            <ac:picMk id="5122" creationId="{4FC17BA5-1EDB-D1C0-13C0-71E410B5EFFA}"/>
          </ac:picMkLst>
        </pc:picChg>
        <pc:picChg chg="del">
          <ac:chgData name="rico martin sitorus" userId="97112efd2ba0a687" providerId="LiveId" clId="{35D50AF2-D7AE-4258-940B-62355ACAB888}" dt="2024-11-01T13:18:17.496" v="2267" actId="478"/>
          <ac:picMkLst>
            <pc:docMk/>
            <pc:sldMk cId="96700169" sldId="2147480857"/>
            <ac:picMk id="5124" creationId="{9FCED0AA-30B5-739E-D15F-E5A369E09F04}"/>
          </ac:picMkLst>
        </pc:picChg>
        <pc:picChg chg="add mod">
          <ac:chgData name="rico martin sitorus" userId="97112efd2ba0a687" providerId="LiveId" clId="{35D50AF2-D7AE-4258-940B-62355ACAB888}" dt="2024-11-01T13:19:24.186" v="2287" actId="14100"/>
          <ac:picMkLst>
            <pc:docMk/>
            <pc:sldMk cId="96700169" sldId="2147480857"/>
            <ac:picMk id="6146" creationId="{1E2E8952-696F-2229-B4FA-A1945DC88286}"/>
          </ac:picMkLst>
        </pc:picChg>
        <pc:picChg chg="add mod">
          <ac:chgData name="rico martin sitorus" userId="97112efd2ba0a687" providerId="LiveId" clId="{35D50AF2-D7AE-4258-940B-62355ACAB888}" dt="2024-11-01T13:19:22.085" v="2286" actId="1076"/>
          <ac:picMkLst>
            <pc:docMk/>
            <pc:sldMk cId="96700169" sldId="2147480857"/>
            <ac:picMk id="6148" creationId="{BC14DBAD-1D93-95BA-0C11-D7BFD5B341DB}"/>
          </ac:picMkLst>
        </pc:picChg>
      </pc:sldChg>
      <pc:sldChg chg="modSp add mod">
        <pc:chgData name="rico martin sitorus" userId="97112efd2ba0a687" providerId="LiveId" clId="{35D50AF2-D7AE-4258-940B-62355ACAB888}" dt="2024-11-01T13:26:07.442" v="2946" actId="20577"/>
        <pc:sldMkLst>
          <pc:docMk/>
          <pc:sldMk cId="700861238" sldId="2147480858"/>
        </pc:sldMkLst>
        <pc:spChg chg="mod">
          <ac:chgData name="rico martin sitorus" userId="97112efd2ba0a687" providerId="LiveId" clId="{35D50AF2-D7AE-4258-940B-62355ACAB888}" dt="2024-11-01T13:26:07.442" v="2946" actId="20577"/>
          <ac:spMkLst>
            <pc:docMk/>
            <pc:sldMk cId="700861238" sldId="2147480858"/>
            <ac:spMk id="17" creationId="{5E4AF9EC-F390-E935-F3CC-CCE30EF63A93}"/>
          </ac:spMkLst>
        </pc:spChg>
      </pc:sldChg>
      <pc:sldChg chg="modSp add mod ord">
        <pc:chgData name="rico martin sitorus" userId="97112efd2ba0a687" providerId="LiveId" clId="{35D50AF2-D7AE-4258-940B-62355ACAB888}" dt="2024-11-01T13:47:25.438" v="3704" actId="20577"/>
        <pc:sldMkLst>
          <pc:docMk/>
          <pc:sldMk cId="2572807925" sldId="2147480859"/>
        </pc:sldMkLst>
        <pc:spChg chg="mod">
          <ac:chgData name="rico martin sitorus" userId="97112efd2ba0a687" providerId="LiveId" clId="{35D50AF2-D7AE-4258-940B-62355ACAB888}" dt="2024-11-01T13:47:25.438" v="3704" actId="20577"/>
          <ac:spMkLst>
            <pc:docMk/>
            <pc:sldMk cId="2572807925" sldId="2147480859"/>
            <ac:spMk id="17" creationId="{2263C373-3504-7EB5-2715-CE7D258922BF}"/>
          </ac:spMkLst>
        </pc:spChg>
      </pc:sldChg>
      <pc:sldChg chg="addSp delSp modSp add mod ord modAnim">
        <pc:chgData name="rico martin sitorus" userId="97112efd2ba0a687" providerId="LiveId" clId="{35D50AF2-D7AE-4258-940B-62355ACAB888}" dt="2024-11-01T13:44:35.806" v="3679" actId="208"/>
        <pc:sldMkLst>
          <pc:docMk/>
          <pc:sldMk cId="1156554885" sldId="2147480860"/>
        </pc:sldMkLst>
        <pc:spChg chg="mod">
          <ac:chgData name="rico martin sitorus" userId="97112efd2ba0a687" providerId="LiveId" clId="{35D50AF2-D7AE-4258-940B-62355ACAB888}" dt="2024-11-01T13:41:16.034" v="3498" actId="5793"/>
          <ac:spMkLst>
            <pc:docMk/>
            <pc:sldMk cId="1156554885" sldId="2147480860"/>
            <ac:spMk id="2" creationId="{AA9A48B1-D02C-D4A2-17F9-6EF19C9CAE4C}"/>
          </ac:spMkLst>
        </pc:spChg>
        <pc:spChg chg="del">
          <ac:chgData name="rico martin sitorus" userId="97112efd2ba0a687" providerId="LiveId" clId="{35D50AF2-D7AE-4258-940B-62355ACAB888}" dt="2024-11-01T13:32:48.759" v="2977" actId="478"/>
          <ac:spMkLst>
            <pc:docMk/>
            <pc:sldMk cId="1156554885" sldId="2147480860"/>
            <ac:spMk id="3" creationId="{69906D3F-F8CB-6358-85E6-666ABDF93207}"/>
          </ac:spMkLst>
        </pc:spChg>
        <pc:spChg chg="mod">
          <ac:chgData name="rico martin sitorus" userId="97112efd2ba0a687" providerId="LiveId" clId="{35D50AF2-D7AE-4258-940B-62355ACAB888}" dt="2024-11-01T13:41:05.050" v="3475" actId="20577"/>
          <ac:spMkLst>
            <pc:docMk/>
            <pc:sldMk cId="1156554885" sldId="2147480860"/>
            <ac:spMk id="4" creationId="{D85C918E-B967-782A-3C9F-5113E604ABC9}"/>
          </ac:spMkLst>
        </pc:spChg>
        <pc:spChg chg="del">
          <ac:chgData name="rico martin sitorus" userId="97112efd2ba0a687" providerId="LiveId" clId="{35D50AF2-D7AE-4258-940B-62355ACAB888}" dt="2024-11-01T13:32:50.111" v="2978" actId="478"/>
          <ac:spMkLst>
            <pc:docMk/>
            <pc:sldMk cId="1156554885" sldId="2147480860"/>
            <ac:spMk id="5" creationId="{3A1CFD6E-423B-82DA-4B7D-E9B2E87A521F}"/>
          </ac:spMkLst>
        </pc:spChg>
        <pc:spChg chg="add mod">
          <ac:chgData name="rico martin sitorus" userId="97112efd2ba0a687" providerId="LiveId" clId="{35D50AF2-D7AE-4258-940B-62355ACAB888}" dt="2024-11-01T13:43:07.123" v="3515" actId="20577"/>
          <ac:spMkLst>
            <pc:docMk/>
            <pc:sldMk cId="1156554885" sldId="2147480860"/>
            <ac:spMk id="6" creationId="{549E92C1-2B4B-1381-80C4-A7476E8E3212}"/>
          </ac:spMkLst>
        </pc:spChg>
        <pc:spChg chg="add mod">
          <ac:chgData name="rico martin sitorus" userId="97112efd2ba0a687" providerId="LiveId" clId="{35D50AF2-D7AE-4258-940B-62355ACAB888}" dt="2024-11-01T13:44:13.381" v="3674" actId="1076"/>
          <ac:spMkLst>
            <pc:docMk/>
            <pc:sldMk cId="1156554885" sldId="2147480860"/>
            <ac:spMk id="7" creationId="{B36C7982-FDD4-B668-C209-DDA2654AC60E}"/>
          </ac:spMkLst>
        </pc:spChg>
        <pc:spChg chg="add mod">
          <ac:chgData name="rico martin sitorus" userId="97112efd2ba0a687" providerId="LiveId" clId="{35D50AF2-D7AE-4258-940B-62355ACAB888}" dt="2024-11-01T13:44:35.806" v="3679" actId="208"/>
          <ac:spMkLst>
            <pc:docMk/>
            <pc:sldMk cId="1156554885" sldId="2147480860"/>
            <ac:spMk id="8" creationId="{D8205900-59CC-6386-97A2-08B2AF712699}"/>
          </ac:spMkLst>
        </pc:spChg>
        <pc:spChg chg="add mod">
          <ac:chgData name="rico martin sitorus" userId="97112efd2ba0a687" providerId="LiveId" clId="{35D50AF2-D7AE-4258-940B-62355ACAB888}" dt="2024-11-01T13:44:31.748" v="3678" actId="207"/>
          <ac:spMkLst>
            <pc:docMk/>
            <pc:sldMk cId="1156554885" sldId="2147480860"/>
            <ac:spMk id="9" creationId="{939E3A68-AF87-0F2E-401A-3752BC0A7AAD}"/>
          </ac:spMkLst>
        </pc:spChg>
        <pc:picChg chg="del">
          <ac:chgData name="rico martin sitorus" userId="97112efd2ba0a687" providerId="LiveId" clId="{35D50AF2-D7AE-4258-940B-62355ACAB888}" dt="2024-11-01T13:32:36.197" v="2975" actId="478"/>
          <ac:picMkLst>
            <pc:docMk/>
            <pc:sldMk cId="1156554885" sldId="2147480860"/>
            <ac:picMk id="6146" creationId="{554B0395-0D63-9432-9BA4-C0839E6C6A71}"/>
          </ac:picMkLst>
        </pc:picChg>
        <pc:picChg chg="del">
          <ac:chgData name="rico martin sitorus" userId="97112efd2ba0a687" providerId="LiveId" clId="{35D50AF2-D7AE-4258-940B-62355ACAB888}" dt="2024-11-01T13:32:36.872" v="2976" actId="478"/>
          <ac:picMkLst>
            <pc:docMk/>
            <pc:sldMk cId="1156554885" sldId="2147480860"/>
            <ac:picMk id="6148" creationId="{D39D623B-1EBF-8C4A-994F-4DBF88647E6C}"/>
          </ac:picMkLst>
        </pc:picChg>
        <pc:picChg chg="add mod">
          <ac:chgData name="rico martin sitorus" userId="97112efd2ba0a687" providerId="LiveId" clId="{35D50AF2-D7AE-4258-940B-62355ACAB888}" dt="2024-11-01T13:39:16.220" v="3230" actId="14100"/>
          <ac:picMkLst>
            <pc:docMk/>
            <pc:sldMk cId="1156554885" sldId="2147480860"/>
            <ac:picMk id="7170" creationId="{40DF41CA-FA38-F943-ABBF-03DE9BB5C110}"/>
          </ac:picMkLst>
        </pc:picChg>
        <pc:picChg chg="add mod">
          <ac:chgData name="rico martin sitorus" userId="97112efd2ba0a687" providerId="LiveId" clId="{35D50AF2-D7AE-4258-940B-62355ACAB888}" dt="2024-11-01T13:33:58.936" v="2997" actId="1076"/>
          <ac:picMkLst>
            <pc:docMk/>
            <pc:sldMk cId="1156554885" sldId="2147480860"/>
            <ac:picMk id="7172" creationId="{46E31872-6CB1-CA82-E70C-AE9C3E24A7F4}"/>
          </ac:picMkLst>
        </pc:picChg>
      </pc:sldChg>
      <pc:sldChg chg="addSp delSp modSp add mod delAnim modAnim">
        <pc:chgData name="rico martin sitorus" userId="97112efd2ba0a687" providerId="LiveId" clId="{35D50AF2-D7AE-4258-940B-62355ACAB888}" dt="2024-11-01T14:23:34.491" v="4508"/>
        <pc:sldMkLst>
          <pc:docMk/>
          <pc:sldMk cId="3062748818" sldId="2147480861"/>
        </pc:sldMkLst>
        <pc:spChg chg="mod">
          <ac:chgData name="rico martin sitorus" userId="97112efd2ba0a687" providerId="LiveId" clId="{35D50AF2-D7AE-4258-940B-62355ACAB888}" dt="2024-11-01T14:22:59.137" v="4502" actId="20577"/>
          <ac:spMkLst>
            <pc:docMk/>
            <pc:sldMk cId="3062748818" sldId="2147480861"/>
            <ac:spMk id="2" creationId="{18E28CF2-8E91-6A2A-A834-EAC6BBD3ACF2}"/>
          </ac:spMkLst>
        </pc:spChg>
        <pc:spChg chg="add del mod">
          <ac:chgData name="rico martin sitorus" userId="97112efd2ba0a687" providerId="LiveId" clId="{35D50AF2-D7AE-4258-940B-62355ACAB888}" dt="2024-11-01T14:18:48.891" v="4004" actId="21"/>
          <ac:spMkLst>
            <pc:docMk/>
            <pc:sldMk cId="3062748818" sldId="2147480861"/>
            <ac:spMk id="3" creationId="{3E4A4031-E995-5E92-54C1-0F53DA7E99C2}"/>
          </ac:spMkLst>
        </pc:spChg>
        <pc:spChg chg="mod">
          <ac:chgData name="rico martin sitorus" userId="97112efd2ba0a687" providerId="LiveId" clId="{35D50AF2-D7AE-4258-940B-62355ACAB888}" dt="2024-11-01T14:20:20.703" v="4211" actId="20577"/>
          <ac:spMkLst>
            <pc:docMk/>
            <pc:sldMk cId="3062748818" sldId="2147480861"/>
            <ac:spMk id="4" creationId="{7E5DD55F-6E6E-0B5C-0B7B-ACBD675B1A5C}"/>
          </ac:spMkLst>
        </pc:spChg>
        <pc:spChg chg="add mod">
          <ac:chgData name="rico martin sitorus" userId="97112efd2ba0a687" providerId="LiveId" clId="{35D50AF2-D7AE-4258-940B-62355ACAB888}" dt="2024-11-01T14:14:23.949" v="3972" actId="14100"/>
          <ac:spMkLst>
            <pc:docMk/>
            <pc:sldMk cId="3062748818" sldId="2147480861"/>
            <ac:spMk id="5" creationId="{96E47003-4AC4-4109-46D5-DF8509A958AE}"/>
          </ac:spMkLst>
        </pc:spChg>
        <pc:spChg chg="del">
          <ac:chgData name="rico martin sitorus" userId="97112efd2ba0a687" providerId="LiveId" clId="{35D50AF2-D7AE-4258-940B-62355ACAB888}" dt="2024-11-01T13:52:49.678" v="3711" actId="478"/>
          <ac:spMkLst>
            <pc:docMk/>
            <pc:sldMk cId="3062748818" sldId="2147480861"/>
            <ac:spMk id="6" creationId="{C8DD913C-E345-55C4-6F6A-C2C7018EDF1F}"/>
          </ac:spMkLst>
        </pc:spChg>
        <pc:spChg chg="del">
          <ac:chgData name="rico martin sitorus" userId="97112efd2ba0a687" providerId="LiveId" clId="{35D50AF2-D7AE-4258-940B-62355ACAB888}" dt="2024-11-01T13:52:47.245" v="3708" actId="478"/>
          <ac:spMkLst>
            <pc:docMk/>
            <pc:sldMk cId="3062748818" sldId="2147480861"/>
            <ac:spMk id="7" creationId="{F1D05108-BE03-81F3-37D6-CFA5BB019628}"/>
          </ac:spMkLst>
        </pc:spChg>
        <pc:spChg chg="del">
          <ac:chgData name="rico martin sitorus" userId="97112efd2ba0a687" providerId="LiveId" clId="{35D50AF2-D7AE-4258-940B-62355ACAB888}" dt="2024-11-01T13:52:48.579" v="3710" actId="478"/>
          <ac:spMkLst>
            <pc:docMk/>
            <pc:sldMk cId="3062748818" sldId="2147480861"/>
            <ac:spMk id="8" creationId="{B31187F3-14C7-9D3F-6A46-F86C6AD9BC09}"/>
          </ac:spMkLst>
        </pc:spChg>
        <pc:spChg chg="del">
          <ac:chgData name="rico martin sitorus" userId="97112efd2ba0a687" providerId="LiveId" clId="{35D50AF2-D7AE-4258-940B-62355ACAB888}" dt="2024-11-01T13:52:47.854" v="3709" actId="478"/>
          <ac:spMkLst>
            <pc:docMk/>
            <pc:sldMk cId="3062748818" sldId="2147480861"/>
            <ac:spMk id="9" creationId="{CA4F64B4-C9A0-BE4B-5751-D2D82D7D2977}"/>
          </ac:spMkLst>
        </pc:spChg>
        <pc:spChg chg="add mod">
          <ac:chgData name="rico martin sitorus" userId="97112efd2ba0a687" providerId="LiveId" clId="{35D50AF2-D7AE-4258-940B-62355ACAB888}" dt="2024-11-01T14:18:44.872" v="4002" actId="1076"/>
          <ac:spMkLst>
            <pc:docMk/>
            <pc:sldMk cId="3062748818" sldId="2147480861"/>
            <ac:spMk id="10" creationId="{6454B4D1-7195-56EE-A6C0-B90645A5ACCF}"/>
          </ac:spMkLst>
        </pc:spChg>
        <pc:spChg chg="add mod">
          <ac:chgData name="rico martin sitorus" userId="97112efd2ba0a687" providerId="LiveId" clId="{35D50AF2-D7AE-4258-940B-62355ACAB888}" dt="2024-11-01T14:19:04.202" v="4012" actId="14100"/>
          <ac:spMkLst>
            <pc:docMk/>
            <pc:sldMk cId="3062748818" sldId="2147480861"/>
            <ac:spMk id="13" creationId="{F3E8808E-67A5-3386-67B5-00C9A2CF6C8C}"/>
          </ac:spMkLst>
        </pc:spChg>
        <pc:spChg chg="add mod">
          <ac:chgData name="rico martin sitorus" userId="97112efd2ba0a687" providerId="LiveId" clId="{35D50AF2-D7AE-4258-940B-62355ACAB888}" dt="2024-11-01T14:19:18.677" v="4018" actId="14100"/>
          <ac:spMkLst>
            <pc:docMk/>
            <pc:sldMk cId="3062748818" sldId="2147480861"/>
            <ac:spMk id="14" creationId="{A6BC2404-AA0A-CF6E-CF70-06902E5CFFDC}"/>
          </ac:spMkLst>
        </pc:spChg>
        <pc:graphicFrameChg chg="add mod">
          <ac:chgData name="rico martin sitorus" userId="97112efd2ba0a687" providerId="LiveId" clId="{35D50AF2-D7AE-4258-940B-62355ACAB888}" dt="2024-11-01T14:18:00.683" v="3981"/>
          <ac:graphicFrameMkLst>
            <pc:docMk/>
            <pc:sldMk cId="3062748818" sldId="2147480861"/>
            <ac:graphicFrameMk id="11" creationId="{9C44D9A2-09E5-C137-54CD-9E833DA0A4BB}"/>
          </ac:graphicFrameMkLst>
        </pc:graphicFrameChg>
        <pc:graphicFrameChg chg="add mod modGraphic">
          <ac:chgData name="rico martin sitorus" userId="97112efd2ba0a687" providerId="LiveId" clId="{35D50AF2-D7AE-4258-940B-62355ACAB888}" dt="2024-11-01T14:18:41.600" v="4001" actId="14100"/>
          <ac:graphicFrameMkLst>
            <pc:docMk/>
            <pc:sldMk cId="3062748818" sldId="2147480861"/>
            <ac:graphicFrameMk id="12" creationId="{146B912C-ACE6-5603-0492-D6538EB0B879}"/>
          </ac:graphicFrameMkLst>
        </pc:graphicFrameChg>
        <pc:picChg chg="del">
          <ac:chgData name="rico martin sitorus" userId="97112efd2ba0a687" providerId="LiveId" clId="{35D50AF2-D7AE-4258-940B-62355ACAB888}" dt="2024-11-01T13:52:50.271" v="3712" actId="478"/>
          <ac:picMkLst>
            <pc:docMk/>
            <pc:sldMk cId="3062748818" sldId="2147480861"/>
            <ac:picMk id="7170" creationId="{48D4A512-A2CC-0974-43F7-1518F119B361}"/>
          </ac:picMkLst>
        </pc:picChg>
        <pc:picChg chg="del">
          <ac:chgData name="rico martin sitorus" userId="97112efd2ba0a687" providerId="LiveId" clId="{35D50AF2-D7AE-4258-940B-62355ACAB888}" dt="2024-11-01T13:52:50.755" v="3713" actId="478"/>
          <ac:picMkLst>
            <pc:docMk/>
            <pc:sldMk cId="3062748818" sldId="2147480861"/>
            <ac:picMk id="7172" creationId="{49BB099A-AAB5-60E9-4C8F-5F17F35C1E61}"/>
          </ac:picMkLst>
        </pc:picChg>
        <pc:picChg chg="add mod">
          <ac:chgData name="rico martin sitorus" userId="97112efd2ba0a687" providerId="LiveId" clId="{35D50AF2-D7AE-4258-940B-62355ACAB888}" dt="2024-11-01T14:15:19.663" v="3977" actId="1076"/>
          <ac:picMkLst>
            <pc:docMk/>
            <pc:sldMk cId="3062748818" sldId="2147480861"/>
            <ac:picMk id="8194" creationId="{F931BEEB-AB59-9F4D-0D8B-B5E355EB6C20}"/>
          </ac:picMkLst>
        </pc:picChg>
        <pc:picChg chg="add mod">
          <ac:chgData name="rico martin sitorus" userId="97112efd2ba0a687" providerId="LiveId" clId="{35D50AF2-D7AE-4258-940B-62355ACAB888}" dt="2024-11-01T14:14:31.405" v="3974" actId="1076"/>
          <ac:picMkLst>
            <pc:docMk/>
            <pc:sldMk cId="3062748818" sldId="2147480861"/>
            <ac:picMk id="8196" creationId="{A89FD443-0B4A-79E3-2FB3-F8BF156E0982}"/>
          </ac:picMkLst>
        </pc:picChg>
      </pc:sldChg>
      <pc:sldChg chg="modSp add mod">
        <pc:chgData name="rico martin sitorus" userId="97112efd2ba0a687" providerId="LiveId" clId="{35D50AF2-D7AE-4258-940B-62355ACAB888}" dt="2024-11-01T14:31:32.087" v="4574" actId="20577"/>
        <pc:sldMkLst>
          <pc:docMk/>
          <pc:sldMk cId="3452899238" sldId="2147480862"/>
        </pc:sldMkLst>
        <pc:spChg chg="mod">
          <ac:chgData name="rico martin sitorus" userId="97112efd2ba0a687" providerId="LiveId" clId="{35D50AF2-D7AE-4258-940B-62355ACAB888}" dt="2024-11-01T14:31:32.087" v="4574" actId="20577"/>
          <ac:spMkLst>
            <pc:docMk/>
            <pc:sldMk cId="3452899238" sldId="2147480862"/>
            <ac:spMk id="17" creationId="{A0FFA93D-1696-C702-2528-E50CDA7B01EF}"/>
          </ac:spMkLst>
        </pc:spChg>
      </pc:sldChg>
      <pc:sldChg chg="addSp delSp modSp add mod ord delAnim modAnim">
        <pc:chgData name="rico martin sitorus" userId="97112efd2ba0a687" providerId="LiveId" clId="{35D50AF2-D7AE-4258-940B-62355ACAB888}" dt="2024-11-01T14:45:19.033" v="5009" actId="20577"/>
        <pc:sldMkLst>
          <pc:docMk/>
          <pc:sldMk cId="1796427419" sldId="2147480863"/>
        </pc:sldMkLst>
        <pc:spChg chg="mod">
          <ac:chgData name="rico martin sitorus" userId="97112efd2ba0a687" providerId="LiveId" clId="{35D50AF2-D7AE-4258-940B-62355ACAB888}" dt="2024-11-01T14:43:37.694" v="4882" actId="20577"/>
          <ac:spMkLst>
            <pc:docMk/>
            <pc:sldMk cId="1796427419" sldId="2147480863"/>
            <ac:spMk id="2" creationId="{0CB05FB9-3398-EE13-BF5D-9199B82BD31C}"/>
          </ac:spMkLst>
        </pc:spChg>
        <pc:spChg chg="del">
          <ac:chgData name="rico martin sitorus" userId="97112efd2ba0a687" providerId="LiveId" clId="{35D50AF2-D7AE-4258-940B-62355ACAB888}" dt="2024-11-01T14:34:17.827" v="4585" actId="478"/>
          <ac:spMkLst>
            <pc:docMk/>
            <pc:sldMk cId="1796427419" sldId="2147480863"/>
            <ac:spMk id="3" creationId="{A498532F-4E78-F137-D160-5C699DA8CEAB}"/>
          </ac:spMkLst>
        </pc:spChg>
        <pc:spChg chg="mod">
          <ac:chgData name="rico martin sitorus" userId="97112efd2ba0a687" providerId="LiveId" clId="{35D50AF2-D7AE-4258-940B-62355ACAB888}" dt="2024-11-01T14:42:49.869" v="4684" actId="20577"/>
          <ac:spMkLst>
            <pc:docMk/>
            <pc:sldMk cId="1796427419" sldId="2147480863"/>
            <ac:spMk id="4" creationId="{9ADB19A4-33B0-9E3C-D9E1-4D7E2E868958}"/>
          </ac:spMkLst>
        </pc:spChg>
        <pc:spChg chg="del">
          <ac:chgData name="rico martin sitorus" userId="97112efd2ba0a687" providerId="LiveId" clId="{35D50AF2-D7AE-4258-940B-62355ACAB888}" dt="2024-11-01T14:34:17.300" v="4584" actId="478"/>
          <ac:spMkLst>
            <pc:docMk/>
            <pc:sldMk cId="1796427419" sldId="2147480863"/>
            <ac:spMk id="5" creationId="{BD7E24D3-2CC4-B4BB-B560-E7DF84DC13F3}"/>
          </ac:spMkLst>
        </pc:spChg>
        <pc:spChg chg="add mod">
          <ac:chgData name="rico martin sitorus" userId="97112efd2ba0a687" providerId="LiveId" clId="{35D50AF2-D7AE-4258-940B-62355ACAB888}" dt="2024-11-01T14:45:19.033" v="5009" actId="20577"/>
          <ac:spMkLst>
            <pc:docMk/>
            <pc:sldMk cId="1796427419" sldId="2147480863"/>
            <ac:spMk id="6" creationId="{EDC55F4D-D72A-F858-F6C1-B21F67A89D84}"/>
          </ac:spMkLst>
        </pc:spChg>
        <pc:spChg chg="del">
          <ac:chgData name="rico martin sitorus" userId="97112efd2ba0a687" providerId="LiveId" clId="{35D50AF2-D7AE-4258-940B-62355ACAB888}" dt="2024-11-01T14:34:13.464" v="4580" actId="478"/>
          <ac:spMkLst>
            <pc:docMk/>
            <pc:sldMk cId="1796427419" sldId="2147480863"/>
            <ac:spMk id="10" creationId="{99D228FF-DDD4-6DFB-21B2-FDC899769F4D}"/>
          </ac:spMkLst>
        </pc:spChg>
        <pc:spChg chg="del">
          <ac:chgData name="rico martin sitorus" userId="97112efd2ba0a687" providerId="LiveId" clId="{35D50AF2-D7AE-4258-940B-62355ACAB888}" dt="2024-11-01T14:34:15.549" v="4582" actId="478"/>
          <ac:spMkLst>
            <pc:docMk/>
            <pc:sldMk cId="1796427419" sldId="2147480863"/>
            <ac:spMk id="13" creationId="{28F25B79-A0E9-5A9E-B121-4AC5AA46716C}"/>
          </ac:spMkLst>
        </pc:spChg>
        <pc:spChg chg="del">
          <ac:chgData name="rico martin sitorus" userId="97112efd2ba0a687" providerId="LiveId" clId="{35D50AF2-D7AE-4258-940B-62355ACAB888}" dt="2024-11-01T14:34:16.364" v="4583" actId="478"/>
          <ac:spMkLst>
            <pc:docMk/>
            <pc:sldMk cId="1796427419" sldId="2147480863"/>
            <ac:spMk id="14" creationId="{10B9EA74-E3A9-6071-0C18-B3FE4A4DF86F}"/>
          </ac:spMkLst>
        </pc:spChg>
        <pc:graphicFrameChg chg="del">
          <ac:chgData name="rico martin sitorus" userId="97112efd2ba0a687" providerId="LiveId" clId="{35D50AF2-D7AE-4258-940B-62355ACAB888}" dt="2024-11-01T14:34:14.935" v="4581" actId="478"/>
          <ac:graphicFrameMkLst>
            <pc:docMk/>
            <pc:sldMk cId="1796427419" sldId="2147480863"/>
            <ac:graphicFrameMk id="12" creationId="{E6DB0612-07D2-7AC1-A138-F4D243ACEA1D}"/>
          </ac:graphicFrameMkLst>
        </pc:graphicFrameChg>
        <pc:picChg chg="del">
          <ac:chgData name="rico martin sitorus" userId="97112efd2ba0a687" providerId="LiveId" clId="{35D50AF2-D7AE-4258-940B-62355ACAB888}" dt="2024-11-01T14:34:11.323" v="4578" actId="478"/>
          <ac:picMkLst>
            <pc:docMk/>
            <pc:sldMk cId="1796427419" sldId="2147480863"/>
            <ac:picMk id="8194" creationId="{14B5D8D5-DAE0-531A-E6E7-D45B93132503}"/>
          </ac:picMkLst>
        </pc:picChg>
        <pc:picChg chg="del">
          <ac:chgData name="rico martin sitorus" userId="97112efd2ba0a687" providerId="LiveId" clId="{35D50AF2-D7AE-4258-940B-62355ACAB888}" dt="2024-11-01T14:34:12.249" v="4579" actId="478"/>
          <ac:picMkLst>
            <pc:docMk/>
            <pc:sldMk cId="1796427419" sldId="2147480863"/>
            <ac:picMk id="8196" creationId="{87F2C9E7-8822-B253-B68A-AEFA0735964A}"/>
          </ac:picMkLst>
        </pc:picChg>
        <pc:picChg chg="add mod">
          <ac:chgData name="rico martin sitorus" userId="97112efd2ba0a687" providerId="LiveId" clId="{35D50AF2-D7AE-4258-940B-62355ACAB888}" dt="2024-11-01T14:43:55.477" v="4906" actId="1076"/>
          <ac:picMkLst>
            <pc:docMk/>
            <pc:sldMk cId="1796427419" sldId="2147480863"/>
            <ac:picMk id="9218" creationId="{87CE5F63-9B77-B812-4CE3-BE46B6C85098}"/>
          </ac:picMkLst>
        </pc:picChg>
      </pc:sldChg>
      <pc:sldChg chg="modSp add del mod">
        <pc:chgData name="rico martin sitorus" userId="97112efd2ba0a687" providerId="LiveId" clId="{35D50AF2-D7AE-4258-940B-62355ACAB888}" dt="2024-11-01T14:46:05.221" v="5022" actId="47"/>
        <pc:sldMkLst>
          <pc:docMk/>
          <pc:sldMk cId="1297403001" sldId="2147480864"/>
        </pc:sldMkLst>
        <pc:spChg chg="mod">
          <ac:chgData name="rico martin sitorus" userId="97112efd2ba0a687" providerId="LiveId" clId="{35D50AF2-D7AE-4258-940B-62355ACAB888}" dt="2024-11-01T14:45:45.878" v="5020" actId="20577"/>
          <ac:spMkLst>
            <pc:docMk/>
            <pc:sldMk cId="1297403001" sldId="2147480864"/>
            <ac:spMk id="17" creationId="{F9C222E3-BAB0-DA97-D978-809B2B2505C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49978-A3DF-4B77-8959-E0813063819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</dgm:pt>
    <dgm:pt modelId="{508C180F-9F29-4742-945E-5E03639D2B55}">
      <dgm:prSet phldrT="[Text]" custT="1"/>
      <dgm:spPr/>
      <dgm:t>
        <a:bodyPr/>
        <a:lstStyle/>
        <a:p>
          <a:r>
            <a:rPr lang="en-US" sz="1600" b="1" dirty="0"/>
            <a:t>Customer </a:t>
          </a:r>
          <a:r>
            <a:rPr lang="en-US" sz="1600" b="1" dirty="0" err="1"/>
            <a:t>Statisfaction</a:t>
          </a:r>
          <a:r>
            <a:rPr lang="en-US" sz="1600" b="1" dirty="0"/>
            <a:t> Review</a:t>
          </a:r>
        </a:p>
      </dgm:t>
    </dgm:pt>
    <dgm:pt modelId="{F04265FB-3ED1-4316-A533-5744E3AD364E}" type="parTrans" cxnId="{5E15E6F2-111F-49D3-AA30-DE5E3F016385}">
      <dgm:prSet/>
      <dgm:spPr/>
      <dgm:t>
        <a:bodyPr/>
        <a:lstStyle/>
        <a:p>
          <a:endParaRPr lang="en-US" sz="1400" b="1"/>
        </a:p>
      </dgm:t>
    </dgm:pt>
    <dgm:pt modelId="{729B320E-6469-4EEB-B083-69683F2EEA5C}" type="sibTrans" cxnId="{5E15E6F2-111F-49D3-AA30-DE5E3F016385}">
      <dgm:prSet/>
      <dgm:spPr/>
      <dgm:t>
        <a:bodyPr/>
        <a:lstStyle/>
        <a:p>
          <a:endParaRPr lang="en-US" sz="1400" b="1"/>
        </a:p>
      </dgm:t>
    </dgm:pt>
    <dgm:pt modelId="{2A5C23D4-3C14-4A5F-B1DC-5491D66C6FED}">
      <dgm:prSet phldrT="[Text]" custT="1"/>
      <dgm:spPr/>
      <dgm:t>
        <a:bodyPr/>
        <a:lstStyle/>
        <a:p>
          <a:r>
            <a:rPr lang="en-US" sz="1600" b="1" dirty="0"/>
            <a:t>How to improve more customer </a:t>
          </a:r>
          <a:r>
            <a:rPr lang="en-US" sz="1600" b="1" dirty="0" err="1"/>
            <a:t>statisfaction</a:t>
          </a:r>
          <a:endParaRPr lang="en-US" sz="1600" b="1" dirty="0"/>
        </a:p>
      </dgm:t>
    </dgm:pt>
    <dgm:pt modelId="{282CED6D-C7AF-43DA-B97D-445A54715956}" type="parTrans" cxnId="{D2331578-B04D-466D-AE6A-557A66D25E44}">
      <dgm:prSet/>
      <dgm:spPr/>
      <dgm:t>
        <a:bodyPr/>
        <a:lstStyle/>
        <a:p>
          <a:endParaRPr lang="en-US" sz="1400" b="1"/>
        </a:p>
      </dgm:t>
    </dgm:pt>
    <dgm:pt modelId="{692A3BCF-BFF1-4C75-90CF-0E1002839C83}" type="sibTrans" cxnId="{D2331578-B04D-466D-AE6A-557A66D25E44}">
      <dgm:prSet/>
      <dgm:spPr/>
      <dgm:t>
        <a:bodyPr/>
        <a:lstStyle/>
        <a:p>
          <a:endParaRPr lang="en-US" sz="1400" b="1"/>
        </a:p>
      </dgm:t>
    </dgm:pt>
    <dgm:pt modelId="{BD63FEE6-2520-471E-A928-7DA70197B17F}">
      <dgm:prSet phldrT="[Text]" custT="1"/>
      <dgm:spPr/>
      <dgm:t>
        <a:bodyPr/>
        <a:lstStyle/>
        <a:p>
          <a:r>
            <a:rPr lang="en-US" sz="1600" b="1" dirty="0"/>
            <a:t>Priorities for execution</a:t>
          </a:r>
        </a:p>
      </dgm:t>
    </dgm:pt>
    <dgm:pt modelId="{325279AD-0ADC-46B4-8538-DBFC7862B6CF}" type="parTrans" cxnId="{BEF4D440-06DD-49E9-9EA5-A534A4674A76}">
      <dgm:prSet/>
      <dgm:spPr/>
      <dgm:t>
        <a:bodyPr/>
        <a:lstStyle/>
        <a:p>
          <a:endParaRPr lang="en-US" sz="1400" b="1"/>
        </a:p>
      </dgm:t>
    </dgm:pt>
    <dgm:pt modelId="{71D671D4-367B-482B-9859-0071AA70C1E9}" type="sibTrans" cxnId="{BEF4D440-06DD-49E9-9EA5-A534A4674A76}">
      <dgm:prSet/>
      <dgm:spPr/>
      <dgm:t>
        <a:bodyPr/>
        <a:lstStyle/>
        <a:p>
          <a:endParaRPr lang="en-US" sz="1400" b="1"/>
        </a:p>
      </dgm:t>
    </dgm:pt>
    <dgm:pt modelId="{BCE78F6B-C855-4338-94A1-985ACA9A17EB}">
      <dgm:prSet custT="1"/>
      <dgm:spPr/>
      <dgm:t>
        <a:bodyPr/>
        <a:lstStyle/>
        <a:p>
          <a:r>
            <a:rPr lang="id-ID" sz="1600" b="1" dirty="0"/>
            <a:t>Summary</a:t>
          </a:r>
          <a:r>
            <a:rPr lang="en-US" sz="1600" b="1" dirty="0"/>
            <a:t> and recommendations</a:t>
          </a:r>
          <a:endParaRPr lang="en-ID" sz="1600" b="1" dirty="0"/>
        </a:p>
      </dgm:t>
    </dgm:pt>
    <dgm:pt modelId="{B764F1A5-1F82-498C-BFA5-33502147CC8C}" type="parTrans" cxnId="{21BC9986-CBA3-443F-83E7-EAFAC27E60F9}">
      <dgm:prSet/>
      <dgm:spPr/>
      <dgm:t>
        <a:bodyPr/>
        <a:lstStyle/>
        <a:p>
          <a:endParaRPr lang="en-ID"/>
        </a:p>
      </dgm:t>
    </dgm:pt>
    <dgm:pt modelId="{DEB72EF2-BAF4-4A15-8310-5582A3D329F0}" type="sibTrans" cxnId="{21BC9986-CBA3-443F-83E7-EAFAC27E60F9}">
      <dgm:prSet/>
      <dgm:spPr/>
      <dgm:t>
        <a:bodyPr/>
        <a:lstStyle/>
        <a:p>
          <a:endParaRPr lang="en-ID"/>
        </a:p>
      </dgm:t>
    </dgm:pt>
    <dgm:pt modelId="{ACBFD517-CB37-4698-AE5D-552FD98251CF}" type="pres">
      <dgm:prSet presAssocID="{97C49978-A3DF-4B77-8959-E08130638199}" presName="Name0" presStyleCnt="0">
        <dgm:presLayoutVars>
          <dgm:chMax val="7"/>
          <dgm:chPref val="7"/>
          <dgm:dir/>
        </dgm:presLayoutVars>
      </dgm:prSet>
      <dgm:spPr/>
    </dgm:pt>
    <dgm:pt modelId="{E243BCE5-11F1-454C-B52E-279BDEDF0FA2}" type="pres">
      <dgm:prSet presAssocID="{97C49978-A3DF-4B77-8959-E08130638199}" presName="Name1" presStyleCnt="0"/>
      <dgm:spPr/>
    </dgm:pt>
    <dgm:pt modelId="{30307736-5EBE-4FD6-9E67-80A23FA81ED3}" type="pres">
      <dgm:prSet presAssocID="{97C49978-A3DF-4B77-8959-E08130638199}" presName="cycle" presStyleCnt="0"/>
      <dgm:spPr/>
    </dgm:pt>
    <dgm:pt modelId="{18513A08-7A83-40E6-8E1A-B23FD7C7A1D5}" type="pres">
      <dgm:prSet presAssocID="{97C49978-A3DF-4B77-8959-E08130638199}" presName="srcNode" presStyleLbl="node1" presStyleIdx="0" presStyleCnt="4"/>
      <dgm:spPr/>
    </dgm:pt>
    <dgm:pt modelId="{DA5AB8C6-9604-4840-9390-2509B1354DB9}" type="pres">
      <dgm:prSet presAssocID="{97C49978-A3DF-4B77-8959-E08130638199}" presName="conn" presStyleLbl="parChTrans1D2" presStyleIdx="0" presStyleCnt="1"/>
      <dgm:spPr/>
    </dgm:pt>
    <dgm:pt modelId="{131582C5-5F75-473F-9D8A-C5A6C940DD44}" type="pres">
      <dgm:prSet presAssocID="{97C49978-A3DF-4B77-8959-E08130638199}" presName="extraNode" presStyleLbl="node1" presStyleIdx="0" presStyleCnt="4"/>
      <dgm:spPr/>
    </dgm:pt>
    <dgm:pt modelId="{0946CF45-F5EA-48FC-BAD9-5CF965AFFBAD}" type="pres">
      <dgm:prSet presAssocID="{97C49978-A3DF-4B77-8959-E08130638199}" presName="dstNode" presStyleLbl="node1" presStyleIdx="0" presStyleCnt="4"/>
      <dgm:spPr/>
    </dgm:pt>
    <dgm:pt modelId="{E1208D68-B87A-4B4E-85BD-2E1FF1CAB44B}" type="pres">
      <dgm:prSet presAssocID="{508C180F-9F29-4742-945E-5E03639D2B55}" presName="text_1" presStyleLbl="node1" presStyleIdx="0" presStyleCnt="4">
        <dgm:presLayoutVars>
          <dgm:bulletEnabled val="1"/>
        </dgm:presLayoutVars>
      </dgm:prSet>
      <dgm:spPr/>
    </dgm:pt>
    <dgm:pt modelId="{44794814-F9DC-4D1E-8D5E-A1337B484F1E}" type="pres">
      <dgm:prSet presAssocID="{508C180F-9F29-4742-945E-5E03639D2B55}" presName="accent_1" presStyleCnt="0"/>
      <dgm:spPr/>
    </dgm:pt>
    <dgm:pt modelId="{08A7C38C-A761-443A-8280-56E56ACF750A}" type="pres">
      <dgm:prSet presAssocID="{508C180F-9F29-4742-945E-5E03639D2B55}" presName="accentRepeatNode" presStyleLbl="solidFgAcc1" presStyleIdx="0" presStyleCnt="4"/>
      <dgm:spPr/>
    </dgm:pt>
    <dgm:pt modelId="{AABFDA81-CC44-4F78-AA80-FAE11B8AE8BD}" type="pres">
      <dgm:prSet presAssocID="{2A5C23D4-3C14-4A5F-B1DC-5491D66C6FED}" presName="text_2" presStyleLbl="node1" presStyleIdx="1" presStyleCnt="4">
        <dgm:presLayoutVars>
          <dgm:bulletEnabled val="1"/>
        </dgm:presLayoutVars>
      </dgm:prSet>
      <dgm:spPr/>
    </dgm:pt>
    <dgm:pt modelId="{D8A44BA3-A66D-4026-9875-505941D3BF3F}" type="pres">
      <dgm:prSet presAssocID="{2A5C23D4-3C14-4A5F-B1DC-5491D66C6FED}" presName="accent_2" presStyleCnt="0"/>
      <dgm:spPr/>
    </dgm:pt>
    <dgm:pt modelId="{FFDA8DCA-51F7-45DD-8FDF-0180F855CD84}" type="pres">
      <dgm:prSet presAssocID="{2A5C23D4-3C14-4A5F-B1DC-5491D66C6FED}" presName="accentRepeatNode" presStyleLbl="solidFgAcc1" presStyleIdx="1" presStyleCnt="4"/>
      <dgm:spPr/>
    </dgm:pt>
    <dgm:pt modelId="{F629D0A7-A5DD-48EF-89C9-E00A56F18A65}" type="pres">
      <dgm:prSet presAssocID="{BD63FEE6-2520-471E-A928-7DA70197B17F}" presName="text_3" presStyleLbl="node1" presStyleIdx="2" presStyleCnt="4">
        <dgm:presLayoutVars>
          <dgm:bulletEnabled val="1"/>
        </dgm:presLayoutVars>
      </dgm:prSet>
      <dgm:spPr/>
    </dgm:pt>
    <dgm:pt modelId="{9732D223-AE46-44C4-802C-379226B1E684}" type="pres">
      <dgm:prSet presAssocID="{BD63FEE6-2520-471E-A928-7DA70197B17F}" presName="accent_3" presStyleCnt="0"/>
      <dgm:spPr/>
    </dgm:pt>
    <dgm:pt modelId="{19325A76-6C27-411A-99C6-305D0802580D}" type="pres">
      <dgm:prSet presAssocID="{BD63FEE6-2520-471E-A928-7DA70197B17F}" presName="accentRepeatNode" presStyleLbl="solidFgAcc1" presStyleIdx="2" presStyleCnt="4"/>
      <dgm:spPr/>
    </dgm:pt>
    <dgm:pt modelId="{6E1F2D5C-BD46-42CA-89D7-65ED81E3C8C3}" type="pres">
      <dgm:prSet presAssocID="{BCE78F6B-C855-4338-94A1-985ACA9A17EB}" presName="text_4" presStyleLbl="node1" presStyleIdx="3" presStyleCnt="4">
        <dgm:presLayoutVars>
          <dgm:bulletEnabled val="1"/>
        </dgm:presLayoutVars>
      </dgm:prSet>
      <dgm:spPr/>
    </dgm:pt>
    <dgm:pt modelId="{CE041A96-7CC0-48CC-8FFB-A1A906147EF3}" type="pres">
      <dgm:prSet presAssocID="{BCE78F6B-C855-4338-94A1-985ACA9A17EB}" presName="accent_4" presStyleCnt="0"/>
      <dgm:spPr/>
    </dgm:pt>
    <dgm:pt modelId="{F384A7AF-FE57-4146-BA4D-117CEA83678C}" type="pres">
      <dgm:prSet presAssocID="{BCE78F6B-C855-4338-94A1-985ACA9A17EB}" presName="accentRepeatNode" presStyleLbl="solidFgAcc1" presStyleIdx="3" presStyleCnt="4"/>
      <dgm:spPr/>
    </dgm:pt>
  </dgm:ptLst>
  <dgm:cxnLst>
    <dgm:cxn modelId="{2EEC5019-D864-490C-AA53-3DC4471402E7}" type="presOf" srcId="{97C49978-A3DF-4B77-8959-E08130638199}" destId="{ACBFD517-CB37-4698-AE5D-552FD98251CF}" srcOrd="0" destOrd="0" presId="urn:microsoft.com/office/officeart/2008/layout/VerticalCurvedList"/>
    <dgm:cxn modelId="{1CB5A11B-3ADB-4E00-B3E2-A713C4BC9226}" type="presOf" srcId="{2A5C23D4-3C14-4A5F-B1DC-5491D66C6FED}" destId="{AABFDA81-CC44-4F78-AA80-FAE11B8AE8BD}" srcOrd="0" destOrd="0" presId="urn:microsoft.com/office/officeart/2008/layout/VerticalCurvedList"/>
    <dgm:cxn modelId="{01EC9F40-ECAD-4265-9C1C-BD6E1859B4BE}" type="presOf" srcId="{508C180F-9F29-4742-945E-5E03639D2B55}" destId="{E1208D68-B87A-4B4E-85BD-2E1FF1CAB44B}" srcOrd="0" destOrd="0" presId="urn:microsoft.com/office/officeart/2008/layout/VerticalCurvedList"/>
    <dgm:cxn modelId="{BEF4D440-06DD-49E9-9EA5-A534A4674A76}" srcId="{97C49978-A3DF-4B77-8959-E08130638199}" destId="{BD63FEE6-2520-471E-A928-7DA70197B17F}" srcOrd="2" destOrd="0" parTransId="{325279AD-0ADC-46B4-8538-DBFC7862B6CF}" sibTransId="{71D671D4-367B-482B-9859-0071AA70C1E9}"/>
    <dgm:cxn modelId="{A92CC25F-1F51-41A0-BDF2-F2EE582CB074}" type="presOf" srcId="{BD63FEE6-2520-471E-A928-7DA70197B17F}" destId="{F629D0A7-A5DD-48EF-89C9-E00A56F18A65}" srcOrd="0" destOrd="0" presId="urn:microsoft.com/office/officeart/2008/layout/VerticalCurvedList"/>
    <dgm:cxn modelId="{28563E41-1E68-40BE-B8A9-BD473B08A21E}" type="presOf" srcId="{729B320E-6469-4EEB-B083-69683F2EEA5C}" destId="{DA5AB8C6-9604-4840-9390-2509B1354DB9}" srcOrd="0" destOrd="0" presId="urn:microsoft.com/office/officeart/2008/layout/VerticalCurvedList"/>
    <dgm:cxn modelId="{D2331578-B04D-466D-AE6A-557A66D25E44}" srcId="{97C49978-A3DF-4B77-8959-E08130638199}" destId="{2A5C23D4-3C14-4A5F-B1DC-5491D66C6FED}" srcOrd="1" destOrd="0" parTransId="{282CED6D-C7AF-43DA-B97D-445A54715956}" sibTransId="{692A3BCF-BFF1-4C75-90CF-0E1002839C83}"/>
    <dgm:cxn modelId="{21BC9986-CBA3-443F-83E7-EAFAC27E60F9}" srcId="{97C49978-A3DF-4B77-8959-E08130638199}" destId="{BCE78F6B-C855-4338-94A1-985ACA9A17EB}" srcOrd="3" destOrd="0" parTransId="{B764F1A5-1F82-498C-BFA5-33502147CC8C}" sibTransId="{DEB72EF2-BAF4-4A15-8310-5582A3D329F0}"/>
    <dgm:cxn modelId="{83F50BBE-3DE5-4DC2-80E5-0FB6DEC03AE0}" type="presOf" srcId="{BCE78F6B-C855-4338-94A1-985ACA9A17EB}" destId="{6E1F2D5C-BD46-42CA-89D7-65ED81E3C8C3}" srcOrd="0" destOrd="0" presId="urn:microsoft.com/office/officeart/2008/layout/VerticalCurvedList"/>
    <dgm:cxn modelId="{5E15E6F2-111F-49D3-AA30-DE5E3F016385}" srcId="{97C49978-A3DF-4B77-8959-E08130638199}" destId="{508C180F-9F29-4742-945E-5E03639D2B55}" srcOrd="0" destOrd="0" parTransId="{F04265FB-3ED1-4316-A533-5744E3AD364E}" sibTransId="{729B320E-6469-4EEB-B083-69683F2EEA5C}"/>
    <dgm:cxn modelId="{DC32BC9D-F2E5-4294-B8FA-8FB73AA29DC7}" type="presParOf" srcId="{ACBFD517-CB37-4698-AE5D-552FD98251CF}" destId="{E243BCE5-11F1-454C-B52E-279BDEDF0FA2}" srcOrd="0" destOrd="0" presId="urn:microsoft.com/office/officeart/2008/layout/VerticalCurvedList"/>
    <dgm:cxn modelId="{87D65C4C-808F-4115-8C10-C0449DC2CFB7}" type="presParOf" srcId="{E243BCE5-11F1-454C-B52E-279BDEDF0FA2}" destId="{30307736-5EBE-4FD6-9E67-80A23FA81ED3}" srcOrd="0" destOrd="0" presId="urn:microsoft.com/office/officeart/2008/layout/VerticalCurvedList"/>
    <dgm:cxn modelId="{70F2C2E5-6104-4396-B56B-B15E0C4E43B6}" type="presParOf" srcId="{30307736-5EBE-4FD6-9E67-80A23FA81ED3}" destId="{18513A08-7A83-40E6-8E1A-B23FD7C7A1D5}" srcOrd="0" destOrd="0" presId="urn:microsoft.com/office/officeart/2008/layout/VerticalCurvedList"/>
    <dgm:cxn modelId="{DAA88EA7-8FBD-4058-98E0-E893D6B0D03B}" type="presParOf" srcId="{30307736-5EBE-4FD6-9E67-80A23FA81ED3}" destId="{DA5AB8C6-9604-4840-9390-2509B1354DB9}" srcOrd="1" destOrd="0" presId="urn:microsoft.com/office/officeart/2008/layout/VerticalCurvedList"/>
    <dgm:cxn modelId="{A92BAC91-A68C-4DF3-B05B-5DBB434F5ECF}" type="presParOf" srcId="{30307736-5EBE-4FD6-9E67-80A23FA81ED3}" destId="{131582C5-5F75-473F-9D8A-C5A6C940DD44}" srcOrd="2" destOrd="0" presId="urn:microsoft.com/office/officeart/2008/layout/VerticalCurvedList"/>
    <dgm:cxn modelId="{7B96FDBC-FD5B-4AC8-BC9F-9CAA19BA526D}" type="presParOf" srcId="{30307736-5EBE-4FD6-9E67-80A23FA81ED3}" destId="{0946CF45-F5EA-48FC-BAD9-5CF965AFFBAD}" srcOrd="3" destOrd="0" presId="urn:microsoft.com/office/officeart/2008/layout/VerticalCurvedList"/>
    <dgm:cxn modelId="{1FA151C7-AB8E-4192-AB4C-C75118D1058F}" type="presParOf" srcId="{E243BCE5-11F1-454C-B52E-279BDEDF0FA2}" destId="{E1208D68-B87A-4B4E-85BD-2E1FF1CAB44B}" srcOrd="1" destOrd="0" presId="urn:microsoft.com/office/officeart/2008/layout/VerticalCurvedList"/>
    <dgm:cxn modelId="{3FE16659-8C1A-49EB-902D-6BFF585EB9EF}" type="presParOf" srcId="{E243BCE5-11F1-454C-B52E-279BDEDF0FA2}" destId="{44794814-F9DC-4D1E-8D5E-A1337B484F1E}" srcOrd="2" destOrd="0" presId="urn:microsoft.com/office/officeart/2008/layout/VerticalCurvedList"/>
    <dgm:cxn modelId="{882315C5-CB9D-4C02-8A61-B918F02DE16C}" type="presParOf" srcId="{44794814-F9DC-4D1E-8D5E-A1337B484F1E}" destId="{08A7C38C-A761-443A-8280-56E56ACF750A}" srcOrd="0" destOrd="0" presId="urn:microsoft.com/office/officeart/2008/layout/VerticalCurvedList"/>
    <dgm:cxn modelId="{A519356F-9235-4975-A9E2-A7B52F6F3DD6}" type="presParOf" srcId="{E243BCE5-11F1-454C-B52E-279BDEDF0FA2}" destId="{AABFDA81-CC44-4F78-AA80-FAE11B8AE8BD}" srcOrd="3" destOrd="0" presId="urn:microsoft.com/office/officeart/2008/layout/VerticalCurvedList"/>
    <dgm:cxn modelId="{634C609D-84E0-47F4-9A79-7E56B68BF155}" type="presParOf" srcId="{E243BCE5-11F1-454C-B52E-279BDEDF0FA2}" destId="{D8A44BA3-A66D-4026-9875-505941D3BF3F}" srcOrd="4" destOrd="0" presId="urn:microsoft.com/office/officeart/2008/layout/VerticalCurvedList"/>
    <dgm:cxn modelId="{F46DDAAC-94FD-499B-8DB4-0F36048F9366}" type="presParOf" srcId="{D8A44BA3-A66D-4026-9875-505941D3BF3F}" destId="{FFDA8DCA-51F7-45DD-8FDF-0180F855CD84}" srcOrd="0" destOrd="0" presId="urn:microsoft.com/office/officeart/2008/layout/VerticalCurvedList"/>
    <dgm:cxn modelId="{8770D123-32D7-40AE-9013-D9875B7B58B2}" type="presParOf" srcId="{E243BCE5-11F1-454C-B52E-279BDEDF0FA2}" destId="{F629D0A7-A5DD-48EF-89C9-E00A56F18A65}" srcOrd="5" destOrd="0" presId="urn:microsoft.com/office/officeart/2008/layout/VerticalCurvedList"/>
    <dgm:cxn modelId="{9A88908C-C1E3-43A5-9286-6E451BB8DBAD}" type="presParOf" srcId="{E243BCE5-11F1-454C-B52E-279BDEDF0FA2}" destId="{9732D223-AE46-44C4-802C-379226B1E684}" srcOrd="6" destOrd="0" presId="urn:microsoft.com/office/officeart/2008/layout/VerticalCurvedList"/>
    <dgm:cxn modelId="{2A00C2D3-4EA8-440F-8F88-2AA7FE53B9A0}" type="presParOf" srcId="{9732D223-AE46-44C4-802C-379226B1E684}" destId="{19325A76-6C27-411A-99C6-305D0802580D}" srcOrd="0" destOrd="0" presId="urn:microsoft.com/office/officeart/2008/layout/VerticalCurvedList"/>
    <dgm:cxn modelId="{BD565AAA-173A-4FB1-A1DE-157B0D8D8ADE}" type="presParOf" srcId="{E243BCE5-11F1-454C-B52E-279BDEDF0FA2}" destId="{6E1F2D5C-BD46-42CA-89D7-65ED81E3C8C3}" srcOrd="7" destOrd="0" presId="urn:microsoft.com/office/officeart/2008/layout/VerticalCurvedList"/>
    <dgm:cxn modelId="{041FD967-702C-499F-974C-43C773C358FD}" type="presParOf" srcId="{E243BCE5-11F1-454C-B52E-279BDEDF0FA2}" destId="{CE041A96-7CC0-48CC-8FFB-A1A906147EF3}" srcOrd="8" destOrd="0" presId="urn:microsoft.com/office/officeart/2008/layout/VerticalCurvedList"/>
    <dgm:cxn modelId="{78768DFB-D66D-41F5-A56C-437D7EB36A48}" type="presParOf" srcId="{CE041A96-7CC0-48CC-8FFB-A1A906147EF3}" destId="{F384A7AF-FE57-4146-BA4D-117CEA8367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AB8C6-9604-4840-9390-2509B1354DB9}">
      <dsp:nvSpPr>
        <dsp:cNvPr id="0" name=""/>
        <dsp:cNvSpPr/>
      </dsp:nvSpPr>
      <dsp:spPr>
        <a:xfrm>
          <a:off x="-7377085" y="-1127459"/>
          <a:ext cx="8778522" cy="8778522"/>
        </a:xfrm>
        <a:prstGeom prst="blockArc">
          <a:avLst>
            <a:gd name="adj1" fmla="val 18900000"/>
            <a:gd name="adj2" fmla="val 2700000"/>
            <a:gd name="adj3" fmla="val 24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8D68-B87A-4B4E-85BD-2E1FF1CAB44B}">
      <dsp:nvSpPr>
        <dsp:cNvPr id="0" name=""/>
        <dsp:cNvSpPr/>
      </dsp:nvSpPr>
      <dsp:spPr>
        <a:xfrm>
          <a:off x="733159" y="501534"/>
          <a:ext cx="7309648" cy="10035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66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Customer </a:t>
          </a:r>
          <a:r>
            <a:rPr lang="en-US" sz="1600" b="1" kern="1200" dirty="0" err="1"/>
            <a:t>Statisfaction</a:t>
          </a:r>
          <a:r>
            <a:rPr lang="en-US" sz="1600" b="1" kern="1200" dirty="0"/>
            <a:t> Review</a:t>
          </a:r>
        </a:p>
      </dsp:txBody>
      <dsp:txXfrm>
        <a:off x="733159" y="501534"/>
        <a:ext cx="7309648" cy="1003591"/>
      </dsp:txXfrm>
    </dsp:sp>
    <dsp:sp modelId="{08A7C38C-A761-443A-8280-56E56ACF750A}">
      <dsp:nvSpPr>
        <dsp:cNvPr id="0" name=""/>
        <dsp:cNvSpPr/>
      </dsp:nvSpPr>
      <dsp:spPr>
        <a:xfrm>
          <a:off x="105915" y="376085"/>
          <a:ext cx="1254488" cy="1254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BFDA81-CC44-4F78-AA80-FAE11B8AE8BD}">
      <dsp:nvSpPr>
        <dsp:cNvPr id="0" name=""/>
        <dsp:cNvSpPr/>
      </dsp:nvSpPr>
      <dsp:spPr>
        <a:xfrm>
          <a:off x="1308541" y="2007182"/>
          <a:ext cx="6734266" cy="10035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66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to improve more customer </a:t>
          </a:r>
          <a:r>
            <a:rPr lang="en-US" sz="1600" b="1" kern="1200" dirty="0" err="1"/>
            <a:t>statisfaction</a:t>
          </a:r>
          <a:endParaRPr lang="en-US" sz="1600" b="1" kern="1200" dirty="0"/>
        </a:p>
      </dsp:txBody>
      <dsp:txXfrm>
        <a:off x="1308541" y="2007182"/>
        <a:ext cx="6734266" cy="1003591"/>
      </dsp:txXfrm>
    </dsp:sp>
    <dsp:sp modelId="{FFDA8DCA-51F7-45DD-8FDF-0180F855CD84}">
      <dsp:nvSpPr>
        <dsp:cNvPr id="0" name=""/>
        <dsp:cNvSpPr/>
      </dsp:nvSpPr>
      <dsp:spPr>
        <a:xfrm>
          <a:off x="681296" y="1881733"/>
          <a:ext cx="1254488" cy="1254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29D0A7-A5DD-48EF-89C9-E00A56F18A65}">
      <dsp:nvSpPr>
        <dsp:cNvPr id="0" name=""/>
        <dsp:cNvSpPr/>
      </dsp:nvSpPr>
      <dsp:spPr>
        <a:xfrm>
          <a:off x="1308541" y="3512829"/>
          <a:ext cx="6734266" cy="10035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66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Priorities for execution</a:t>
          </a:r>
        </a:p>
      </dsp:txBody>
      <dsp:txXfrm>
        <a:off x="1308541" y="3512829"/>
        <a:ext cx="6734266" cy="1003591"/>
      </dsp:txXfrm>
    </dsp:sp>
    <dsp:sp modelId="{19325A76-6C27-411A-99C6-305D0802580D}">
      <dsp:nvSpPr>
        <dsp:cNvPr id="0" name=""/>
        <dsp:cNvSpPr/>
      </dsp:nvSpPr>
      <dsp:spPr>
        <a:xfrm>
          <a:off x="681296" y="3387380"/>
          <a:ext cx="1254488" cy="1254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1F2D5C-BD46-42CA-89D7-65ED81E3C8C3}">
      <dsp:nvSpPr>
        <dsp:cNvPr id="0" name=""/>
        <dsp:cNvSpPr/>
      </dsp:nvSpPr>
      <dsp:spPr>
        <a:xfrm>
          <a:off x="733159" y="5018477"/>
          <a:ext cx="7309648" cy="100359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9660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b="1" kern="1200" dirty="0"/>
            <a:t>Summary</a:t>
          </a:r>
          <a:r>
            <a:rPr lang="en-US" sz="1600" b="1" kern="1200" dirty="0"/>
            <a:t> and recommendations</a:t>
          </a:r>
          <a:endParaRPr lang="en-ID" sz="1600" b="1" kern="1200" dirty="0"/>
        </a:p>
      </dsp:txBody>
      <dsp:txXfrm>
        <a:off x="733159" y="5018477"/>
        <a:ext cx="7309648" cy="1003591"/>
      </dsp:txXfrm>
    </dsp:sp>
    <dsp:sp modelId="{F384A7AF-FE57-4146-BA4D-117CEA83678C}">
      <dsp:nvSpPr>
        <dsp:cNvPr id="0" name=""/>
        <dsp:cNvSpPr/>
      </dsp:nvSpPr>
      <dsp:spPr>
        <a:xfrm>
          <a:off x="105915" y="4893028"/>
          <a:ext cx="1254488" cy="12544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F658E-C5FC-4005-9A35-F8D6B4A2155F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B9BE8-6BC8-4FC9-9365-AA81A990FA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382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B9BE8-6BC8-4FC9-9365-AA81A990FA36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286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593DA-04EF-A416-C6F2-B5B78E76F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9B0DF-CEC5-125B-D9CB-CF7D942F8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654F9-267E-F8BD-F7E9-AB64600C2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82961-E1A8-6502-A0A9-07A3702CC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B9BE8-6BC8-4FC9-9365-AA81A990FA36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07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49EA0-0041-62E5-9280-362DBBED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F5290-EC5A-FBAF-9631-B8480E4C3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89174-8A57-9953-D48F-73C4D5E50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12492-70F6-BA12-3883-FFCB15A14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B9BE8-6BC8-4FC9-9365-AA81A990FA36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930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56DF8-04BB-4062-9D97-EF480FAFAF9D}" type="slidenum">
              <a:rPr kumimoji="0" lang="en-P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P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63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8A62-DA91-211C-6ECC-B122BB1E0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17D35-257F-FF2D-F7AE-666EF43B7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491E-F210-67FB-3A98-36CB4E89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15AE-6574-F59A-9561-BDA0DEBF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0F2E3-4F96-E03A-77BB-C2CEA02E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0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13F6-4491-E0CF-5FC7-D8ED3F8C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097A8-ED6C-2C1C-FAE6-10D0C72D1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8226-E888-748D-A379-754A2539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BBD1-283B-DEC0-3C5E-FCB91E59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F45D-A521-A0B0-7C61-AAF5AD87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893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D9698-017B-1CCD-A638-19BE7778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97BCF-D035-4CB1-9E0A-55AA055F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2E69-ADA7-4AB2-4604-EACEDC37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A5A9D-F433-0F4B-52A8-75B236A9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0B2D-802C-9B15-9205-DE03A0CD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903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638D-F8C0-E35A-A7BB-CD81F5A7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29B3-0F61-36E1-58E7-6BDAC2F9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B89D-29E2-480B-A4F4-B4BAA152FFB7}" type="datetime1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4BDD5-EC92-4CF0-3ED1-016C16A0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Global footer [Insert &gt; Header &amp; Footer]   Classification – 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48BF-8419-6211-8FBD-ABA0E27A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01069-1C7F-400C-A16D-D572094009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0C6B3-8F4C-A4C1-6359-F2A87D00D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327786"/>
            <a:ext cx="3384000" cy="2012314"/>
          </a:xfrm>
        </p:spPr>
        <p:txBody>
          <a:bodyPr/>
          <a:lstStyle>
            <a:lvl1pPr>
              <a:defRPr sz="1500"/>
            </a:lvl1pPr>
            <a:lvl2pPr marL="180000" indent="-180000">
              <a:spcBef>
                <a:spcPts val="400"/>
              </a:spcBef>
              <a:defRPr sz="1500"/>
            </a:lvl2pPr>
            <a:lvl3pPr marL="360000" indent="-180000">
              <a:spcBef>
                <a:spcPts val="400"/>
              </a:spcBef>
              <a:defRPr sz="1500"/>
            </a:lvl3pPr>
            <a:lvl4pPr marL="540000" indent="-180000">
              <a:spcBef>
                <a:spcPts val="400"/>
              </a:spcBef>
              <a:defRPr sz="1500"/>
            </a:lvl4pPr>
            <a:lvl5pPr marL="720000" indent="-180000"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6FF76-5711-25FB-8ADD-D2E7E6007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4650" y="648627"/>
            <a:ext cx="11442700" cy="312738"/>
          </a:xfrm>
        </p:spPr>
        <p:txBody>
          <a:bodyPr/>
          <a:lstStyle>
            <a:lvl1pPr>
              <a:lnSpc>
                <a:spcPct val="90000"/>
              </a:lnSpc>
              <a:defRPr sz="2100" spc="-30" baseline="0"/>
            </a:lvl1pPr>
          </a:lstStyle>
          <a:p>
            <a:pPr lvl="0"/>
            <a:r>
              <a:rPr lang="en-GB" dirty="0"/>
              <a:t>Click to edit optional subheading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7BBD35-76BF-5C65-EAA1-C3FD6FDF834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89413" y="1327786"/>
            <a:ext cx="3384000" cy="2012314"/>
          </a:xfrm>
        </p:spPr>
        <p:txBody>
          <a:bodyPr/>
          <a:lstStyle>
            <a:lvl1pPr>
              <a:defRPr sz="1500"/>
            </a:lvl1pPr>
            <a:lvl2pPr marL="180000" indent="-180000">
              <a:spcBef>
                <a:spcPts val="400"/>
              </a:spcBef>
              <a:defRPr sz="1500"/>
            </a:lvl2pPr>
            <a:lvl3pPr marL="360000" indent="-180000">
              <a:spcBef>
                <a:spcPts val="400"/>
              </a:spcBef>
              <a:defRPr sz="1500"/>
            </a:lvl3pPr>
            <a:lvl4pPr marL="540000" indent="-180000">
              <a:spcBef>
                <a:spcPts val="400"/>
              </a:spcBef>
              <a:defRPr sz="1500"/>
            </a:lvl4pPr>
            <a:lvl5pPr marL="720000" indent="-180000"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5DF51E-FF9C-5D02-2057-65F18D87DE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007350" y="1327786"/>
            <a:ext cx="3384000" cy="2012314"/>
          </a:xfrm>
        </p:spPr>
        <p:txBody>
          <a:bodyPr/>
          <a:lstStyle>
            <a:lvl1pPr>
              <a:defRPr sz="1500"/>
            </a:lvl1pPr>
            <a:lvl2pPr marL="180000" indent="-180000">
              <a:spcBef>
                <a:spcPts val="400"/>
              </a:spcBef>
              <a:defRPr sz="1500"/>
            </a:lvl2pPr>
            <a:lvl3pPr marL="360000" indent="-180000">
              <a:spcBef>
                <a:spcPts val="400"/>
              </a:spcBef>
              <a:defRPr sz="1500"/>
            </a:lvl3pPr>
            <a:lvl4pPr marL="540000" indent="-180000">
              <a:spcBef>
                <a:spcPts val="400"/>
              </a:spcBef>
              <a:defRPr sz="1500"/>
            </a:lvl4pPr>
            <a:lvl5pPr marL="720000" indent="-180000"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3FC3EF-C7CA-9055-B0FE-CB5632A9D12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74650" y="3782045"/>
            <a:ext cx="3384000" cy="2012314"/>
          </a:xfrm>
        </p:spPr>
        <p:txBody>
          <a:bodyPr/>
          <a:lstStyle>
            <a:lvl1pPr>
              <a:defRPr sz="1500"/>
            </a:lvl1pPr>
            <a:lvl2pPr marL="180000" indent="-180000">
              <a:spcBef>
                <a:spcPts val="400"/>
              </a:spcBef>
              <a:defRPr sz="1500"/>
            </a:lvl2pPr>
            <a:lvl3pPr marL="360000" indent="-180000">
              <a:spcBef>
                <a:spcPts val="400"/>
              </a:spcBef>
              <a:defRPr sz="1500"/>
            </a:lvl3pPr>
            <a:lvl4pPr marL="540000" indent="-180000">
              <a:spcBef>
                <a:spcPts val="400"/>
              </a:spcBef>
              <a:defRPr sz="1500"/>
            </a:lvl4pPr>
            <a:lvl5pPr marL="720000" indent="-180000"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45A432-BEEB-D711-72CD-11EBE30CD7A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89413" y="3782045"/>
            <a:ext cx="3384000" cy="2012314"/>
          </a:xfrm>
        </p:spPr>
        <p:txBody>
          <a:bodyPr/>
          <a:lstStyle>
            <a:lvl1pPr>
              <a:defRPr sz="1500"/>
            </a:lvl1pPr>
            <a:lvl2pPr marL="180000" indent="-180000">
              <a:spcBef>
                <a:spcPts val="400"/>
              </a:spcBef>
              <a:defRPr sz="1500"/>
            </a:lvl2pPr>
            <a:lvl3pPr marL="360000" indent="-180000">
              <a:spcBef>
                <a:spcPts val="400"/>
              </a:spcBef>
              <a:defRPr sz="1500"/>
            </a:lvl3pPr>
            <a:lvl4pPr marL="540000" indent="-180000">
              <a:spcBef>
                <a:spcPts val="400"/>
              </a:spcBef>
              <a:defRPr sz="1500"/>
            </a:lvl4pPr>
            <a:lvl5pPr marL="720000" indent="-180000"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7EED3D-B11C-1443-78A3-AE4E4FFF50A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007350" y="3782045"/>
            <a:ext cx="3384000" cy="2012314"/>
          </a:xfrm>
        </p:spPr>
        <p:txBody>
          <a:bodyPr/>
          <a:lstStyle>
            <a:lvl1pPr>
              <a:defRPr sz="1500"/>
            </a:lvl1pPr>
            <a:lvl2pPr marL="180000" indent="-180000">
              <a:spcBef>
                <a:spcPts val="400"/>
              </a:spcBef>
              <a:defRPr sz="1500"/>
            </a:lvl2pPr>
            <a:lvl3pPr marL="360000" indent="-180000">
              <a:spcBef>
                <a:spcPts val="400"/>
              </a:spcBef>
              <a:defRPr sz="1500"/>
            </a:lvl3pPr>
            <a:lvl4pPr marL="540000" indent="-180000">
              <a:spcBef>
                <a:spcPts val="400"/>
              </a:spcBef>
              <a:defRPr sz="1500"/>
            </a:lvl4pPr>
            <a:lvl5pPr marL="720000" indent="-180000">
              <a:spcBef>
                <a:spcPts val="400"/>
              </a:spcBef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14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ide - White/title/body text" userDrawn="1">
  <p:cSld name="Inside - White/title/body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472867" y="504471"/>
            <a:ext cx="11246400" cy="524800"/>
          </a:xfrm>
          <a:prstGeom prst="rect">
            <a:avLst/>
          </a:prstGeom>
        </p:spPr>
        <p:txBody>
          <a:bodyPr spcFirstLastPara="1" wrap="square" lIns="0" tIns="91401" rIns="0" bIns="91401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2133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subTitle" idx="2"/>
          </p:nvPr>
        </p:nvSpPr>
        <p:spPr>
          <a:xfrm>
            <a:off x="472867" y="817875"/>
            <a:ext cx="11246400" cy="512400"/>
          </a:xfrm>
          <a:prstGeom prst="rect">
            <a:avLst/>
          </a:prstGeom>
        </p:spPr>
        <p:txBody>
          <a:bodyPr spcFirstLastPara="1" wrap="square" lIns="0" tIns="91401" rIns="0" bIns="91401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None/>
              <a:defRPr sz="1467">
                <a:solidFill>
                  <a:schemeClr val="tx1"/>
                </a:solidFill>
                <a:latin typeface="+mj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867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B8E32B6-E88A-4229-B25D-F8239638F337}"/>
              </a:ext>
            </a:extLst>
          </p:cNvPr>
          <p:cNvSpPr txBox="1">
            <a:spLocks/>
          </p:cNvSpPr>
          <p:nvPr/>
        </p:nvSpPr>
        <p:spPr>
          <a:xfrm>
            <a:off x="8976067" y="6412514"/>
            <a:ext cx="2743200" cy="366183"/>
          </a:xfrm>
          <a:prstGeom prst="rect">
            <a:avLst/>
          </a:prstGeom>
        </p:spPr>
        <p:txBody>
          <a:bodyPr vert="horz" lIns="0" tIns="60944" rIns="0" bIns="60944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00" b="0" i="0" u="none" strike="noStrike" cap="none">
                <a:solidFill>
                  <a:schemeClr val="bg1"/>
                </a:solidFill>
                <a:latin typeface="Avenir Next LT Pro" panose="020B0504020202020204" pitchFamily="34" charset="0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B2E2F79-BC7F-4BB1-9203-38C79639CA91}" type="slidenum">
              <a:rPr lang="en-PH" sz="1333" smtClean="0">
                <a:solidFill>
                  <a:schemeClr val="tx1"/>
                </a:solidFill>
                <a:latin typeface="Montserrat" panose="00000500000000000000" pitchFamily="2" charset="0"/>
              </a:rPr>
              <a:pPr/>
              <a:t>‹#›</a:t>
            </a:fld>
            <a:endParaRPr lang="en-PH" sz="1333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265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272C-A8B3-43F5-C9AE-A82D4D23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AF80-1369-3967-7791-FEFDE2EB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6CF1-DF33-4C61-8755-1859B8A3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39DC-2D1A-B1BC-D89E-41CAA56F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2021-9FB2-0FA0-D779-CBE9F95F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1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3A21-00CF-EF06-D480-1E0872F2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361BA-C854-52F0-6EF4-17B8FAA0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8D8E-4CF5-AF36-D19C-ACADCEE3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155E-7438-AD56-FBCF-B0303F8A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D0FC-9110-F3E8-42A4-566ABE83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50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5AB9-CF38-7243-5C5A-54E4F05D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EB12-4A9C-AE33-AF80-4ED1F2CAF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F764-5CFE-820D-1F31-DB45962E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6DA69-509D-D2BD-4E94-B069E544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65168-6A13-446F-F400-F8C7BB31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5FD4-D8E5-FB28-5B9C-08DE4234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353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EACE-15E7-1E51-A378-234E905B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531D-4EB4-3B52-31CD-F33CFB67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B6793-F798-7268-879B-E7BDD7437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A8C3F-22A1-92C8-60BF-D779BCC2F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2DA9E-53E9-AF59-9982-61A633659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FF41A-C5A7-32CD-CACB-F71972CD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28D15-2354-BA7D-8315-7DDD461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58947-ECAA-499D-866D-28E28AF3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01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81A-5F71-8882-8047-0D8FA65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211A3-0E02-10D0-4717-B0013644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129DA-3265-3C0C-6772-F87A909C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38E37-1A9D-D572-24AA-7CFDD774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740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AED4-E052-2100-2FFE-ECC092B2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E0219-93B0-1A2F-0CD2-D8542EF7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170DA-1B24-AA38-015C-5833162C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27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CAFB-DAB3-ACAE-73FE-0DEBBBED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B958-2B10-E6BD-FD7B-3A5BB1F9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EB552-F5DC-EC74-B90D-78BA90F9F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A413-D7AC-0C4B-480B-B1C4AFD5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7278-B67C-FAE9-6534-A8EA0D03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326-BDE4-A1B0-9E3D-963F72DD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739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8062-2300-6947-ECCF-86503DE4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3B000-7BB5-B6AB-A402-319E57BCB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A8831-8F10-4758-F3DE-AE55E709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71361-C8B0-CD07-6C07-54A718D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8A0F1-63C1-4391-0AF0-015A8A32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12C9C-779B-77AD-1F0F-A545CBF0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21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33538-2B11-4712-E57A-88F03F1E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2BA8-97A8-A019-F920-901A33C6B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7A7E-8EAA-75D9-F133-D3B3F184A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79ED-FF69-4513-8A36-5A17AEBF0822}" type="datetimeFigureOut">
              <a:rPr lang="en-ID" smtClean="0"/>
              <a:t>01/11/2024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008E-C748-D878-0EC8-1A9E1E19A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2E95-8625-157C-3654-66A9EF40A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5D1AF-B1BF-4AAC-A8FE-603F8CA5BA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5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google.com/url?q=https%3A%2F%2Fwww.uniqode.com%2Fblog%2Fqr-code-insights%2Fqr-code-usage-united-states" TargetMode="External"/><Relationship Id="rId4" Type="http://schemas.openxmlformats.org/officeDocument/2006/relationships/hyperlink" Target="https://jknylaw.com/blog/worst-traffic-times-in-new-york-city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Taxi sign transport background. Taxi service">
            <a:extLst>
              <a:ext uri="{FF2B5EF4-FFF2-40B4-BE49-F238E27FC236}">
                <a16:creationId xmlns:a16="http://schemas.microsoft.com/office/drawing/2014/main" id="{B2F74B66-70E8-2791-5060-9863272FE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7"/>
            <a:ext cx="12194166" cy="68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56D7D-E657-50D8-BEC8-88A217F31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76" y="1041400"/>
            <a:ext cx="7335186" cy="2113902"/>
          </a:xfrm>
        </p:spPr>
        <p:txBody>
          <a:bodyPr/>
          <a:lstStyle/>
          <a:p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TAXI INDUSTRY REVIEW</a:t>
            </a:r>
            <a:b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latin typeface="Arial" panose="020B0604020202020204" pitchFamily="34" charset="0"/>
                <a:cs typeface="Arial" panose="020B0604020202020204" pitchFamily="34" charset="0"/>
              </a:rPr>
              <a:t>How to win the </a:t>
            </a:r>
            <a:r>
              <a:rPr lang="en-GB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competiton</a:t>
            </a:r>
            <a:endParaRPr lang="en-GB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54B1-428B-A4DC-C0F2-D5BE05EFA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31" y="3487738"/>
            <a:ext cx="5276538" cy="1474006"/>
          </a:xfrm>
        </p:spPr>
        <p:txBody>
          <a:bodyPr/>
          <a:lstStyle/>
          <a:p>
            <a:r>
              <a:rPr lang="en-US" b="1" dirty="0"/>
              <a:t>Prepared for : </a:t>
            </a:r>
          </a:p>
          <a:p>
            <a:endParaRPr lang="en-US" b="1" dirty="0"/>
          </a:p>
          <a:p>
            <a:r>
              <a:rPr lang="en-US" b="1" dirty="0"/>
              <a:t>ABC Taxi</a:t>
            </a:r>
            <a:endParaRPr lang="en-GB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C06C4FF-C6AD-B7C3-5678-D9911E6B124C}"/>
              </a:ext>
            </a:extLst>
          </p:cNvPr>
          <p:cNvSpPr txBox="1">
            <a:spLocks/>
          </p:cNvSpPr>
          <p:nvPr/>
        </p:nvSpPr>
        <p:spPr>
          <a:xfrm>
            <a:off x="571343" y="5950609"/>
            <a:ext cx="5724526" cy="3650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0" kern="200" spc="-20" baseline="0">
                <a:solidFill>
                  <a:srgbClr val="24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spc="-20" baseline="0">
                <a:solidFill>
                  <a:srgbClr val="24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800" kern="1200" spc="-20" baseline="0">
                <a:solidFill>
                  <a:srgbClr val="24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spc="-20" baseline="0">
                <a:solidFill>
                  <a:srgbClr val="24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spc="-20" baseline="0">
                <a:solidFill>
                  <a:srgbClr val="24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By : Rico Martin Sitorus</a:t>
            </a:r>
            <a:endParaRPr lang="en-GB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6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0095A-801D-B7F9-C5E1-67A755615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C6E3F-D22D-3D54-5F8A-408E7EC1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179883"/>
            <a:ext cx="12261954" cy="381592"/>
          </a:xfrm>
        </p:spPr>
        <p:txBody>
          <a:bodyPr anchor="t">
            <a:noAutofit/>
          </a:bodyPr>
          <a:lstStyle/>
          <a:p>
            <a:r>
              <a:rPr lang="en-US" sz="1900" dirty="0"/>
              <a:t>Despite of Credit-Card, consider to use QR Code for alternative payment for people who don’t have credit card</a:t>
            </a:r>
            <a:endParaRPr lang="en-US" sz="1900" b="1" i="1" u="sng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5C991F4-2173-8479-5F31-3EC96AE0589A}"/>
              </a:ext>
            </a:extLst>
          </p:cNvPr>
          <p:cNvSpPr txBox="1">
            <a:spLocks/>
          </p:cNvSpPr>
          <p:nvPr/>
        </p:nvSpPr>
        <p:spPr>
          <a:xfrm>
            <a:off x="149902" y="498180"/>
            <a:ext cx="12261954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To help providing fast payment system especially to cater the needs during rush hour in NYC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2E8952-696F-2229-B4FA-A1945DC88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r="32509"/>
          <a:stretch/>
        </p:blipFill>
        <p:spPr bwMode="auto">
          <a:xfrm>
            <a:off x="343623" y="960104"/>
            <a:ext cx="5477658" cy="438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C14DBAD-1D93-95BA-0C11-D7BFD5B3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565" y="960104"/>
            <a:ext cx="6114046" cy="450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3FD075CD-961B-7B16-14AE-EC560AB4CD76}"/>
              </a:ext>
            </a:extLst>
          </p:cNvPr>
          <p:cNvSpPr txBox="1">
            <a:spLocks/>
          </p:cNvSpPr>
          <p:nvPr/>
        </p:nvSpPr>
        <p:spPr>
          <a:xfrm>
            <a:off x="343623" y="5721198"/>
            <a:ext cx="5371377" cy="3533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https://jknylaw.com/blog/worst-traffic-times-in-new-york-city/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0B95275-12D7-E913-20D7-7CAFCEEC45C6}"/>
              </a:ext>
            </a:extLst>
          </p:cNvPr>
          <p:cNvSpPr txBox="1">
            <a:spLocks/>
          </p:cNvSpPr>
          <p:nvPr/>
        </p:nvSpPr>
        <p:spPr>
          <a:xfrm>
            <a:off x="6477002" y="5721198"/>
            <a:ext cx="5371377" cy="3533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https://www.uniqode.com/blog/qr-code-insights/qr-code-usage-united-states</a:t>
            </a:r>
            <a:r>
              <a:rPr lang="en-ID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EE78C-30D5-A022-3EC5-21FA27D15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>
            <a:extLst>
              <a:ext uri="{FF2B5EF4-FFF2-40B4-BE49-F238E27FC236}">
                <a16:creationId xmlns:a16="http://schemas.microsoft.com/office/drawing/2014/main" id="{2263C373-3504-7EB5-2715-CE7D258922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 spc="-30" baseline="0">
                <a:solidFill>
                  <a:srgbClr val="24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Route Effectiveness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&amp;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Passenger Engagement</a:t>
            </a:r>
            <a:endParaRPr lang="en-US" sz="3000" dirty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280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A6263-97EB-9842-29F1-8900F5A38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C918E-B967-782A-3C9F-5113E604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179883"/>
            <a:ext cx="12261954" cy="381592"/>
          </a:xfrm>
        </p:spPr>
        <p:txBody>
          <a:bodyPr anchor="t">
            <a:noAutofit/>
          </a:bodyPr>
          <a:lstStyle/>
          <a:p>
            <a:r>
              <a:rPr lang="en-US" sz="1900" dirty="0"/>
              <a:t>Avoid driving through several heavy traffic location during rush hour if avoidable</a:t>
            </a:r>
            <a:endParaRPr lang="en-US" sz="1900" b="1" i="1" u="sng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A9A48B1-D02C-D4A2-17F9-6EF19C9CAE4C}"/>
              </a:ext>
            </a:extLst>
          </p:cNvPr>
          <p:cNvSpPr txBox="1">
            <a:spLocks/>
          </p:cNvSpPr>
          <p:nvPr/>
        </p:nvSpPr>
        <p:spPr>
          <a:xfrm>
            <a:off x="149902" y="498180"/>
            <a:ext cx="12261954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Provide treats or price cut for the passengers that picked, dropped or through the heavy traffic areas.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0DF41CA-FA38-F943-ABBF-03DE9BB5C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0" y="1198068"/>
            <a:ext cx="5887302" cy="39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6E31872-6CB1-CA82-E70C-AE9C3E24A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8068"/>
            <a:ext cx="6008821" cy="39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9E92C1-2B4B-1381-80C4-A7476E8E3212}"/>
              </a:ext>
            </a:extLst>
          </p:cNvPr>
          <p:cNvSpPr/>
          <p:nvPr/>
        </p:nvSpPr>
        <p:spPr>
          <a:xfrm>
            <a:off x="683113" y="5424070"/>
            <a:ext cx="4442340" cy="130764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 routing through these ID Locations : 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43, 65, 66, 92, 97, 129, 130, 134, 239, 244 and 260 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rush hour to save passenger’s time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6C7982-FDD4-B668-C209-DDA2654AC60E}"/>
              </a:ext>
            </a:extLst>
          </p:cNvPr>
          <p:cNvSpPr/>
          <p:nvPr/>
        </p:nvSpPr>
        <p:spPr>
          <a:xfrm>
            <a:off x="733886" y="5178667"/>
            <a:ext cx="4355431" cy="3182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Avoidable</a:t>
            </a:r>
            <a:endParaRPr lang="en-ID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205900-59CC-6386-97A2-08B2AF712699}"/>
              </a:ext>
            </a:extLst>
          </p:cNvPr>
          <p:cNvSpPr/>
          <p:nvPr/>
        </p:nvSpPr>
        <p:spPr>
          <a:xfrm>
            <a:off x="6851302" y="5261101"/>
            <a:ext cx="4442340" cy="14706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treads, like snacks, to boost passenger’s mood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cut for customers that must drive through the heavy traffic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9E3A68-AF87-0F2E-401A-3752BC0A7AAD}"/>
              </a:ext>
            </a:extLst>
          </p:cNvPr>
          <p:cNvSpPr/>
          <p:nvPr/>
        </p:nvSpPr>
        <p:spPr>
          <a:xfrm>
            <a:off x="6914147" y="5178667"/>
            <a:ext cx="4355431" cy="3182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Avoidable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65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C5E7C-BD2F-1C2A-EEB0-472C32F94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DD55F-6E6E-0B5C-0B7B-ACBD675B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179883"/>
            <a:ext cx="12042098" cy="381592"/>
          </a:xfrm>
        </p:spPr>
        <p:txBody>
          <a:bodyPr anchor="t">
            <a:noAutofit/>
          </a:bodyPr>
          <a:lstStyle/>
          <a:p>
            <a:pPr algn="just"/>
            <a:r>
              <a:rPr lang="en-US" sz="1800" dirty="0"/>
              <a:t>Consider the 16 - 18 USD as the threshold minimum fare before applying the price cut during rush hour for certain regions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18E28CF2-8E91-6A2A-A834-EAC6BBD3ACF2}"/>
              </a:ext>
            </a:extLst>
          </p:cNvPr>
          <p:cNvSpPr txBox="1">
            <a:spLocks/>
          </p:cNvSpPr>
          <p:nvPr/>
        </p:nvSpPr>
        <p:spPr>
          <a:xfrm>
            <a:off x="149902" y="530976"/>
            <a:ext cx="12042098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/>
              <a:t>This can help to promote </a:t>
            </a:r>
            <a:r>
              <a:rPr lang="en-US" sz="1600" dirty="0" err="1"/>
              <a:t>statisfactions</a:t>
            </a:r>
            <a:r>
              <a:rPr lang="en-US" sz="1600" dirty="0"/>
              <a:t> for passengers while also keeping the economic pressure for company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31BEEB-AB59-9F4D-0D8B-B5E355EB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2" y="1198069"/>
            <a:ext cx="7802972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4A4031-E995-5E92-54C1-0F53DA7E99C2}"/>
              </a:ext>
            </a:extLst>
          </p:cNvPr>
          <p:cNvSpPr/>
          <p:nvPr/>
        </p:nvSpPr>
        <p:spPr>
          <a:xfrm>
            <a:off x="4538556" y="1545986"/>
            <a:ext cx="1320823" cy="11319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E47003-4AC4-4109-46D5-DF8509A958AE}"/>
              </a:ext>
            </a:extLst>
          </p:cNvPr>
          <p:cNvSpPr/>
          <p:nvPr/>
        </p:nvSpPr>
        <p:spPr>
          <a:xfrm>
            <a:off x="4800601" y="4040427"/>
            <a:ext cx="962526" cy="18408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>
              <a:solidFill>
                <a:srgbClr val="00B050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89FD443-0B4A-79E3-2FB3-F8BF156E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74" y="1081508"/>
            <a:ext cx="4089224" cy="29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54B4D1-7195-56EE-A6C0-B90645A5ACCF}"/>
              </a:ext>
            </a:extLst>
          </p:cNvPr>
          <p:cNvSpPr/>
          <p:nvPr/>
        </p:nvSpPr>
        <p:spPr>
          <a:xfrm>
            <a:off x="10568538" y="4199799"/>
            <a:ext cx="1473560" cy="130764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50"/>
                </a:solidFill>
              </a:rPr>
              <a:t>Type of Payment :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 = Credit Card</a:t>
            </a:r>
          </a:p>
          <a:p>
            <a:r>
              <a:rPr lang="en-US" sz="1200" dirty="0">
                <a:solidFill>
                  <a:srgbClr val="00B050"/>
                </a:solidFill>
              </a:rPr>
              <a:t>2= Cash</a:t>
            </a:r>
          </a:p>
          <a:p>
            <a:r>
              <a:rPr lang="en-US" sz="1200" dirty="0">
                <a:solidFill>
                  <a:srgbClr val="00B050"/>
                </a:solidFill>
              </a:rPr>
              <a:t>3 = No Charge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4 = Dispute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5 = Unknown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6 = Canceled</a:t>
            </a:r>
            <a:endParaRPr lang="en-ID" sz="1200" dirty="0">
              <a:solidFill>
                <a:srgbClr val="00B05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6B912C-ACE6-5603-0492-D6538EB0B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29040"/>
              </p:ext>
            </p:extLst>
          </p:nvPr>
        </p:nvGraphicFramePr>
        <p:xfrm>
          <a:off x="8440461" y="4199799"/>
          <a:ext cx="1973365" cy="1584960"/>
        </p:xfrm>
        <a:graphic>
          <a:graphicData uri="http://schemas.openxmlformats.org/drawingml/2006/table">
            <a:tbl>
              <a:tblPr/>
              <a:tblGrid>
                <a:gridCol w="1032656">
                  <a:extLst>
                    <a:ext uri="{9D8B030D-6E8A-4147-A177-3AD203B41FA5}">
                      <a16:colId xmlns:a16="http://schemas.microsoft.com/office/drawing/2014/main" val="3330496310"/>
                    </a:ext>
                  </a:extLst>
                </a:gridCol>
                <a:gridCol w="940709">
                  <a:extLst>
                    <a:ext uri="{9D8B030D-6E8A-4147-A177-3AD203B41FA5}">
                      <a16:colId xmlns:a16="http://schemas.microsoft.com/office/drawing/2014/main" val="1598312416"/>
                    </a:ext>
                  </a:extLst>
                </a:gridCol>
              </a:tblGrid>
              <a:tr h="1474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each payment 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923711"/>
                  </a:ext>
                </a:extLst>
              </a:tr>
              <a:tr h="14743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Fare (USD)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69054"/>
                  </a:ext>
                </a:extLst>
              </a:tr>
              <a:tr h="1404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956377"/>
                  </a:ext>
                </a:extLst>
              </a:tr>
              <a:tr h="1404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077493"/>
                  </a:ext>
                </a:extLst>
              </a:tr>
              <a:tr h="1404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81676"/>
                  </a:ext>
                </a:extLst>
              </a:tr>
              <a:tr h="1404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218459"/>
                  </a:ext>
                </a:extLst>
              </a:tr>
              <a:tr h="1404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306350"/>
                  </a:ext>
                </a:extLst>
              </a:tr>
              <a:tr h="147432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0201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E8808E-67A5-3386-67B5-00C9A2CF6C8C}"/>
              </a:ext>
            </a:extLst>
          </p:cNvPr>
          <p:cNvSpPr/>
          <p:nvPr/>
        </p:nvSpPr>
        <p:spPr>
          <a:xfrm>
            <a:off x="8440461" y="1229940"/>
            <a:ext cx="1100582" cy="26562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BC2404-AA0A-CF6E-CF70-06902E5CFFDC}"/>
              </a:ext>
            </a:extLst>
          </p:cNvPr>
          <p:cNvSpPr/>
          <p:nvPr/>
        </p:nvSpPr>
        <p:spPr>
          <a:xfrm>
            <a:off x="8440461" y="4728411"/>
            <a:ext cx="1973365" cy="3374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7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95D8E-EFFF-0D6F-4CE6-208CD25A2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>
            <a:extLst>
              <a:ext uri="{FF2B5EF4-FFF2-40B4-BE49-F238E27FC236}">
                <a16:creationId xmlns:a16="http://schemas.microsoft.com/office/drawing/2014/main" id="{A0FFA93D-1696-C702-2528-E50CDA7B01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 spc="-30" baseline="0">
                <a:solidFill>
                  <a:srgbClr val="24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Special Price or Promotion</a:t>
            </a:r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For Airport Transport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289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7F49E-E544-338A-3067-893B32477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B19A4-33B0-9E3C-D9E1-4D7E2E86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179883"/>
            <a:ext cx="12042098" cy="381592"/>
          </a:xfrm>
        </p:spPr>
        <p:txBody>
          <a:bodyPr anchor="t">
            <a:noAutofit/>
          </a:bodyPr>
          <a:lstStyle/>
          <a:p>
            <a:pPr algn="just"/>
            <a:r>
              <a:rPr lang="en-US" sz="1800" dirty="0"/>
              <a:t>Consider the special price or price discount for passengers commute to the airport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CB05FB9-3398-EE13-BF5D-9199B82BD31C}"/>
              </a:ext>
            </a:extLst>
          </p:cNvPr>
          <p:cNvSpPr txBox="1">
            <a:spLocks/>
          </p:cNvSpPr>
          <p:nvPr/>
        </p:nvSpPr>
        <p:spPr>
          <a:xfrm>
            <a:off x="149902" y="530976"/>
            <a:ext cx="12042098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600" dirty="0"/>
              <a:t>As the distance and price usually higher compared to standard or negotiated ones. The initiative may promote more customer </a:t>
            </a:r>
            <a:r>
              <a:rPr lang="en-US" sz="1600" dirty="0" err="1"/>
              <a:t>statisfaction</a:t>
            </a:r>
            <a:endParaRPr lang="en-US" sz="1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7CE5F63-9B77-B812-4CE3-BE46B6C8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06" y="912568"/>
            <a:ext cx="8094746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C55F4D-D72A-F858-F6C1-B21F67A89D84}"/>
              </a:ext>
            </a:extLst>
          </p:cNvPr>
          <p:cNvSpPr/>
          <p:nvPr/>
        </p:nvSpPr>
        <p:spPr>
          <a:xfrm>
            <a:off x="10243684" y="1769419"/>
            <a:ext cx="1691641" cy="185208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50"/>
                </a:solidFill>
              </a:rPr>
              <a:t>Type of </a:t>
            </a:r>
            <a:r>
              <a:rPr lang="en-US" sz="1200" dirty="0" err="1">
                <a:solidFill>
                  <a:srgbClr val="00B050"/>
                </a:solidFill>
              </a:rPr>
              <a:t>RatecodeID</a:t>
            </a:r>
            <a:r>
              <a:rPr lang="en-US" sz="1200" dirty="0">
                <a:solidFill>
                  <a:srgbClr val="00B050"/>
                </a:solidFill>
              </a:rPr>
              <a:t> :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 = Standard</a:t>
            </a:r>
          </a:p>
          <a:p>
            <a:r>
              <a:rPr lang="en-US" sz="1200" dirty="0">
                <a:solidFill>
                  <a:srgbClr val="00B050"/>
                </a:solidFill>
              </a:rPr>
              <a:t>2= JFK</a:t>
            </a:r>
          </a:p>
          <a:p>
            <a:r>
              <a:rPr lang="en-US" sz="1200" dirty="0">
                <a:solidFill>
                  <a:srgbClr val="00B050"/>
                </a:solidFill>
              </a:rPr>
              <a:t>3 = Newark</a:t>
            </a:r>
          </a:p>
          <a:p>
            <a:r>
              <a:rPr lang="en-US" sz="1200" dirty="0">
                <a:solidFill>
                  <a:srgbClr val="00B050"/>
                </a:solidFill>
              </a:rPr>
              <a:t>4 = </a:t>
            </a:r>
            <a:r>
              <a:rPr lang="en-US" sz="1200" dirty="0" err="1">
                <a:solidFill>
                  <a:srgbClr val="00B050"/>
                </a:solidFill>
              </a:rPr>
              <a:t>Nassasu</a:t>
            </a:r>
            <a:r>
              <a:rPr lang="en-US" sz="1200" dirty="0">
                <a:solidFill>
                  <a:srgbClr val="00B050"/>
                </a:solidFill>
              </a:rPr>
              <a:t> or Westchester</a:t>
            </a:r>
          </a:p>
          <a:p>
            <a:r>
              <a:rPr lang="en-US" sz="1200" dirty="0">
                <a:solidFill>
                  <a:srgbClr val="00B050"/>
                </a:solidFill>
              </a:rPr>
              <a:t>5 = Negotiated</a:t>
            </a:r>
          </a:p>
        </p:txBody>
      </p:sp>
    </p:spTree>
    <p:extLst>
      <p:ext uri="{BB962C8B-B14F-4D97-AF65-F5344CB8AC3E}">
        <p14:creationId xmlns:p14="http://schemas.microsoft.com/office/powerpoint/2010/main" val="179642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663D-72DE-4471-B763-965BCA84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67" y="371117"/>
            <a:ext cx="11246400" cy="524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Conclusions and </a:t>
            </a:r>
            <a:r>
              <a:rPr lang="en-US" dirty="0" err="1">
                <a:latin typeface="Arial" panose="020B0604020202020204" pitchFamily="34" charset="0"/>
              </a:rPr>
              <a:t>Recomendations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7CA1E-1638-4BA6-8B89-1732940B10D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9634" y="6333067"/>
            <a:ext cx="732367" cy="524933"/>
          </a:xfrm>
        </p:spPr>
        <p:txBody>
          <a:bodyPr/>
          <a:lstStyle/>
          <a:p>
            <a:pPr algn="r" defTabSz="914354" fontAlgn="base">
              <a:spcBef>
                <a:spcPct val="0"/>
              </a:spcBef>
              <a:spcAft>
                <a:spcPct val="0"/>
              </a:spcAft>
              <a:defRPr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 panose="020B0604020202020204" pitchFamily="34" charset="0"/>
                <a:sym typeface="Montserrat Light"/>
              </a:rPr>
              <a:pPr algn="r" defTabSz="914354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" sz="1000">
              <a:solidFill>
                <a:srgbClr val="000000"/>
              </a:solidFill>
              <a:latin typeface="Arial" panose="020B0604020202020204" pitchFamily="34" charset="0"/>
              <a:sym typeface="Montserrat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76B6E5-5DC9-6E1B-A410-8877F48F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70689"/>
              </p:ext>
            </p:extLst>
          </p:nvPr>
        </p:nvGraphicFramePr>
        <p:xfrm>
          <a:off x="472801" y="960682"/>
          <a:ext cx="11246399" cy="517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663">
                  <a:extLst>
                    <a:ext uri="{9D8B030D-6E8A-4147-A177-3AD203B41FA5}">
                      <a16:colId xmlns:a16="http://schemas.microsoft.com/office/drawing/2014/main" val="3951923886"/>
                    </a:ext>
                  </a:extLst>
                </a:gridCol>
                <a:gridCol w="6460736">
                  <a:extLst>
                    <a:ext uri="{9D8B030D-6E8A-4147-A177-3AD203B41FA5}">
                      <a16:colId xmlns:a16="http://schemas.microsoft.com/office/drawing/2014/main" val="1213387042"/>
                    </a:ext>
                  </a:extLst>
                </a:gridCol>
              </a:tblGrid>
              <a:tr h="3558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Situation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Call-to-Action: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67628"/>
                  </a:ext>
                </a:extLst>
              </a:tr>
              <a:tr h="126830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+mj-lt"/>
                        </a:rPr>
                        <a:t>ABC Taxi want to understand the current performance of the taxi industry.</a:t>
                      </a:r>
                    </a:p>
                    <a:p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+mj-lt"/>
                        </a:rPr>
                        <a:t>The information will be useful for them to win the provider competition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85725" indent="-17463">
                        <a:buFontTx/>
                        <a:buNone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j-lt"/>
                          <a:cs typeface="Calibri" panose="020F0502020204030204" pitchFamily="34" charset="0"/>
                        </a:rPr>
                        <a:t> </a:t>
                      </a:r>
                      <a:endParaRPr lang="id-ID" sz="1400" b="0" dirty="0">
                        <a:solidFill>
                          <a:srgbClr val="FF0000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marL="85725" indent="-17463" algn="just">
                        <a:buFont typeface="Arial" panose="020B0604020202020204" pitchFamily="34" charset="0"/>
                        <a:buChar char="•"/>
                      </a:pPr>
                      <a:r>
                        <a:rPr lang="id-ID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Utilize the </a:t>
                      </a: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 Card (CC) and currently emerging QR Code </a:t>
                      </a:r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 to promote fast and easy payment method that cater both people with CC and without CC</a:t>
                      </a:r>
                    </a:p>
                    <a:p>
                      <a:pPr marL="85725" indent="-17463" algn="just">
                        <a:buFontTx/>
                        <a:buNone/>
                      </a:pP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" marR="0" lvl="0" indent="-17463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Avoid</a:t>
                      </a:r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driving through certain the areas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43, 65, 66, 92, 97, 129, 130, 134, 239, 244 and 260 </a:t>
                      </a:r>
                    </a:p>
                    <a:p>
                      <a:pPr marL="85725" indent="-17463" algn="just">
                        <a:buFontTx/>
                        <a:buNone/>
                      </a:pPr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rush hour, and improve our fleets during this period</a:t>
                      </a:r>
                    </a:p>
                    <a:p>
                      <a:pPr marL="85725" indent="-17463" algn="just">
                        <a:buFontTx/>
                        <a:buNone/>
                      </a:pP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" indent="-17463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treats or price cut</a:t>
                      </a:r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passengers that must travel to or through area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43, 65, 66, 92, 97, 129, 130, 134, 239, 244 and 260 </a:t>
                      </a:r>
                    </a:p>
                    <a:p>
                      <a:pPr marL="85725" indent="-17463" algn="just">
                        <a:buFontTx/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" indent="-17463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discount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 is when minimum fare around 16 – 18 USD</a:t>
                      </a:r>
                    </a:p>
                    <a:p>
                      <a:pPr marL="85725" indent="-17463" algn="just">
                        <a:buFont typeface="Arial" panose="020B0604020202020204" pitchFamily="34" charset="0"/>
                        <a:buChar char="•"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5725" indent="-17463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 to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special price or discount for long-range commuting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like to airport 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52491"/>
                  </a:ext>
                </a:extLst>
              </a:tr>
              <a:tr h="355855">
                <a:tc>
                  <a:txBody>
                    <a:bodyPr/>
                    <a:lstStyle/>
                    <a:p>
                      <a:pPr marL="0" lvl="2" indent="0"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Complication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Answer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83261"/>
                  </a:ext>
                </a:extLst>
              </a:tr>
              <a:tr h="104899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In general, the passengers’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statisfactions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 in taxi industry impacted by the inevitable traffic jam.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Focus on recovering Colgate’s share loss from Uber Premium, Upper Value &amp; Mid Priced, while maintaining our strong momentum in Super Premium.</a:t>
                      </a:r>
                    </a:p>
                    <a:p>
                      <a:endParaRPr lang="en-US" sz="1200" b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Recovering Losses: </a:t>
                      </a:r>
                    </a:p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Consider price promotion for our Upper Value 1X1 which is threatened by Berman’s growth in distribution.</a:t>
                      </a:r>
                    </a:p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Focus on driving distribution for Colgate Gum Clean &amp; Extra Clean Soft 1x1 due to the growing competitiveness of Berman Active Anti Bacterial 1x1</a:t>
                      </a:r>
                    </a:p>
                    <a:p>
                      <a:endParaRPr lang="en-US" sz="1200" b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Opportunity for further growth: </a:t>
                      </a:r>
                    </a:p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In Super Premium, drive demand for Ultra Soft x1.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088719"/>
                  </a:ext>
                </a:extLst>
              </a:tr>
              <a:tr h="35585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Question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408883"/>
                  </a:ext>
                </a:extLst>
              </a:tr>
              <a:tr h="1790557">
                <a:tc>
                  <a:txBody>
                    <a:bodyPr/>
                    <a:lstStyle/>
                    <a:p>
                      <a:r>
                        <a:rPr lang="id-ID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What can we do to improve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passenger’s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statisfactions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.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That may help to win our passenger’s heart and maintain users penetration and retention.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4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>
            <a:extLst>
              <a:ext uri="{FF2B5EF4-FFF2-40B4-BE49-F238E27FC236}">
                <a16:creationId xmlns:a16="http://schemas.microsoft.com/office/drawing/2014/main" id="{DBD05C46-AEB7-63D6-E7F3-ED69A20C81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5515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 spc="-30" baseline="0">
                <a:solidFill>
                  <a:srgbClr val="24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en-US" sz="3000" dirty="0"/>
              <a:t>Today’s</a:t>
            </a:r>
            <a:br>
              <a:rPr lang="en-US" sz="3000" dirty="0"/>
            </a:br>
            <a:r>
              <a:rPr lang="en-US" sz="3000" dirty="0"/>
              <a:t>Agenda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038C0D0-4514-2126-069D-F94949977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976275"/>
              </p:ext>
            </p:extLst>
          </p:nvPr>
        </p:nvGraphicFramePr>
        <p:xfrm>
          <a:off x="4055159" y="57671"/>
          <a:ext cx="8136841" cy="6523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52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E3499-0B7E-0DE4-0F49-09AFC911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>
            <a:extLst>
              <a:ext uri="{FF2B5EF4-FFF2-40B4-BE49-F238E27FC236}">
                <a16:creationId xmlns:a16="http://schemas.microsoft.com/office/drawing/2014/main" id="{A6FE186D-BB44-3842-7DD5-528B5363FA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 spc="-30" baseline="0">
                <a:solidFill>
                  <a:srgbClr val="24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CUSTOMER STATISFACTION REVIEW</a:t>
            </a:r>
            <a:r>
              <a:rPr lang="en-US" sz="3000" dirty="0"/>
              <a:t>.</a:t>
            </a:r>
          </a:p>
          <a:p>
            <a:pPr algn="ctr"/>
            <a:endParaRPr lang="en-US" sz="3000" dirty="0"/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DO THE CUSTOMER STATISFIED WITH THE CURRENT TAXI INDUSTRY ?</a:t>
            </a:r>
          </a:p>
        </p:txBody>
      </p:sp>
    </p:spTree>
    <p:extLst>
      <p:ext uri="{BB962C8B-B14F-4D97-AF65-F5344CB8AC3E}">
        <p14:creationId xmlns:p14="http://schemas.microsoft.com/office/powerpoint/2010/main" val="7154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B0CA70-91BB-55CA-30F3-68C6A907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2" y="229397"/>
            <a:ext cx="11449050" cy="332077"/>
          </a:xfrm>
        </p:spPr>
        <p:txBody>
          <a:bodyPr anchor="t">
            <a:noAutofit/>
          </a:bodyPr>
          <a:lstStyle/>
          <a:p>
            <a:r>
              <a:rPr lang="en-US" sz="1800" dirty="0"/>
              <a:t>From the chart, we can observe that </a:t>
            </a:r>
            <a:r>
              <a:rPr lang="en-US" sz="1800" dirty="0" err="1"/>
              <a:t>congestion_surcharge</a:t>
            </a:r>
            <a:r>
              <a:rPr lang="en-US" sz="1800" dirty="0"/>
              <a:t> and </a:t>
            </a:r>
            <a:r>
              <a:rPr lang="en-US" sz="1800" dirty="0" err="1"/>
              <a:t>tip_amount</a:t>
            </a:r>
            <a:r>
              <a:rPr lang="en-US" sz="1800" dirty="0"/>
              <a:t> contribute quite significant to taxi industry income, with average </a:t>
            </a:r>
            <a:r>
              <a:rPr lang="en-US" sz="1800" dirty="0" err="1"/>
              <a:t>percentange</a:t>
            </a:r>
            <a:r>
              <a:rPr lang="en-US" sz="1800" dirty="0"/>
              <a:t> within 20%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054447-D1A3-102F-DDCD-2333F13A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2" y="1209645"/>
            <a:ext cx="5182889" cy="545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FBC416-1795-E21F-CC68-CA702A06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50" y="1209675"/>
            <a:ext cx="53530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1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0348-6AAD-222D-5BED-DE3B41A13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1083B-E316-B652-4312-854A87B3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179883"/>
            <a:ext cx="12261954" cy="381592"/>
          </a:xfrm>
        </p:spPr>
        <p:txBody>
          <a:bodyPr anchor="t">
            <a:noAutofit/>
          </a:bodyPr>
          <a:lstStyle/>
          <a:p>
            <a:r>
              <a:rPr lang="en-US" sz="1900" dirty="0"/>
              <a:t>Checking the </a:t>
            </a:r>
            <a:r>
              <a:rPr lang="en-US" sz="1900" dirty="0" err="1"/>
              <a:t>statisfaction</a:t>
            </a:r>
            <a:r>
              <a:rPr lang="en-US" sz="1900" dirty="0"/>
              <a:t> using the tip vs </a:t>
            </a:r>
            <a:r>
              <a:rPr lang="en-US" sz="1900" dirty="0" err="1"/>
              <a:t>congestion_surcharge</a:t>
            </a:r>
            <a:r>
              <a:rPr lang="en-US" sz="1900" dirty="0"/>
              <a:t> using spearmen since the data not normally distributed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273F87-51CC-AD49-C58B-CB9FA019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7" y="1454046"/>
            <a:ext cx="8214609" cy="522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859A2C2D-9850-5419-5BFA-CAF9C912D9CD}"/>
              </a:ext>
            </a:extLst>
          </p:cNvPr>
          <p:cNvSpPr txBox="1">
            <a:spLocks/>
          </p:cNvSpPr>
          <p:nvPr/>
        </p:nvSpPr>
        <p:spPr>
          <a:xfrm>
            <a:off x="149902" y="498180"/>
            <a:ext cx="12261954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The Spearman’s results show strong correlation between tip and congestion surcharge, although with positive direction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731025D-D813-C90E-F3D9-67C7F5AB2A5C}"/>
              </a:ext>
            </a:extLst>
          </p:cNvPr>
          <p:cNvSpPr txBox="1">
            <a:spLocks/>
          </p:cNvSpPr>
          <p:nvPr/>
        </p:nvSpPr>
        <p:spPr>
          <a:xfrm>
            <a:off x="149902" y="902913"/>
            <a:ext cx="12261954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Need </a:t>
            </a:r>
            <a:r>
              <a:rPr lang="en-US" sz="1600" dirty="0" err="1"/>
              <a:t>futher</a:t>
            </a:r>
            <a:r>
              <a:rPr lang="en-US" sz="1600" dirty="0"/>
              <a:t> check, as this result contrary to the first hypothesis where people tend to </a:t>
            </a:r>
            <a:r>
              <a:rPr lang="en-US" sz="1600" dirty="0" err="1"/>
              <a:t>distatisfied</a:t>
            </a:r>
            <a:r>
              <a:rPr lang="en-US" sz="1600" dirty="0"/>
              <a:t> when stuck in traffic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ABD82-89DE-9E92-7FC2-DEE4BA9B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04748"/>
              </p:ext>
            </p:extLst>
          </p:nvPr>
        </p:nvGraphicFramePr>
        <p:xfrm>
          <a:off x="8579916" y="1722164"/>
          <a:ext cx="3112411" cy="1560682"/>
        </p:xfrm>
        <a:graphic>
          <a:graphicData uri="http://schemas.openxmlformats.org/drawingml/2006/table">
            <a:tbl>
              <a:tblPr/>
              <a:tblGrid>
                <a:gridCol w="1628716">
                  <a:extLst>
                    <a:ext uri="{9D8B030D-6E8A-4147-A177-3AD203B41FA5}">
                      <a16:colId xmlns:a16="http://schemas.microsoft.com/office/drawing/2014/main" val="49746383"/>
                    </a:ext>
                  </a:extLst>
                </a:gridCol>
                <a:gridCol w="1483695">
                  <a:extLst>
                    <a:ext uri="{9D8B030D-6E8A-4147-A177-3AD203B41FA5}">
                      <a16:colId xmlns:a16="http://schemas.microsoft.com/office/drawing/2014/main" val="3848383857"/>
                    </a:ext>
                  </a:extLst>
                </a:gridCol>
              </a:tblGrid>
              <a:tr h="94541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Spearman's Results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(Congestion Surcharge vs Tip Frequency)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05776"/>
                  </a:ext>
                </a:extLst>
              </a:tr>
              <a:tr h="30013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847924"/>
                  </a:ext>
                </a:extLst>
              </a:tr>
              <a:tr h="315138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237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5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E4F5E-2220-5EE1-BCF5-6BDFFEA77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14949-1A02-9625-4CF6-4DC7E7BD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179883"/>
            <a:ext cx="12261954" cy="381592"/>
          </a:xfrm>
        </p:spPr>
        <p:txBody>
          <a:bodyPr anchor="t">
            <a:noAutofit/>
          </a:bodyPr>
          <a:lstStyle/>
          <a:p>
            <a:r>
              <a:rPr lang="en-US" sz="1900" dirty="0"/>
              <a:t>In more granular view we can obtain that </a:t>
            </a:r>
            <a:r>
              <a:rPr lang="en-US" sz="1900" b="1" i="1" u="sng" dirty="0"/>
              <a:t>there’s indication that people will </a:t>
            </a:r>
            <a:r>
              <a:rPr lang="en-US" sz="1900" b="1" i="1" u="sng" dirty="0" err="1"/>
              <a:t>disstatisfied</a:t>
            </a:r>
            <a:r>
              <a:rPr lang="en-US" sz="1900" b="1" i="1" u="sng" dirty="0"/>
              <a:t> when stuck in traffic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2002B69-D61E-23A4-2A8F-DE3A679837DA}"/>
              </a:ext>
            </a:extLst>
          </p:cNvPr>
          <p:cNvSpPr txBox="1">
            <a:spLocks/>
          </p:cNvSpPr>
          <p:nvPr/>
        </p:nvSpPr>
        <p:spPr>
          <a:xfrm>
            <a:off x="149902" y="498180"/>
            <a:ext cx="12261954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As the number of people who give tip when there’s no congestion surcharge (due to traffic jam) is significantly higher compared to other condition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49C3EB-B40E-2E40-54DA-71632A4F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60" y="1198069"/>
            <a:ext cx="6891251" cy="565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8C5808F-8394-F2BA-831C-937E2AEEDD17}"/>
              </a:ext>
            </a:extLst>
          </p:cNvPr>
          <p:cNvSpPr/>
          <p:nvPr/>
        </p:nvSpPr>
        <p:spPr>
          <a:xfrm>
            <a:off x="3327816" y="1723869"/>
            <a:ext cx="2323476" cy="19936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B72C77-8C16-D744-A4C8-358F5158983C}"/>
              </a:ext>
            </a:extLst>
          </p:cNvPr>
          <p:cNvCxnSpPr>
            <a:cxnSpLocks/>
          </p:cNvCxnSpPr>
          <p:nvPr/>
        </p:nvCxnSpPr>
        <p:spPr>
          <a:xfrm flipH="1">
            <a:off x="2481417" y="3110459"/>
            <a:ext cx="8463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050AF0-5AB7-0BCD-1E48-CDA067C9C424}"/>
              </a:ext>
            </a:extLst>
          </p:cNvPr>
          <p:cNvSpPr/>
          <p:nvPr/>
        </p:nvSpPr>
        <p:spPr>
          <a:xfrm>
            <a:off x="315884" y="1948723"/>
            <a:ext cx="2165533" cy="17388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We can </a:t>
            </a:r>
            <a:r>
              <a:rPr lang="en-US" sz="1600" dirty="0" err="1">
                <a:solidFill>
                  <a:srgbClr val="FF0000"/>
                </a:solidFill>
              </a:rPr>
              <a:t>ingnore</a:t>
            </a:r>
            <a:r>
              <a:rPr lang="en-US" sz="1600" dirty="0">
                <a:solidFill>
                  <a:srgbClr val="FF0000"/>
                </a:solidFill>
              </a:rPr>
              <a:t> this quadrant, since this quadrant denotes the people who don’t give tip </a:t>
            </a:r>
            <a:r>
              <a:rPr lang="en-US" sz="1600" dirty="0" err="1">
                <a:solidFill>
                  <a:srgbClr val="FF0000"/>
                </a:solidFill>
              </a:rPr>
              <a:t>eventhough</a:t>
            </a:r>
            <a:r>
              <a:rPr lang="en-US" sz="1600" dirty="0">
                <a:solidFill>
                  <a:srgbClr val="FF0000"/>
                </a:solidFill>
              </a:rPr>
              <a:t> they don’t trap in traffic</a:t>
            </a:r>
            <a:endParaRPr lang="en-ID" sz="1600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BA2B9-20B2-3CF4-9A95-3B10CA0D9A66}"/>
              </a:ext>
            </a:extLst>
          </p:cNvPr>
          <p:cNvSpPr/>
          <p:nvPr/>
        </p:nvSpPr>
        <p:spPr>
          <a:xfrm>
            <a:off x="6084985" y="1821306"/>
            <a:ext cx="2323476" cy="1993692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1A5636-BFE1-E30E-B8DA-DAC6BF4586FB}"/>
              </a:ext>
            </a:extLst>
          </p:cNvPr>
          <p:cNvSpPr/>
          <p:nvPr/>
        </p:nvSpPr>
        <p:spPr>
          <a:xfrm>
            <a:off x="9710583" y="1948723"/>
            <a:ext cx="2165533" cy="1738858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B050"/>
                </a:solidFill>
              </a:rPr>
              <a:t>People will be more likely to give tip when they don’t stuck at the traffic jam</a:t>
            </a:r>
            <a:endParaRPr lang="en-ID" sz="16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C1486-EE54-7822-F7E2-00326D9FA757}"/>
              </a:ext>
            </a:extLst>
          </p:cNvPr>
          <p:cNvCxnSpPr/>
          <p:nvPr/>
        </p:nvCxnSpPr>
        <p:spPr>
          <a:xfrm>
            <a:off x="8408461" y="3222885"/>
            <a:ext cx="130212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5271-F105-4B96-D281-D12B6C566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>
            <a:extLst>
              <a:ext uri="{FF2B5EF4-FFF2-40B4-BE49-F238E27FC236}">
                <a16:creationId xmlns:a16="http://schemas.microsoft.com/office/drawing/2014/main" id="{991DCE6D-4123-DA77-4F26-52EE0CE119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 spc="-30" baseline="0">
                <a:solidFill>
                  <a:srgbClr val="24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HOW TO IMPROVE MORE PASSENGER STATISFACTION 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9936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D958C-635F-0AE7-CB4C-5F5F0EA6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>
            <a:extLst>
              <a:ext uri="{FF2B5EF4-FFF2-40B4-BE49-F238E27FC236}">
                <a16:creationId xmlns:a16="http://schemas.microsoft.com/office/drawing/2014/main" id="{5E4AF9EC-F390-E935-F3CC-CCE30EF63A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 spc="-30" baseline="0">
                <a:solidFill>
                  <a:srgbClr val="24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endParaRPr lang="id-ID" dirty="0"/>
          </a:p>
          <a:p>
            <a:pPr algn="ctr"/>
            <a:r>
              <a:rPr lang="en-US" sz="3000" dirty="0">
                <a:solidFill>
                  <a:schemeClr val="bg1"/>
                </a:solidFill>
                <a:latin typeface="Arial Black" panose="020B0A04020102020204" pitchFamily="34" charset="0"/>
              </a:rPr>
              <a:t>Provide more time-saving payment method for easy and quick payment</a:t>
            </a:r>
            <a:endParaRPr lang="en-US" sz="3000" dirty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0086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D3370-012F-D1EF-23C6-C51D14583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AC352-9C21-09EB-A5BE-1532CE9B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2" y="179883"/>
            <a:ext cx="12261954" cy="381592"/>
          </a:xfrm>
        </p:spPr>
        <p:txBody>
          <a:bodyPr anchor="t">
            <a:noAutofit/>
          </a:bodyPr>
          <a:lstStyle/>
          <a:p>
            <a:r>
              <a:rPr lang="en-US" sz="1900" dirty="0"/>
              <a:t>Increase the number of Credit-Card Payment System in our vehicles and sought to see more </a:t>
            </a:r>
            <a:r>
              <a:rPr lang="en-US" sz="1900" dirty="0" err="1"/>
              <a:t>pratice</a:t>
            </a:r>
            <a:r>
              <a:rPr lang="en-US" sz="1900" dirty="0"/>
              <a:t> payment system</a:t>
            </a:r>
            <a:endParaRPr lang="en-US" sz="1900" b="1" i="1" u="sng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94D3F68-EFDA-8608-90E4-5C8D0682D58B}"/>
              </a:ext>
            </a:extLst>
          </p:cNvPr>
          <p:cNvSpPr txBox="1">
            <a:spLocks/>
          </p:cNvSpPr>
          <p:nvPr/>
        </p:nvSpPr>
        <p:spPr>
          <a:xfrm>
            <a:off x="149902" y="498180"/>
            <a:ext cx="12261954" cy="381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As credit card usage shows significant increase during rush hour, indicating people want the practice / time – saving method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C6494A-CA26-A2EF-80F7-DBDE2935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2" y="1708549"/>
            <a:ext cx="5951095" cy="34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9C864F4-DF49-B024-EA7B-114E2030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8550"/>
            <a:ext cx="6096000" cy="344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899168-DBF6-5BBE-88F5-C94E1FE45ECC}"/>
              </a:ext>
            </a:extLst>
          </p:cNvPr>
          <p:cNvSpPr/>
          <p:nvPr/>
        </p:nvSpPr>
        <p:spPr>
          <a:xfrm>
            <a:off x="5243082" y="5149448"/>
            <a:ext cx="1705835" cy="130764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50"/>
                </a:solidFill>
              </a:rPr>
              <a:t>Type of Payment :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1 = Credit Card</a:t>
            </a:r>
          </a:p>
          <a:p>
            <a:r>
              <a:rPr lang="en-US" sz="1200" dirty="0">
                <a:solidFill>
                  <a:srgbClr val="00B050"/>
                </a:solidFill>
              </a:rPr>
              <a:t>2= Cash</a:t>
            </a:r>
          </a:p>
          <a:p>
            <a:r>
              <a:rPr lang="en-US" sz="1200" dirty="0">
                <a:solidFill>
                  <a:srgbClr val="00B050"/>
                </a:solidFill>
              </a:rPr>
              <a:t>3 = No Charge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4 = Dispute</a:t>
            </a:r>
          </a:p>
          <a:p>
            <a:r>
              <a:rPr lang="en-US" sz="1200" dirty="0">
                <a:solidFill>
                  <a:srgbClr val="00B050"/>
                </a:solidFill>
              </a:rPr>
              <a:t>5 = Unknown</a:t>
            </a:r>
          </a:p>
          <a:p>
            <a:r>
              <a:rPr lang="en-US" sz="1200" dirty="0">
                <a:solidFill>
                  <a:srgbClr val="00B050"/>
                </a:solidFill>
              </a:rPr>
              <a:t>6 = Canceled</a:t>
            </a:r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5E0135-14B9-DEEE-C53A-83F9B081B15C}"/>
              </a:ext>
            </a:extLst>
          </p:cNvPr>
          <p:cNvSpPr/>
          <p:nvPr/>
        </p:nvSpPr>
        <p:spPr>
          <a:xfrm>
            <a:off x="10025219" y="1900003"/>
            <a:ext cx="1052512" cy="32494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A46D3E-0B68-A2AC-0EC9-DB242F599D2B}"/>
              </a:ext>
            </a:extLst>
          </p:cNvPr>
          <p:cNvSpPr/>
          <p:nvPr/>
        </p:nvSpPr>
        <p:spPr>
          <a:xfrm>
            <a:off x="3902529" y="1995729"/>
            <a:ext cx="952500" cy="30428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0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824</Words>
  <Application>Microsoft Office PowerPoint</Application>
  <PresentationFormat>Widescreen</PresentationFormat>
  <Paragraphs>183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Montserrat</vt:lpstr>
      <vt:lpstr>Office Theme</vt:lpstr>
      <vt:lpstr>TAXI INDUSTRY REVIEW  How to win the competiton</vt:lpstr>
      <vt:lpstr>PowerPoint Presentation</vt:lpstr>
      <vt:lpstr>PowerPoint Presentation</vt:lpstr>
      <vt:lpstr>From the chart, we can observe that congestion_surcharge and tip_amount contribute quite significant to taxi industry income, with average percentange within 20%</vt:lpstr>
      <vt:lpstr>Checking the statisfaction using the tip vs congestion_surcharge using spearmen since the data not normally distributed</vt:lpstr>
      <vt:lpstr>In more granular view we can obtain that there’s indication that people will disstatisfied when stuck in traffic </vt:lpstr>
      <vt:lpstr>PowerPoint Presentation</vt:lpstr>
      <vt:lpstr>PowerPoint Presentation</vt:lpstr>
      <vt:lpstr>Increase the number of Credit-Card Payment System in our vehicles and sought to see more pratice payment system</vt:lpstr>
      <vt:lpstr>Despite of Credit-Card, consider to use QR Code for alternative payment for people who don’t have credit card</vt:lpstr>
      <vt:lpstr>PowerPoint Presentation</vt:lpstr>
      <vt:lpstr>Avoid driving through several heavy traffic location during rush hour if avoidable</vt:lpstr>
      <vt:lpstr>Consider the 16 - 18 USD as the threshold minimum fare before applying the price cut during rush hour for certain regions</vt:lpstr>
      <vt:lpstr>PowerPoint Presentation</vt:lpstr>
      <vt:lpstr>Consider the special price or price discount for passengers commute to the airport</vt:lpstr>
      <vt:lpstr>Conclusions and Recomendations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rico martin sitorus</dc:creator>
  <cp:lastModifiedBy>rico martin sitorus</cp:lastModifiedBy>
  <cp:revision>1</cp:revision>
  <dcterms:created xsi:type="dcterms:W3CDTF">2024-11-01T11:50:13Z</dcterms:created>
  <dcterms:modified xsi:type="dcterms:W3CDTF">2024-11-01T14:57:42Z</dcterms:modified>
</cp:coreProperties>
</file>