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Easy Testing &amp; Development w/ django-fixtureless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Rico Cordova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62" y="1216687"/>
            <a:ext cx="4489275" cy="36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Motivation: Fixtures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96" y="1437525"/>
            <a:ext cx="2199599" cy="32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050" y="1437525"/>
            <a:ext cx="3310767" cy="32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870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Enter Fixtureless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75" y="1200150"/>
            <a:ext cx="3372450" cy="9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801150" y="2044700"/>
            <a:ext cx="7541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https://pypi.python.org/pypi/django-fixtureless/1.4.2.2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301250" y="4235575"/>
            <a:ext cx="6541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https://github.com/ricomoss/django-fixtureless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078" y="2809775"/>
            <a:ext cx="1457850" cy="14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Practical Example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34550" y="2850300"/>
            <a:ext cx="772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https://github.com/ricomoss/open-west-2015-fixtureless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78" y="1424500"/>
            <a:ext cx="1457850" cy="14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For Playing Along!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Rico Cordova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rico.cordova@gmail.com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https://github.com/ricomoss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https://github.com/ricomoss/django-fixtureless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https://github.com/ricomoss/open-west-2015-fixtureless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https://joind.in/13997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@RicoCordovaRSB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