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8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70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F10E-8FD7-4ED5-B834-6DDF43E7AFD7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E4E025-A0EF-4CFC-A138-92B1F328C51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2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2225-4285-4601-9085-A656222B8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Best place for restaurant in </a:t>
            </a:r>
            <a:r>
              <a:rPr lang="en-US" altLang="zh-CN" dirty="0" err="1"/>
              <a:t>toronto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A58BD-0B7F-47A0-BBF7-75810151D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55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7057-55EE-468C-9F63-86BD589D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D2E87-6E0B-4A54-987A-1A7237E0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best place to start a restaurant in Toronto</a:t>
            </a:r>
          </a:p>
          <a:p>
            <a:r>
              <a:rPr lang="en-US" altLang="zh-CN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541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6F25FBC6-8D2F-4A45-83AB-7CF1A4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5F346-0E1F-4D99-96EC-05598A92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altLang="zh-CN" dirty="0"/>
              <a:t>Location data of Toronto</a:t>
            </a:r>
          </a:p>
          <a:p>
            <a:r>
              <a:rPr lang="en-US" altLang="zh-CN" dirty="0"/>
              <a:t>Foursquare venue data</a:t>
            </a:r>
            <a:endParaRPr lang="zh-CN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8BCA0B-E976-4352-ADF9-B3A828506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r="2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7EF9-A52D-47B0-9354-E9B76A0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A23F-F52B-4481-A50D-1A14EBAC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altLang="zh-CN" dirty="0"/>
              <a:t>K-means clustering is a method of vector quantization, originally from signal processing, that is popular for cluster analysis in data mining. </a:t>
            </a:r>
          </a:p>
          <a:p>
            <a:r>
              <a:rPr lang="en-US" altLang="zh-CN" dirty="0"/>
              <a:t>use the frequency of the venues of a place as the feature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A004C92B-E646-4D07-95C8-045A2AC4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56" y="2373929"/>
            <a:ext cx="2926098" cy="27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C9A0D47A-A681-4F9D-AD78-50A4F7A6C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4" r="909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532DAC-90F2-49B6-B729-BCC34EE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altLang="zh-CN" sz="4400">
                <a:solidFill>
                  <a:srgbClr val="FFFFFE"/>
                </a:solidFill>
              </a:rPr>
              <a:t>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056B3-A5E0-43F3-B14E-83EE0F4E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525" y="4669144"/>
            <a:ext cx="6829043" cy="71652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r">
              <a:buNone/>
            </a:pPr>
            <a:r>
              <a:rPr lang="en-US" altLang="zh-CN" sz="1600" cap="all">
                <a:solidFill>
                  <a:srgbClr val="FFFFFE"/>
                </a:solidFill>
              </a:rPr>
              <a:t>10 clusters</a:t>
            </a:r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FABB6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121B-FC20-4994-A325-F244345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5" name="内容占位符 4" descr="图片包含 文字&#10;&#10;描述已自动生成">
            <a:extLst>
              <a:ext uri="{FF2B5EF4-FFF2-40B4-BE49-F238E27FC236}">
                <a16:creationId xmlns:a16="http://schemas.microsoft.com/office/drawing/2014/main" id="{ED274B17-3EDC-41C3-9911-A0009DAEF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6" y="2016124"/>
            <a:ext cx="5012294" cy="3449638"/>
          </a:xfrm>
        </p:spPr>
      </p:pic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CB3DE9BF-01F8-4EB3-A7DC-F9301D007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16123"/>
            <a:ext cx="4612008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C6FE0-9B9F-4D2C-9AE1-60DE0875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5927-12E9-42EE-BEB8-0867A324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 clusters are good to start a restaurant</a:t>
            </a:r>
          </a:p>
          <a:p>
            <a:r>
              <a:rPr lang="en-US" altLang="zh-CN" dirty="0"/>
              <a:t>Downtown Toronto and North York are best places</a:t>
            </a:r>
          </a:p>
        </p:txBody>
      </p:sp>
    </p:spTree>
    <p:extLst>
      <p:ext uri="{BB962C8B-B14F-4D97-AF65-F5344CB8AC3E}">
        <p14:creationId xmlns:p14="http://schemas.microsoft.com/office/powerpoint/2010/main" val="105540670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Best place for restaurant in toronto</vt:lpstr>
      <vt:lpstr>introduction</vt:lpstr>
      <vt:lpstr>Data</vt:lpstr>
      <vt:lpstr>Methodology</vt:lpstr>
      <vt:lpstr>Result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for restaurant in toronto</dc:title>
  <dc:creator>Jian Lu</dc:creator>
  <cp:lastModifiedBy>Jian Lu</cp:lastModifiedBy>
  <cp:revision>2</cp:revision>
  <dcterms:created xsi:type="dcterms:W3CDTF">2019-06-11T11:58:18Z</dcterms:created>
  <dcterms:modified xsi:type="dcterms:W3CDTF">2019-06-11T12:03:11Z</dcterms:modified>
</cp:coreProperties>
</file>