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CBC1B-6D99-4A58-973B-885087750012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9ADC5-5B96-4CFD-99E6-26A830960B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42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9ADC5-5B96-4CFD-99E6-26A830960BA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0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047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590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160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4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025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58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316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4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1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22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7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A44E-5B7E-4196-A33E-1F9DE2BEBF5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0E40-88E1-4FB7-8C1B-66E78E3CBB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133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id-ID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Penjualan Hp Online</a:t>
            </a:r>
            <a:endParaRPr lang="id-ID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356992"/>
            <a:ext cx="2304256" cy="1296144"/>
          </a:xfrm>
        </p:spPr>
        <p:txBody>
          <a:bodyPr>
            <a:normAutofit fontScale="92500" lnSpcReduction="10000"/>
          </a:bodyPr>
          <a:lstStyle/>
          <a:p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 : </a:t>
            </a:r>
          </a:p>
          <a:p>
            <a:r>
              <a:rPr lang="id-ID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id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371703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Ketua      : Ade saputra ( 160403020027 )</a:t>
            </a:r>
          </a:p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Anggota : Muhamad yani pelu ( 160403020005 )</a:t>
            </a:r>
          </a:p>
          <a:p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	 Ritalia manis ( 1604030200 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18  ) 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916861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06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433662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Fungsi else if dapat </a:t>
            </a:r>
            <a:r>
              <a:rPr lang="id-ID" dirty="0"/>
              <a:t>melakukan proses pengontrolan terhadap kondisi yang lain dalam satu blok </a:t>
            </a:r>
            <a:r>
              <a:rPr lang="id-ID" i="1" dirty="0"/>
              <a:t>if</a:t>
            </a:r>
            <a:r>
              <a:rPr lang="id-ID" dirty="0"/>
              <a:t>. Dengan demikian proses pengondisian dapat dilakukan lebih dari lebih 2 atau 3 kondisi.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3702432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Outputan</a:t>
            </a:r>
            <a:endParaRPr lang="id-ID" dirty="0"/>
          </a:p>
        </p:txBody>
      </p:sp>
      <p:pic>
        <p:nvPicPr>
          <p:cNvPr id="7171" name="Picture 3" descr="C:\Users\THOSIBA\Documents\java eclips\Originals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1764"/>
            <a:ext cx="2088232" cy="10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THOSIBA\Documents\java eclips\Original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60775"/>
            <a:ext cx="2016224" cy="103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HOSIBA\Documents\java eclips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60775"/>
            <a:ext cx="1994473" cy="10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THOSIBA\Documents\java eclips\Originals\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05064"/>
            <a:ext cx="2148532" cy="106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THOSIBA\Documents\ppt eclips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3" y="404664"/>
            <a:ext cx="7554913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2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HOSIBA\Documents\ppt eclip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5" y="211088"/>
            <a:ext cx="879316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325" y="2708920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Outputan </a:t>
            </a:r>
            <a:endParaRPr lang="id-ID" dirty="0"/>
          </a:p>
        </p:txBody>
      </p:sp>
      <p:pic>
        <p:nvPicPr>
          <p:cNvPr id="8195" name="Picture 3" descr="C:\Users\THOSIBA\Documents\java eclips\Originals\sony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0" y="3078253"/>
            <a:ext cx="2498976" cy="150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THOSIBA\Documents\java eclips\Originals\son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068960"/>
            <a:ext cx="25812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THOSIBA\Documents\java eclips\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78253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THOSIBA\Documents\java eclips\Originals\sony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0" y="4725144"/>
            <a:ext cx="25812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28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HOSIBA\Documents\ppt eclip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1" y="260648"/>
            <a:ext cx="8524981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491" y="2132856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Outputan</a:t>
            </a:r>
            <a:endParaRPr lang="id-ID" dirty="0"/>
          </a:p>
        </p:txBody>
      </p:sp>
      <p:pic>
        <p:nvPicPr>
          <p:cNvPr id="9220" name="Picture 4" descr="C:\Users\THOSIBA\Documents\java eclips\Originals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1" y="2636912"/>
            <a:ext cx="24043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THOSIBA\Documents\java eclips\Originals\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25622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THOSIBA\Documents\java eclips\Originals\b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1" y="4110614"/>
            <a:ext cx="25812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THOSIBA\Documents\java eclips\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40" y="2598812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7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HOSIBA\Documents\ppt eclip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55063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26369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  <a:endParaRPr lang="id-ID" dirty="0"/>
          </a:p>
        </p:txBody>
      </p:sp>
      <p:pic>
        <p:nvPicPr>
          <p:cNvPr id="10243" name="Picture 3" descr="C:\Users\THOSIBA\Documents\java eclips\Originals\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089516"/>
            <a:ext cx="2520280" cy="12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THOSIBA\Documents\java eclips\Originals\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89516"/>
            <a:ext cx="2590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THOSIBA\Documents\java eclips\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68960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THOSIBA\Documents\java eclips\Originals\l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8" y="4509120"/>
            <a:ext cx="25717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34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THOSIBA\Documents\ppt eclip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864096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THOSIBA\Documents\java eclips\Originals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906974"/>
            <a:ext cx="28670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THOSIBA\Documents\java eclips\Originals\x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80" y="3429000"/>
            <a:ext cx="25812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HOSIBA\Documents\java eclips\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3" y="3429000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THOSIBA\Documents\java eclips\Originals\x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40" y="4725144"/>
            <a:ext cx="25622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3" y="33477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OSIBA\Documents\ppt eclip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249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HOSIBA\Documents\java eclips\Originals\ban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3" y="3188568"/>
            <a:ext cx="285750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0294" y="26996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  <a:endParaRPr lang="id-ID" dirty="0"/>
          </a:p>
        </p:txBody>
      </p:sp>
      <p:pic>
        <p:nvPicPr>
          <p:cNvPr id="9" name="Picture 4" descr="C:\Users\THOSIBA\Documents\java eclips\Originals\bank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40" y="2996952"/>
            <a:ext cx="2790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THOSIBA\Documents\java eclips\Originals\Originals\ban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06477"/>
            <a:ext cx="27908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THOSIBA\Documents\java eclips\Originals\Originals\bank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28003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71" y="32129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/>
              <a:t>System.exit(0</a:t>
            </a:r>
            <a:r>
              <a:rPr lang="id-ID" dirty="0" smtClean="0"/>
              <a:t>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    merupakan perinrah keluar pada java dengan mengeluarkan aplikasi secara keseluruhan...</a:t>
            </a:r>
          </a:p>
        </p:txBody>
      </p:sp>
      <p:pic>
        <p:nvPicPr>
          <p:cNvPr id="13314" name="Picture 2" descr="C:\Users\THOSIBA\Documents\ppt eclips\ex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821613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THOSIBA\Documents\java eclips\Originals\capture-20161213-0327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5812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4940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1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235" y="2780928"/>
            <a:ext cx="750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Sekian dan terimaksih</a:t>
            </a:r>
            <a:endParaRPr lang="id-ID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12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 langkahnya :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Buka aplikasih eclips</a:t>
            </a:r>
          </a:p>
          <a:p>
            <a:pPr marL="514350" indent="-514350">
              <a:buAutoNum type="arabicPeriod"/>
            </a:pP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C:\Users\THOSIBA\Downloads\eclipse_bckgr_logo_fc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040560" cy="231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1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548680"/>
            <a:ext cx="318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Buat new java project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C:\Users\THOSIBA\Documents\java eclips\capture-20161211-23210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510142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11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69281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Buat 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pic>
        <p:nvPicPr>
          <p:cNvPr id="6" name="Picture 5" descr="C:\Users\THOSIBA\Documents\java eclips\capture-20161211-2318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3168352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183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2011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Source </a:t>
            </a:r>
            <a:r>
              <a:rPr lang="id-ID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endParaRPr lang="id-ID" dirty="0"/>
          </a:p>
        </p:txBody>
      </p:sp>
      <p:pic>
        <p:nvPicPr>
          <p:cNvPr id="2050" name="Picture 2" descr="C:\Users\THOSIBA\Documents\ppt eclips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15336"/>
            <a:ext cx="5562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089919"/>
            <a:ext cx="7370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/>
              <a:t>Scanner </a:t>
            </a:r>
            <a:r>
              <a:rPr lang="id-ID" dirty="0" smtClean="0"/>
              <a:t>input </a:t>
            </a:r>
            <a:r>
              <a:rPr lang="id-ID" dirty="0"/>
              <a:t>= new Scanner (System.in);</a:t>
            </a:r>
            <a:br>
              <a:rPr lang="id-ID" dirty="0"/>
            </a:br>
            <a:r>
              <a:rPr lang="id-ID" dirty="0" smtClean="0"/>
              <a:t>berfungsi untuk </a:t>
            </a:r>
            <a:r>
              <a:rPr lang="id-ID" dirty="0"/>
              <a:t>membangun/membuat sebuah </a:t>
            </a:r>
            <a:r>
              <a:rPr lang="id-ID" dirty="0" smtClean="0"/>
              <a:t>Scanner</a:t>
            </a:r>
          </a:p>
          <a:p>
            <a:r>
              <a:rPr lang="id-ID" dirty="0" smtClean="0"/>
              <a:t>     baru </a:t>
            </a:r>
            <a:r>
              <a:rPr lang="id-ID" dirty="0"/>
              <a:t>yang menghasilkan nilai-nilai yang dipindai dari file yang ditentukan.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105581"/>
            <a:ext cx="578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/>
              <a:t>int (Integer) adalah tipe data untuk angka numerik yang tidak menggunakan koma, untuk tipe data 32 bit.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4796030"/>
            <a:ext cx="737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/>
              <a:t>String adalah tipe data untuk teks yang merupakan gabungan huruf, angka, whitespace (spasi), dan berbagai karakter. Fungsi ini digunakan untuk membuat identifier String/teks.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OSIBA\Documents\ppt eclips\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698341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/>
              <a:t>JOptionPane merupakan class yang digunakan sebagai standar dialog box untuk antarmuka pengguna grafis (GUI)  untuk Memfasilitasi entri data dan output data, memberikan informasi kepada pengguna aplikasi.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46790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JOptionPane.ShowMessageDialog  berfungsi untuk menampilkan pesan/missage.</a:t>
            </a:r>
            <a:endParaRPr lang="id-ID" dirty="0"/>
          </a:p>
        </p:txBody>
      </p:sp>
      <p:pic>
        <p:nvPicPr>
          <p:cNvPr id="3075" name="Picture 3" descr="C:\Users\THOSIBA\Documents\java eclips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96953"/>
            <a:ext cx="208823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669" y="37890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JOptionPane.ShowInputDialog berfungsi untuk menginputkan Username, Pasword, E-mail, Alamat dan No Hp.</a:t>
            </a:r>
            <a:endParaRPr lang="id-ID" dirty="0"/>
          </a:p>
        </p:txBody>
      </p:sp>
      <p:pic>
        <p:nvPicPr>
          <p:cNvPr id="3076" name="Picture 4" descr="C:\Users\THOSIBA\Documents\java eclips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088232" cy="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HOSIBA\Documents\java eclips\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0052"/>
            <a:ext cx="2088232" cy="9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HOSIBA\Documents\java eclips\0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04188"/>
            <a:ext cx="2088232" cy="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HOSIBA\Documents\java eclips\o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2088232" cy="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C:\Users\THOSIBA\Documents\java eclips\o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40" y="4218791"/>
            <a:ext cx="1967184" cy="86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HOSIBA\Documents\ppt eclips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776864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HOSIBA\Documents\java eclips\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5" y="3573016"/>
            <a:ext cx="2160240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068960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O</a:t>
            </a:r>
            <a:r>
              <a:rPr lang="id-ID" dirty="0" smtClean="0"/>
              <a:t>utputan</a:t>
            </a:r>
            <a:endParaRPr lang="id-ID" dirty="0"/>
          </a:p>
        </p:txBody>
      </p:sp>
      <p:pic>
        <p:nvPicPr>
          <p:cNvPr id="4100" name="Picture 4" descr="C:\Users\THOSIBA\Documents\java eclips\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216024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HOSIBA\Documents\java eclips\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84702"/>
            <a:ext cx="216024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4415" y="126876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/>
              <a:t>Perintah If() </a:t>
            </a:r>
            <a:r>
              <a:rPr lang="id-ID" dirty="0" smtClean="0"/>
              <a:t>berfungsi </a:t>
            </a:r>
            <a:r>
              <a:rPr lang="id-ID" dirty="0"/>
              <a:t>untuk memberikan suatu syarat pada sebuah ataupun banyak statement.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415" y="1988840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Equals(String) dan EqualsIgnoreCase(String</a:t>
            </a:r>
            <a:r>
              <a:rPr lang="id-ID" dirty="0"/>
              <a:t>) </a:t>
            </a:r>
            <a:br>
              <a:rPr lang="id-ID" dirty="0"/>
            </a:br>
            <a:r>
              <a:rPr lang="id-ID" dirty="0" smtClean="0"/>
              <a:t>Kedua</a:t>
            </a:r>
            <a:r>
              <a:rPr lang="id-ID" dirty="0"/>
              <a:t>  fungsi diatas akan menghasilkan nilai boolean  true </a:t>
            </a:r>
            <a:r>
              <a:rPr lang="id-ID" dirty="0" smtClean="0"/>
              <a:t>apabila Username dan Pasword </a:t>
            </a:r>
            <a:r>
              <a:rPr lang="id-ID" dirty="0"/>
              <a:t>benar dan </a:t>
            </a:r>
            <a:r>
              <a:rPr lang="id-ID" dirty="0" smtClean="0"/>
              <a:t>false apabila Username dan Pasword salah</a:t>
            </a:r>
            <a:r>
              <a:rPr lang="id-ID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102" name="Picture 6" descr="C:\Users\THOSIBA\Documents\java eclips\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88465"/>
            <a:ext cx="25812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OSIBA\Documents\ppt eclip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204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HOSIBA\Documents\java eclips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5" y="4417665"/>
            <a:ext cx="2051609" cy="9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851756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Outputan</a:t>
            </a:r>
            <a:endParaRPr lang="id-ID" dirty="0"/>
          </a:p>
        </p:txBody>
      </p:sp>
      <p:pic>
        <p:nvPicPr>
          <p:cNvPr id="5124" name="Picture 4" descr="C:\Users\THOSIBA\Documents\java eclips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28" y="4437112"/>
            <a:ext cx="289560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80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HOSIBA\Documents\java eclips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5" y="764705"/>
            <a:ext cx="274355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295" y="219998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Outputan</a:t>
            </a:r>
            <a:endParaRPr lang="id-ID" dirty="0"/>
          </a:p>
        </p:txBody>
      </p:sp>
      <p:pic>
        <p:nvPicPr>
          <p:cNvPr id="6147" name="Picture 3" descr="C:\Users\THOSIBA\Documents\java eclips\Originals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14" y="765426"/>
            <a:ext cx="25717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HOSIBA\Documents\java eclips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750371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THOSIBA\Documents\java eclips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82566"/>
            <a:ext cx="25717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5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202</Words>
  <Application>Microsoft Office PowerPoint</Application>
  <PresentationFormat>On-screen Show (4:3)</PresentationFormat>
  <Paragraphs>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Penjualan Hp Online</vt:lpstr>
      <vt:lpstr>Langkah langkahnya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HEAVEN KILLERS RELEASE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Penjualan Hp Online</dc:title>
  <dc:creator>THOSIBA</dc:creator>
  <cp:lastModifiedBy>THOSIBA</cp:lastModifiedBy>
  <cp:revision>24</cp:revision>
  <dcterms:created xsi:type="dcterms:W3CDTF">2016-12-13T01:38:10Z</dcterms:created>
  <dcterms:modified xsi:type="dcterms:W3CDTF">2016-12-13T18:57:20Z</dcterms:modified>
</cp:coreProperties>
</file>