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E259CA3-75C6-401D-86EC-885141CC276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5C3C00A-44CB-4B3C-9E6E-F4F714E1EE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Program </a:t>
            </a:r>
            <a:r>
              <a:rPr lang="en-ID" dirty="0" err="1" smtClean="0"/>
              <a:t>Penggajian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 smtClean="0"/>
              <a:t>Disusun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:</a:t>
            </a:r>
          </a:p>
          <a:p>
            <a:r>
              <a:rPr lang="en-ID" dirty="0" err="1" smtClean="0"/>
              <a:t>Imroatul</a:t>
            </a:r>
            <a:r>
              <a:rPr lang="en-ID" dirty="0" smtClean="0"/>
              <a:t> </a:t>
            </a:r>
            <a:r>
              <a:rPr lang="en-ID" dirty="0" err="1" smtClean="0"/>
              <a:t>Faizah</a:t>
            </a:r>
            <a:r>
              <a:rPr lang="en-ID" dirty="0" smtClean="0"/>
              <a:t> (160403020002)</a:t>
            </a:r>
          </a:p>
          <a:p>
            <a:r>
              <a:rPr lang="en-ID" dirty="0" err="1" smtClean="0"/>
              <a:t>Inggrid</a:t>
            </a:r>
            <a:r>
              <a:rPr lang="en-ID" dirty="0" smtClean="0"/>
              <a:t> </a:t>
            </a:r>
            <a:r>
              <a:rPr lang="en-ID" dirty="0" err="1" smtClean="0"/>
              <a:t>Nindy</a:t>
            </a:r>
            <a:r>
              <a:rPr lang="en-ID" dirty="0" smtClean="0"/>
              <a:t> K. (160403020015)</a:t>
            </a:r>
          </a:p>
          <a:p>
            <a:r>
              <a:rPr lang="en-ID" dirty="0" err="1" smtClean="0"/>
              <a:t>Sovia</a:t>
            </a:r>
            <a:r>
              <a:rPr lang="en-ID" dirty="0" smtClean="0"/>
              <a:t> I. </a:t>
            </a:r>
            <a:r>
              <a:rPr lang="en-ID" dirty="0" err="1" smtClean="0"/>
              <a:t>Kolopaking</a:t>
            </a:r>
            <a:r>
              <a:rPr lang="en-ID" smtClean="0"/>
              <a:t> (160403020012)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1"/>
            <a:ext cx="8712968" cy="3975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90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-27384"/>
            <a:ext cx="7756263" cy="1054250"/>
          </a:xfrm>
        </p:spPr>
        <p:txBody>
          <a:bodyPr/>
          <a:lstStyle/>
          <a:p>
            <a:pPr algn="l"/>
            <a:r>
              <a:rPr lang="en-ID" sz="2400" dirty="0" err="1" smtClean="0"/>
              <a:t>Buat</a:t>
            </a:r>
            <a:r>
              <a:rPr lang="en-ID" sz="2400" dirty="0" smtClean="0"/>
              <a:t> class </a:t>
            </a:r>
            <a:r>
              <a:rPr lang="en-ID" sz="2400" dirty="0" err="1" smtClean="0"/>
              <a:t>baru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method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5472607" cy="60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7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-27384"/>
            <a:ext cx="7756263" cy="1054250"/>
          </a:xfrm>
        </p:spPr>
        <p:txBody>
          <a:bodyPr/>
          <a:lstStyle/>
          <a:p>
            <a:pPr algn="l"/>
            <a:r>
              <a:rPr lang="en-ID" sz="2400" dirty="0" smtClean="0"/>
              <a:t>Class Method</a:t>
            </a:r>
            <a:endParaRPr lang="en-US" sz="2400" dirty="0"/>
          </a:p>
        </p:txBody>
      </p:sp>
      <p:pic>
        <p:nvPicPr>
          <p:cNvPr id="4" name="Content Placeholder 3" descr="C:\Users\ACER PC\Pictures\class meto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14027"/>
            <a:ext cx="8928992" cy="4563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20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24936" cy="61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15816" y="1484784"/>
            <a:ext cx="27363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9992" y="2996952"/>
            <a:ext cx="4248472" cy="25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-27384"/>
            <a:ext cx="7756263" cy="1054250"/>
          </a:xfrm>
        </p:spPr>
        <p:txBody>
          <a:bodyPr/>
          <a:lstStyle/>
          <a:p>
            <a:pPr algn="l"/>
            <a:r>
              <a:rPr lang="en-ID" sz="2800" dirty="0" smtClean="0"/>
              <a:t>Output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87" y="1268760"/>
            <a:ext cx="4165253" cy="18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4176464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13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79" y="188640"/>
            <a:ext cx="3814305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3814305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30" y="4653136"/>
            <a:ext cx="3795254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74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1511"/>
            <a:ext cx="3517056" cy="190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3528392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CER PC\Pictures\sofia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97644"/>
            <a:ext cx="3510377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35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CER PC\Pictures\sofia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3600400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11" y="2492896"/>
            <a:ext cx="3600400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3571622" cy="187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61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4664"/>
            <a:ext cx="403244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91" y="3429000"/>
            <a:ext cx="3960141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9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CER PC\Pictures\sofia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5256583" cy="5760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5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-5908"/>
            <a:ext cx="7756263" cy="770612"/>
          </a:xfrm>
        </p:spPr>
        <p:txBody>
          <a:bodyPr/>
          <a:lstStyle/>
          <a:p>
            <a:r>
              <a:rPr lang="en-ID" dirty="0" smtClean="0"/>
              <a:t>Tutorial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1. </a:t>
            </a:r>
            <a:r>
              <a:rPr lang="en-ID" dirty="0" err="1" smtClean="0"/>
              <a:t>Pilih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Eclipse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dekstop</a:t>
            </a:r>
            <a:r>
              <a:rPr lang="en-ID" dirty="0" smtClean="0"/>
              <a:t>, </a:t>
            </a:r>
            <a:r>
              <a:rPr lang="en-ID" dirty="0" err="1" smtClean="0"/>
              <a:t>kemudian</a:t>
            </a:r>
            <a:r>
              <a:rPr lang="en-ID" dirty="0" smtClean="0"/>
              <a:t> double </a:t>
            </a:r>
            <a:r>
              <a:rPr lang="en-ID" dirty="0" err="1" smtClean="0"/>
              <a:t>klik</a:t>
            </a:r>
            <a:endParaRPr lang="en-US" dirty="0"/>
          </a:p>
        </p:txBody>
      </p:sp>
      <p:pic>
        <p:nvPicPr>
          <p:cNvPr id="7" name="Content Placeholder 6" descr="C:\Users\ACER PC\Pictures\eclip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32" y="2643766"/>
            <a:ext cx="6525536" cy="3086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7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-27384"/>
            <a:ext cx="7756263" cy="626596"/>
          </a:xfrm>
        </p:spPr>
        <p:txBody>
          <a:bodyPr/>
          <a:lstStyle/>
          <a:p>
            <a:pPr algn="l"/>
            <a:r>
              <a:rPr lang="en-ID" sz="2400" dirty="0" smtClean="0"/>
              <a:t> </a:t>
            </a:r>
            <a:r>
              <a:rPr lang="en-ID" sz="2400" dirty="0" err="1" smtClean="0"/>
              <a:t>Pilih</a:t>
            </a:r>
            <a:r>
              <a:rPr lang="en-ID" sz="2400" dirty="0" smtClean="0"/>
              <a:t> File          New          Java Project    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23728" y="2606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848871" cy="5040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563888" y="2606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1624406"/>
          </a:xfrm>
        </p:spPr>
        <p:txBody>
          <a:bodyPr/>
          <a:lstStyle/>
          <a:p>
            <a:pPr algn="l"/>
            <a:r>
              <a:rPr lang="en-ID" sz="2400" dirty="0" err="1" smtClean="0"/>
              <a:t>Kemudian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muncul</a:t>
            </a:r>
            <a:r>
              <a:rPr lang="en-ID" sz="2400" dirty="0" smtClean="0"/>
              <a:t> </a:t>
            </a:r>
            <a:r>
              <a:rPr lang="en-ID" sz="2400" dirty="0" err="1" smtClean="0"/>
              <a:t>tampilan</a:t>
            </a:r>
            <a:r>
              <a:rPr lang="en-ID" sz="2400" dirty="0" smtClean="0"/>
              <a:t> </a:t>
            </a:r>
            <a:r>
              <a:rPr lang="en-ID" sz="2400" dirty="0" err="1" smtClean="0"/>
              <a:t>seperti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</a:t>
            </a:r>
            <a:r>
              <a:rPr lang="en-ID" sz="2400" dirty="0" smtClean="0"/>
              <a:t>. </a:t>
            </a:r>
            <a:r>
              <a:rPr lang="en-ID" sz="2400" dirty="0" err="1" smtClean="0"/>
              <a:t>Untuk</a:t>
            </a:r>
            <a:r>
              <a:rPr lang="en-ID" sz="2400" dirty="0" smtClean="0"/>
              <a:t> Project name </a:t>
            </a:r>
            <a:r>
              <a:rPr lang="en-ID" sz="2400" dirty="0" err="1" smtClean="0"/>
              <a:t>bisa</a:t>
            </a:r>
            <a:r>
              <a:rPr lang="en-ID" sz="2400" dirty="0" smtClean="0"/>
              <a:t> </a:t>
            </a:r>
            <a:r>
              <a:rPr lang="en-ID" sz="2400" dirty="0" err="1" smtClean="0"/>
              <a:t>diisi</a:t>
            </a:r>
            <a:r>
              <a:rPr lang="en-ID" sz="2400" dirty="0" smtClean="0"/>
              <a:t> </a:t>
            </a:r>
            <a:r>
              <a:rPr lang="en-ID" sz="2400" dirty="0" err="1" smtClean="0"/>
              <a:t>sesuai</a:t>
            </a:r>
            <a:r>
              <a:rPr lang="en-ID" sz="2400" dirty="0" smtClean="0"/>
              <a:t> </a:t>
            </a:r>
            <a:r>
              <a:rPr lang="en-ID" sz="2400" dirty="0" err="1" smtClean="0"/>
              <a:t>keinginan</a:t>
            </a:r>
            <a:r>
              <a:rPr lang="en-ID" sz="2400" dirty="0" smtClean="0"/>
              <a:t>. </a:t>
            </a:r>
            <a:r>
              <a:rPr lang="en-ID" sz="2400" dirty="0" err="1" smtClean="0"/>
              <a:t>Setelah</a:t>
            </a:r>
            <a:r>
              <a:rPr lang="en-ID" sz="2400" dirty="0" smtClean="0"/>
              <a:t> </a:t>
            </a:r>
            <a:r>
              <a:rPr lang="en-ID" sz="2400" dirty="0" err="1" smtClean="0"/>
              <a:t>itu</a:t>
            </a:r>
            <a:r>
              <a:rPr lang="en-ID" sz="2400" dirty="0" smtClean="0"/>
              <a:t> </a:t>
            </a:r>
            <a:r>
              <a:rPr lang="en-ID" sz="2400" dirty="0" err="1" smtClean="0"/>
              <a:t>tekan</a:t>
            </a:r>
            <a:r>
              <a:rPr lang="en-ID" sz="2400" dirty="0" smtClean="0"/>
              <a:t> Finish</a:t>
            </a:r>
            <a:br>
              <a:rPr lang="en-ID" sz="240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392488" cy="561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82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-5502"/>
            <a:ext cx="7756263" cy="1054250"/>
          </a:xfrm>
        </p:spPr>
        <p:txBody>
          <a:bodyPr/>
          <a:lstStyle/>
          <a:p>
            <a:pPr algn="l"/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membuat</a:t>
            </a:r>
            <a:r>
              <a:rPr lang="en-ID" sz="2400" dirty="0" smtClean="0"/>
              <a:t> </a:t>
            </a:r>
            <a:r>
              <a:rPr lang="en-ID" sz="2400" dirty="0" err="1" smtClean="0"/>
              <a:t>kelas</a:t>
            </a:r>
            <a:r>
              <a:rPr lang="en-ID" sz="2400" dirty="0" smtClean="0"/>
              <a:t> </a:t>
            </a:r>
            <a:r>
              <a:rPr lang="en-ID" sz="2400" dirty="0" err="1" smtClean="0"/>
              <a:t>baru</a:t>
            </a:r>
            <a:r>
              <a:rPr lang="en-ID" sz="2400" dirty="0" smtClean="0"/>
              <a:t>, File          New           Class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272808" cy="5445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128383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8224" y="4766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5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5832648" cy="648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9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-27384"/>
            <a:ext cx="7756263" cy="1054250"/>
          </a:xfrm>
        </p:spPr>
        <p:txBody>
          <a:bodyPr anchor="ctr"/>
          <a:lstStyle/>
          <a:p>
            <a:pPr algn="l"/>
            <a:r>
              <a:rPr lang="en-ID" sz="2400" dirty="0" smtClean="0"/>
              <a:t>Class yang </a:t>
            </a:r>
            <a:r>
              <a:rPr lang="en-ID" sz="2400" dirty="0" err="1" smtClean="0"/>
              <a:t>sudah</a:t>
            </a:r>
            <a:r>
              <a:rPr lang="en-ID" sz="2400" dirty="0" smtClean="0"/>
              <a:t> </a:t>
            </a:r>
            <a:r>
              <a:rPr lang="en-ID" sz="2400" dirty="0" err="1" smtClean="0"/>
              <a:t>dibuat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muncul</a:t>
            </a:r>
            <a:r>
              <a:rPr lang="en-ID" sz="2400" dirty="0" smtClean="0"/>
              <a:t> </a:t>
            </a:r>
            <a:r>
              <a:rPr lang="en-ID" sz="2400" dirty="0" err="1" smtClean="0"/>
              <a:t>seperti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352928" cy="3816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65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96944" cy="61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71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960" cy="633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628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232</TotalTime>
  <Words>87</Words>
  <Application>Microsoft Office PowerPoint</Application>
  <PresentationFormat>On-screen Show (4:3)</PresentationFormat>
  <Paragraphs>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Hardcover</vt:lpstr>
      <vt:lpstr>Program Penggajian</vt:lpstr>
      <vt:lpstr>Tutorial </vt:lpstr>
      <vt:lpstr> Pilih File          New          Java Project    </vt:lpstr>
      <vt:lpstr>Kemudian akan muncul tampilan seperti berikut. Untuk Project name bisa diisi sesuai keinginan. Setelah itu tekan Finish </vt:lpstr>
      <vt:lpstr>Untuk membuat kelas baru, File          New           Class</vt:lpstr>
      <vt:lpstr>PowerPoint Presentation</vt:lpstr>
      <vt:lpstr>Class yang sudah dibuat akan muncul seperti berikut</vt:lpstr>
      <vt:lpstr>PowerPoint Presentation</vt:lpstr>
      <vt:lpstr>PowerPoint Presentation</vt:lpstr>
      <vt:lpstr>PowerPoint Presentation</vt:lpstr>
      <vt:lpstr>Buat class baru untuk method</vt:lpstr>
      <vt:lpstr>Class Method</vt:lpstr>
      <vt:lpstr>PowerPoint Presentation</vt:lpstr>
      <vt:lpstr>Output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Penggajian</dc:title>
  <dc:creator>LENOVO</dc:creator>
  <cp:lastModifiedBy>LENOVO</cp:lastModifiedBy>
  <cp:revision>13</cp:revision>
  <dcterms:created xsi:type="dcterms:W3CDTF">2016-12-07T13:36:04Z</dcterms:created>
  <dcterms:modified xsi:type="dcterms:W3CDTF">2016-12-13T04:34:02Z</dcterms:modified>
</cp:coreProperties>
</file>