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B6E1DC-F8E0-4E32-BE2F-14A477B0B10A}" type="datetimeFigureOut">
              <a:rPr lang="id-ID" smtClean="0"/>
              <a:t>13/12/2016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F66D76-8F34-4D02-B541-450725FE62DF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0"/>
            <a:ext cx="7786742" cy="4429156"/>
          </a:xfrm>
        </p:spPr>
        <p:txBody>
          <a:bodyPr>
            <a:normAutofit/>
          </a:bodyPr>
          <a:lstStyle/>
          <a:p>
            <a:pPr algn="ctr"/>
            <a:r>
              <a:rPr lang="id-ID" sz="6600" b="1" dirty="0" smtClean="0">
                <a:latin typeface="Agency FB" pitchFamily="34" charset="0"/>
              </a:rPr>
              <a:t>APLIKASI RUMAH SAKIT</a:t>
            </a:r>
          </a:p>
          <a:p>
            <a:pPr algn="ctr"/>
            <a:endParaRPr lang="id-ID" dirty="0" smtClean="0"/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KELOMPOK: </a:t>
            </a:r>
          </a:p>
          <a:p>
            <a:pPr algn="ctr"/>
            <a:r>
              <a:rPr lang="id-ID" dirty="0" smtClean="0"/>
              <a:t>*BAGUS CAHYO</a:t>
            </a:r>
          </a:p>
          <a:p>
            <a:pPr algn="ctr"/>
            <a:r>
              <a:rPr lang="id-ID" dirty="0" smtClean="0"/>
              <a:t>*SANDI TRIAN R.</a:t>
            </a:r>
          </a:p>
          <a:p>
            <a:pPr algn="ctr"/>
            <a:r>
              <a:rPr lang="id-ID" dirty="0" smtClean="0"/>
              <a:t>*ACHMAD SHOFI’I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Hasil input waktu (salah)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r>
              <a:rPr lang="id-ID" sz="2000" dirty="0" smtClean="0"/>
              <a:t>Gambar.12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 lvl="0">
              <a:buNone/>
            </a:pPr>
            <a:r>
              <a:rPr lang="id-ID" sz="2000" dirty="0" smtClean="0"/>
              <a:t>	</a:t>
            </a:r>
          </a:p>
          <a:p>
            <a:pPr lvl="0">
              <a:buNone/>
            </a:pPr>
            <a:endParaRPr lang="id-ID" sz="2000" dirty="0" smtClean="0"/>
          </a:p>
          <a:p>
            <a:pPr lvl="0">
              <a:buNone/>
            </a:pPr>
            <a:r>
              <a:rPr lang="id-ID" sz="2000" dirty="0" smtClean="0"/>
              <a:t>	else{</a:t>
            </a:r>
          </a:p>
          <a:p>
            <a:pPr lvl="0">
              <a:buNone/>
            </a:pPr>
            <a:r>
              <a:rPr lang="id-ID" sz="2000" dirty="0" smtClean="0"/>
              <a:t>    </a:t>
            </a:r>
            <a:r>
              <a:rPr lang="id-ID" sz="2000" dirty="0" smtClean="0"/>
              <a:t>JOptionPane.showMessageDialog(null, "Tidak Ada Yang Melayani </a:t>
            </a:r>
            <a:r>
              <a:rPr lang="id-ID" sz="2000" dirty="0" smtClean="0"/>
              <a:t>");</a:t>
            </a:r>
          </a:p>
          <a:p>
            <a:endParaRPr lang="id-ID" sz="2000" dirty="0" smtClean="0"/>
          </a:p>
          <a:p>
            <a:endParaRPr lang="id-ID" sz="2000" dirty="0"/>
          </a:p>
        </p:txBody>
      </p:sp>
      <p:pic>
        <p:nvPicPr>
          <p:cNvPr id="4" name="Picture 3" descr="C:\Users\SANDI\Pictures\salah masukkan kode waktu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492922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928670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Pilih kamar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/>
          <a:lstStyle/>
          <a:p>
            <a:r>
              <a:rPr lang="id-ID" sz="2000" dirty="0" smtClean="0"/>
              <a:t>Gambar.13</a:t>
            </a:r>
          </a:p>
          <a:p>
            <a:pPr lvl="8">
              <a:buNone/>
            </a:pPr>
            <a:endParaRPr lang="id-ID" sz="1800" dirty="0" smtClean="0"/>
          </a:p>
          <a:p>
            <a:pPr lvl="8">
              <a:buNone/>
            </a:pPr>
            <a:r>
              <a:rPr lang="id-ID" sz="1800" dirty="0" smtClean="0"/>
              <a:t>	</a:t>
            </a:r>
            <a:r>
              <a:rPr lang="id-ID" sz="1800" dirty="0" smtClean="0"/>
              <a:t> 			kamar=JOptionPane.showInputDialog(null, 		"Info Kamar Dan Harga\n" + "\n1. Kamar Kelas 1 : 		Rp. 100.000\n" + "\n2. Kamar Kelas 2:</a:t>
            </a:r>
          </a:p>
          <a:p>
            <a:pPr lvl="8">
              <a:buNone/>
            </a:pPr>
            <a:r>
              <a:rPr lang="id-ID" sz="1800" dirty="0" smtClean="0"/>
              <a:t>	</a:t>
            </a:r>
            <a:r>
              <a:rPr lang="id-ID" sz="1800" dirty="0" smtClean="0"/>
              <a:t>		Rp.150.000\n"+ "\</a:t>
            </a:r>
            <a:r>
              <a:rPr lang="id-ID" sz="1800" dirty="0" smtClean="0"/>
              <a:t>n3. Kamar Kelas 3 </a:t>
            </a:r>
            <a:r>
              <a:rPr lang="id-ID" sz="1800" dirty="0" smtClean="0"/>
              <a:t>: </a:t>
            </a:r>
          </a:p>
          <a:p>
            <a:pPr lvl="8">
              <a:buNone/>
            </a:pPr>
            <a:r>
              <a:rPr lang="id-ID" sz="1800" dirty="0" smtClean="0"/>
              <a:t>			Rp</a:t>
            </a:r>
            <a:r>
              <a:rPr lang="id-ID" sz="1800" dirty="0" smtClean="0"/>
              <a:t>. </a:t>
            </a:r>
            <a:r>
              <a:rPr lang="id-ID" sz="1800" dirty="0" smtClean="0"/>
              <a:t>200.000\n</a:t>
            </a:r>
            <a:r>
              <a:rPr lang="id-ID" sz="1800" dirty="0" smtClean="0"/>
              <a:t>" + "\n4. Kamar Kelas VIP </a:t>
            </a:r>
            <a:r>
              <a:rPr lang="id-ID" sz="1800" dirty="0" smtClean="0"/>
              <a:t>:</a:t>
            </a:r>
          </a:p>
          <a:p>
            <a:pPr lvl="8">
              <a:buNone/>
            </a:pPr>
            <a:r>
              <a:rPr lang="id-ID" sz="1800" dirty="0" smtClean="0"/>
              <a:t> 			Rp</a:t>
            </a:r>
            <a:r>
              <a:rPr lang="id-ID" sz="1800" dirty="0" smtClean="0"/>
              <a:t>. </a:t>
            </a:r>
            <a:r>
              <a:rPr lang="id-ID" sz="1800" dirty="0" smtClean="0"/>
              <a:t>300.000\n</a:t>
            </a:r>
            <a:r>
              <a:rPr lang="id-ID" sz="1800" dirty="0" smtClean="0"/>
              <a:t>" + "\n5. Kamar Kelas SVIP </a:t>
            </a:r>
            <a:r>
              <a:rPr lang="id-ID" sz="1800" dirty="0" smtClean="0"/>
              <a:t>: 			Rp.400.000\n</a:t>
            </a:r>
            <a:r>
              <a:rPr lang="id-ID" sz="1800" dirty="0" smtClean="0"/>
              <a:t>" + "------------------------------\n" </a:t>
            </a:r>
            <a:r>
              <a:rPr lang="id-ID" sz="1800" dirty="0" smtClean="0"/>
              <a:t>+ </a:t>
            </a:r>
          </a:p>
          <a:p>
            <a:pPr>
              <a:buNone/>
            </a:pPr>
            <a:r>
              <a:rPr lang="id-ID" sz="1800" dirty="0" smtClean="0"/>
              <a:t>					" </a:t>
            </a:r>
            <a:r>
              <a:rPr lang="id-ID" sz="1800" dirty="0" smtClean="0"/>
              <a:t>Silahkan Pilih Kamar\n"</a:t>
            </a:r>
          </a:p>
          <a:p>
            <a:pPr>
              <a:buNone/>
            </a:pPr>
            <a:r>
              <a:rPr lang="id-ID" sz="1800" dirty="0" smtClean="0"/>
              <a:t>				</a:t>
            </a:r>
            <a:r>
              <a:rPr lang="id-ID" sz="1800" dirty="0" smtClean="0"/>
              <a:t>				);</a:t>
            </a:r>
          </a:p>
          <a:p>
            <a:pPr lvl="8">
              <a:buNone/>
            </a:pPr>
            <a:endParaRPr lang="id-ID" sz="1300" dirty="0"/>
          </a:p>
        </p:txBody>
      </p:sp>
      <p:pic>
        <p:nvPicPr>
          <p:cNvPr id="4" name="Picture 3" descr="C:\Users\SANDI\Pictures\22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34290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01090" cy="1143000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Pilih kamar(salah)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126055"/>
          </a:xfrm>
        </p:spPr>
        <p:txBody>
          <a:bodyPr>
            <a:normAutofit/>
          </a:bodyPr>
          <a:lstStyle/>
          <a:p>
            <a:r>
              <a:rPr lang="id-ID" sz="2000" dirty="0" smtClean="0"/>
              <a:t>Gambar.13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 lvl="0">
              <a:buNone/>
            </a:pPr>
            <a:r>
              <a:rPr lang="id-ID" sz="2000" dirty="0" smtClean="0"/>
              <a:t>		else{</a:t>
            </a:r>
          </a:p>
          <a:p>
            <a:pPr>
              <a:buNone/>
            </a:pPr>
            <a:r>
              <a:rPr lang="id-ID" sz="2000" dirty="0" smtClean="0"/>
              <a:t>		JOptionPane.showMessageDialog(null, "Pilihan salah");</a:t>
            </a:r>
            <a:br>
              <a:rPr lang="id-ID" sz="2000" dirty="0" smtClean="0"/>
            </a:br>
            <a:endParaRPr lang="id-ID" sz="2000" dirty="0"/>
          </a:p>
        </p:txBody>
      </p:sp>
      <p:pic>
        <p:nvPicPr>
          <p:cNvPr id="4" name="Picture 3" descr="C:\Users\SANDI\Pictures\salah masukkan kode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071546"/>
            <a:ext cx="607223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7924800" cy="1071570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Pilih kamar(benar)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857892"/>
          </a:xfrm>
        </p:spPr>
        <p:txBody>
          <a:bodyPr>
            <a:noAutofit/>
          </a:bodyPr>
          <a:lstStyle/>
          <a:p>
            <a:r>
              <a:rPr lang="id-ID" sz="2000" dirty="0" smtClean="0"/>
              <a:t>Gambar.14</a:t>
            </a:r>
          </a:p>
          <a:p>
            <a:endParaRPr lang="id-ID" sz="1050" dirty="0" smtClean="0"/>
          </a:p>
          <a:p>
            <a:endParaRPr lang="id-ID" sz="1050" dirty="0" smtClean="0"/>
          </a:p>
          <a:p>
            <a:endParaRPr lang="id-ID" sz="1050" dirty="0" smtClean="0"/>
          </a:p>
          <a:p>
            <a:pPr>
              <a:buNone/>
            </a:pPr>
            <a:endParaRPr lang="id-ID" sz="1050" dirty="0" smtClean="0"/>
          </a:p>
          <a:p>
            <a:pPr>
              <a:buNone/>
            </a:pPr>
            <a:r>
              <a:rPr lang="id-ID" sz="1400" dirty="0" smtClean="0"/>
              <a:t>if </a:t>
            </a:r>
            <a:r>
              <a:rPr lang="id-ID" sz="1400" dirty="0" smtClean="0"/>
              <a:t>(kamar.equals("1")){</a:t>
            </a:r>
          </a:p>
          <a:p>
            <a:pPr>
              <a:buNone/>
            </a:pPr>
            <a:r>
              <a:rPr lang="id-ID" sz="1400" dirty="0" smtClean="0"/>
              <a:t>d = "Di Kamar                                          :-Kelas 1";</a:t>
            </a:r>
          </a:p>
          <a:p>
            <a:pPr>
              <a:buNone/>
            </a:pPr>
            <a:r>
              <a:rPr lang="id-ID" sz="1400" dirty="0" smtClean="0"/>
              <a:t>JOptionPane.showMessageDialog(null, d</a:t>
            </a:r>
            <a:r>
              <a:rPr lang="id-ID" sz="1400" dirty="0" smtClean="0"/>
              <a:t>);</a:t>
            </a:r>
            <a:r>
              <a:rPr lang="id-ID" sz="1400" dirty="0" smtClean="0"/>
              <a:t>			</a:t>
            </a:r>
          </a:p>
          <a:p>
            <a:pPr>
              <a:buNone/>
            </a:pPr>
            <a:r>
              <a:rPr lang="id-ID" sz="1400" dirty="0" smtClean="0"/>
              <a:t>total2 = (admin * lama1);</a:t>
            </a:r>
          </a:p>
          <a:p>
            <a:pPr>
              <a:buNone/>
            </a:pPr>
            <a:r>
              <a:rPr lang="id-ID" sz="1400" dirty="0" smtClean="0"/>
              <a:t>total = (Kelas1*lama1);</a:t>
            </a:r>
          </a:p>
          <a:p>
            <a:pPr>
              <a:buNone/>
            </a:pPr>
            <a:r>
              <a:rPr lang="id-ID" sz="1400" dirty="0" smtClean="0"/>
              <a:t>total1 = total2 + total</a:t>
            </a:r>
            <a:r>
              <a:rPr lang="id-ID" sz="1400" dirty="0" smtClean="0"/>
              <a:t>;</a:t>
            </a:r>
            <a:r>
              <a:rPr lang="id-ID" sz="1400" dirty="0" smtClean="0"/>
              <a:t>			</a:t>
            </a:r>
          </a:p>
          <a:p>
            <a:pPr>
              <a:buNone/>
            </a:pPr>
            <a:r>
              <a:rPr lang="id-ID" sz="1400" dirty="0" smtClean="0"/>
              <a:t>}else if (kamar.equals("2")){</a:t>
            </a:r>
          </a:p>
          <a:p>
            <a:pPr>
              <a:buNone/>
            </a:pPr>
            <a:r>
              <a:rPr lang="id-ID" sz="1400" dirty="0" smtClean="0"/>
              <a:t>d = "Di Kamar                                          :-Kelas 2";</a:t>
            </a:r>
          </a:p>
          <a:p>
            <a:pPr>
              <a:buNone/>
            </a:pPr>
            <a:r>
              <a:rPr lang="id-ID" sz="1400" dirty="0" smtClean="0"/>
              <a:t>JOptionPane.showMessageDialog(null, d</a:t>
            </a:r>
            <a:r>
              <a:rPr lang="id-ID" sz="1400" dirty="0" smtClean="0"/>
              <a:t>);</a:t>
            </a:r>
            <a:r>
              <a:rPr lang="id-ID" sz="1400" dirty="0" smtClean="0"/>
              <a:t>			</a:t>
            </a:r>
          </a:p>
          <a:p>
            <a:pPr>
              <a:buNone/>
            </a:pPr>
            <a:r>
              <a:rPr lang="id-ID" sz="1400" dirty="0" smtClean="0"/>
              <a:t>}else if (kamar.equals("3")){</a:t>
            </a:r>
          </a:p>
          <a:p>
            <a:pPr>
              <a:buNone/>
            </a:pPr>
            <a:r>
              <a:rPr lang="id-ID" sz="1400" dirty="0" smtClean="0"/>
              <a:t>d </a:t>
            </a:r>
            <a:r>
              <a:rPr lang="id-ID" sz="1400" dirty="0" smtClean="0"/>
              <a:t>= "Di Kamar                                          :-Kelas 3";</a:t>
            </a:r>
          </a:p>
          <a:p>
            <a:pPr>
              <a:buNone/>
            </a:pPr>
            <a:r>
              <a:rPr lang="id-ID" sz="1400" dirty="0" smtClean="0"/>
              <a:t>JOptionPane.showMessageDialog(null, d);</a:t>
            </a:r>
          </a:p>
          <a:p>
            <a:pPr>
              <a:buNone/>
            </a:pPr>
            <a:r>
              <a:rPr lang="id-ID" sz="1400" dirty="0" smtClean="0"/>
              <a:t>}</a:t>
            </a:r>
            <a:r>
              <a:rPr lang="id-ID" sz="1400" dirty="0" smtClean="0"/>
              <a:t>else if (kamar.equals("4")){</a:t>
            </a:r>
          </a:p>
          <a:p>
            <a:pPr>
              <a:buNone/>
            </a:pPr>
            <a:r>
              <a:rPr lang="id-ID" sz="1400" dirty="0" smtClean="0"/>
              <a:t>d = "Di Kamar                                          :-Kelas VIP";</a:t>
            </a:r>
          </a:p>
          <a:p>
            <a:pPr>
              <a:buNone/>
            </a:pPr>
            <a:r>
              <a:rPr lang="id-ID" sz="1400" dirty="0" smtClean="0"/>
              <a:t>JOptionPane.showMessageDialog(null, d</a:t>
            </a:r>
            <a:r>
              <a:rPr lang="id-ID" sz="1400" dirty="0" smtClean="0"/>
              <a:t>);</a:t>
            </a:r>
            <a:r>
              <a:rPr lang="id-ID" sz="1400" dirty="0" smtClean="0"/>
              <a:t>			</a:t>
            </a:r>
          </a:p>
          <a:p>
            <a:pPr>
              <a:buNone/>
            </a:pPr>
            <a:r>
              <a:rPr lang="id-ID" sz="1400" dirty="0" smtClean="0"/>
              <a:t>}else if (kamar.equals("5")){</a:t>
            </a:r>
          </a:p>
          <a:p>
            <a:pPr>
              <a:buNone/>
            </a:pPr>
            <a:r>
              <a:rPr lang="id-ID" sz="1400" dirty="0" smtClean="0"/>
              <a:t>d = "Di Kamar                                         </a:t>
            </a:r>
            <a:r>
              <a:rPr lang="id-ID" sz="1400" dirty="0" smtClean="0"/>
              <a:t>:-</a:t>
            </a:r>
            <a:r>
              <a:rPr lang="id-ID" sz="1400" dirty="0" smtClean="0"/>
              <a:t>Kelas SVIP";</a:t>
            </a:r>
          </a:p>
          <a:p>
            <a:pPr>
              <a:buNone/>
            </a:pPr>
            <a:r>
              <a:rPr lang="id-ID" sz="1400" dirty="0" smtClean="0"/>
              <a:t>JOptionPane.showMessageDialog(null, </a:t>
            </a:r>
            <a:r>
              <a:rPr lang="id-ID" sz="1400" dirty="0" smtClean="0"/>
              <a:t>d);</a:t>
            </a:r>
          </a:p>
          <a:p>
            <a:endParaRPr lang="id-ID" sz="1050" dirty="0" smtClean="0"/>
          </a:p>
          <a:p>
            <a:pPr>
              <a:buNone/>
            </a:pPr>
            <a:endParaRPr lang="id-ID" sz="1050" dirty="0"/>
          </a:p>
        </p:txBody>
      </p:sp>
      <p:pic>
        <p:nvPicPr>
          <p:cNvPr id="4" name="Picture 3" descr="C:\Users\SANDI\Pictures\23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500042"/>
            <a:ext cx="457203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928670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Input lama dirawat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7924800" cy="5197493"/>
          </a:xfrm>
        </p:spPr>
        <p:txBody>
          <a:bodyPr/>
          <a:lstStyle/>
          <a:p>
            <a:r>
              <a:rPr lang="id-ID" sz="2000" dirty="0" smtClean="0"/>
              <a:t>Gambar.14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	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lama1 </a:t>
            </a:r>
            <a:r>
              <a:rPr lang="id-ID" sz="2000" dirty="0" smtClean="0"/>
              <a:t>= Integer.parseInt(JOptionPane.showInputDialog("Berapa Lama Anda Di Rawat"));</a:t>
            </a:r>
          </a:p>
          <a:p>
            <a:endParaRPr lang="id-ID" sz="2000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4" name="Picture 3" descr="C:\Users\SANDI\Pictures\24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52864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000108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Output semua data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 fontScale="85000" lnSpcReduction="20000"/>
          </a:bodyPr>
          <a:lstStyle/>
          <a:p>
            <a:r>
              <a:rPr lang="id-ID" sz="2000" dirty="0" smtClean="0"/>
              <a:t>Gambar.15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 lvl="0">
              <a:buNone/>
            </a:pPr>
            <a:r>
              <a:rPr lang="id-ID" sz="2000" dirty="0" smtClean="0"/>
              <a:t>		JOptionPane.showMessageDialog</a:t>
            </a:r>
            <a:r>
              <a:rPr lang="id-ID" sz="2000" dirty="0" smtClean="0"/>
              <a:t>( null, " ====================================================\n" +</a:t>
            </a:r>
          </a:p>
          <a:p>
            <a:pPr>
              <a:buNone/>
            </a:pPr>
            <a:r>
              <a:rPr lang="id-ID" sz="2000" dirty="0" smtClean="0"/>
              <a:t> "                           PEMERINTAH KABUPATEN MALANG \n" + </a:t>
            </a:r>
          </a:p>
          <a:p>
            <a:pPr>
              <a:buNone/>
            </a:pPr>
            <a:r>
              <a:rPr lang="id-ID" sz="2000" dirty="0" smtClean="0"/>
              <a:t> </a:t>
            </a:r>
            <a:r>
              <a:rPr lang="id-ID" sz="2000" dirty="0" smtClean="0"/>
              <a:t>"                                     RUMAH SAKIT Dr AHMED \n" + </a:t>
            </a:r>
          </a:p>
          <a:p>
            <a:pPr>
              <a:buNone/>
            </a:pPr>
            <a:r>
              <a:rPr lang="id-ID" sz="2000" dirty="0" smtClean="0"/>
              <a:t> "                         Jln. KLAYATAN No.03 MALANG 65147\n" +</a:t>
            </a:r>
          </a:p>
          <a:p>
            <a:pPr>
              <a:buNone/>
            </a:pPr>
            <a:r>
              <a:rPr lang="id-ID" sz="2000" dirty="0" smtClean="0"/>
              <a:t> " ====================================================\n" + </a:t>
            </a:r>
          </a:p>
          <a:p>
            <a:pPr>
              <a:buNone/>
            </a:pPr>
            <a:r>
              <a:rPr lang="id-ID" sz="2000" dirty="0" smtClean="0"/>
              <a:t> "\nNama                                                : " + input + </a:t>
            </a:r>
          </a:p>
          <a:p>
            <a:pPr>
              <a:buNone/>
            </a:pPr>
            <a:r>
              <a:rPr lang="id-ID" sz="2000" dirty="0" smtClean="0"/>
              <a:t> "\nTgl Lahir                                           : " + tgl + </a:t>
            </a:r>
          </a:p>
          <a:p>
            <a:pPr>
              <a:buNone/>
            </a:pPr>
            <a:r>
              <a:rPr lang="id-ID" sz="2000" dirty="0" smtClean="0"/>
              <a:t>"\nSakit                                                  : " + sakit + </a:t>
            </a:r>
          </a:p>
          <a:p>
            <a:pPr>
              <a:buNone/>
            </a:pPr>
            <a:r>
              <a:rPr lang="id-ID" sz="2000" dirty="0" smtClean="0"/>
              <a:t> "\n"                              + a + </a:t>
            </a:r>
          </a:p>
          <a:p>
            <a:pPr>
              <a:buNone/>
            </a:pPr>
            <a:r>
              <a:rPr lang="id-ID" sz="2000" dirty="0" smtClean="0"/>
              <a:t> "\n"                              + d + </a:t>
            </a:r>
          </a:p>
          <a:p>
            <a:pPr>
              <a:buNone/>
            </a:pPr>
            <a:r>
              <a:rPr lang="id-ID" sz="2000" dirty="0" smtClean="0"/>
              <a:t> "\nBiaya Pelayanan Administrasi   : " + total2 + </a:t>
            </a:r>
          </a:p>
          <a:p>
            <a:pPr>
              <a:buNone/>
            </a:pPr>
            <a:r>
              <a:rPr lang="id-ID" sz="2000" dirty="0" smtClean="0"/>
              <a:t> "\nBiaya Kamar                                   : " + </a:t>
            </a:r>
            <a:r>
              <a:rPr lang="id-ID" sz="2000" dirty="0" smtClean="0"/>
              <a:t>total + </a:t>
            </a:r>
          </a:p>
          <a:p>
            <a:pPr>
              <a:buNone/>
            </a:pPr>
            <a:r>
              <a:rPr lang="id-ID" sz="2000" dirty="0" smtClean="0"/>
              <a:t>"\n</a:t>
            </a:r>
            <a:r>
              <a:rPr lang="id-ID" sz="2000" dirty="0" smtClean="0"/>
              <a:t>==================================================================" + </a:t>
            </a:r>
          </a:p>
          <a:p>
            <a:pPr>
              <a:buNone/>
            </a:pPr>
            <a:r>
              <a:rPr lang="id-ID" sz="2000" dirty="0" smtClean="0"/>
              <a:t>"\</a:t>
            </a:r>
            <a:r>
              <a:rPr lang="id-ID" sz="2000" dirty="0" smtClean="0"/>
              <a:t>nTotal Pembayaran	                         : " + total1 );</a:t>
            </a:r>
            <a:endParaRPr lang="id-ID" sz="2000" dirty="0" smtClean="0"/>
          </a:p>
          <a:p>
            <a:endParaRPr lang="id-ID" dirty="0"/>
          </a:p>
        </p:txBody>
      </p:sp>
      <p:pic>
        <p:nvPicPr>
          <p:cNvPr id="4" name="Picture 3" descr="C:\Users\SANDI\Pictures\25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0"/>
            <a:ext cx="4071934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928670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Transaksi pembayaran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 fontScale="85000" lnSpcReduction="10000"/>
          </a:bodyPr>
          <a:lstStyle/>
          <a:p>
            <a:r>
              <a:rPr lang="id-ID" dirty="0" smtClean="0"/>
              <a:t>Gambar.16</a:t>
            </a:r>
          </a:p>
          <a:p>
            <a:endParaRPr lang="id-ID" dirty="0" smtClean="0"/>
          </a:p>
          <a:p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sz="1700" dirty="0" smtClean="0"/>
              <a:t>int bayar = Integer.parseInt(JOptionPane.showInputDialog("Masukkan Biaya Pembayaran"));</a:t>
            </a:r>
          </a:p>
          <a:p>
            <a:pPr>
              <a:buNone/>
            </a:pPr>
            <a:r>
              <a:rPr lang="id-ID" sz="1700" dirty="0" smtClean="0"/>
              <a:t>hasil = bayar - total1;</a:t>
            </a:r>
          </a:p>
          <a:p>
            <a:pPr>
              <a:buNone/>
            </a:pPr>
            <a:r>
              <a:rPr lang="id-ID" sz="1700" dirty="0" smtClean="0"/>
              <a:t>if (bayar &lt; total1){ </a:t>
            </a:r>
          </a:p>
          <a:p>
            <a:pPr>
              <a:buNone/>
            </a:pPr>
            <a:r>
              <a:rPr lang="id-ID" sz="1700" dirty="0" smtClean="0"/>
              <a:t>JOptionPane.showMessageDialog(null, "Pembayaran Anda kurang : " + hasil + "\</a:t>
            </a:r>
            <a:r>
              <a:rPr lang="id-ID" sz="1700" dirty="0" smtClean="0"/>
              <a:t>nAnda Tidak </a:t>
            </a:r>
            <a:r>
              <a:rPr lang="id-ID" sz="1700" dirty="0" smtClean="0"/>
              <a:t>Diperbolehkan Keluar");</a:t>
            </a:r>
          </a:p>
          <a:p>
            <a:pPr>
              <a:buNone/>
            </a:pPr>
            <a:r>
              <a:rPr lang="id-ID" sz="1700" dirty="0" smtClean="0"/>
              <a:t>System.exit(0);</a:t>
            </a:r>
          </a:p>
          <a:p>
            <a:pPr>
              <a:buNone/>
            </a:pPr>
            <a:r>
              <a:rPr lang="id-ID" sz="1700" dirty="0" smtClean="0"/>
              <a:t>}</a:t>
            </a:r>
          </a:p>
          <a:p>
            <a:pPr>
              <a:buNone/>
            </a:pPr>
            <a:r>
              <a:rPr lang="id-ID" sz="1700" dirty="0" smtClean="0"/>
              <a:t>else if (bayar == total1){</a:t>
            </a:r>
          </a:p>
          <a:p>
            <a:pPr>
              <a:buNone/>
            </a:pPr>
            <a:r>
              <a:rPr lang="id-ID" sz="1700" dirty="0" smtClean="0"/>
              <a:t>JOptionPane.showMessageDialog(null, "kembalian anda : " + hasil + "\nTerima kasih");</a:t>
            </a:r>
          </a:p>
          <a:p>
            <a:pPr>
              <a:buNone/>
            </a:pPr>
            <a:r>
              <a:rPr lang="id-ID" sz="1700" dirty="0" smtClean="0"/>
              <a:t>System.exit(0</a:t>
            </a:r>
            <a:r>
              <a:rPr lang="id-ID" sz="1700" dirty="0" smtClean="0"/>
              <a:t>);</a:t>
            </a:r>
          </a:p>
          <a:p>
            <a:pPr>
              <a:buNone/>
            </a:pPr>
            <a:r>
              <a:rPr lang="id-ID" sz="1700" dirty="0" smtClean="0"/>
              <a:t>}</a:t>
            </a:r>
          </a:p>
          <a:p>
            <a:pPr>
              <a:buNone/>
            </a:pPr>
            <a:r>
              <a:rPr lang="id-ID" sz="1700" dirty="0" smtClean="0"/>
              <a:t>else if(bayar &gt; total1){</a:t>
            </a:r>
          </a:p>
          <a:p>
            <a:pPr>
              <a:buNone/>
            </a:pPr>
            <a:r>
              <a:rPr lang="id-ID" sz="1700" dirty="0" smtClean="0"/>
              <a:t>}</a:t>
            </a:r>
          </a:p>
          <a:p>
            <a:pPr>
              <a:buNone/>
            </a:pPr>
            <a:r>
              <a:rPr lang="id-ID" sz="1700" dirty="0" smtClean="0"/>
              <a:t>JOptionPane.showMessageDialog(null, "kembalian anda : " + hasil + "\nTerima Kasih ");</a:t>
            </a:r>
          </a:p>
          <a:p>
            <a:pPr>
              <a:buNone/>
            </a:pPr>
            <a:r>
              <a:rPr lang="id-ID" sz="1700" dirty="0" smtClean="0"/>
              <a:t>System.exit(0);</a:t>
            </a:r>
          </a:p>
          <a:p>
            <a:pPr>
              <a:buNone/>
            </a:pPr>
            <a:r>
              <a:rPr lang="id-ID" sz="1700" dirty="0" smtClean="0"/>
              <a:t>}</a:t>
            </a:r>
            <a:r>
              <a:rPr lang="id-ID" sz="1700" dirty="0" smtClean="0"/>
              <a:t>		</a:t>
            </a:r>
          </a:p>
          <a:p>
            <a:pPr>
              <a:buNone/>
            </a:pPr>
            <a:r>
              <a:rPr lang="id-ID" sz="1700" dirty="0" smtClean="0"/>
              <a:t>//bayar = JOptionPane.showInputDialog(null, "Masukkan Biaya Pembayaran");</a:t>
            </a:r>
          </a:p>
          <a:p>
            <a:pPr>
              <a:buNone/>
            </a:pPr>
            <a:r>
              <a:rPr lang="id-ID" sz="1700" dirty="0" smtClean="0"/>
              <a:t>}</a:t>
            </a:r>
            <a:endParaRPr lang="id-ID" sz="1700" dirty="0" smtClean="0"/>
          </a:p>
        </p:txBody>
      </p:sp>
      <p:pic>
        <p:nvPicPr>
          <p:cNvPr id="4" name="Picture 3" descr="C:\Users\SANDI\Pictures\26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785794"/>
            <a:ext cx="307183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NDI\Pictures\27 copy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785794"/>
            <a:ext cx="321471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797245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 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/>
              <a:t> Pemrograman Aplikasi Rumah Sakit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/>
              <a:t> 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pic>
        <p:nvPicPr>
          <p:cNvPr id="4" name="Content Placeholder 3" descr="C:\Users\SANDI\Pictures\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5338787" cy="254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Agency FB" pitchFamily="34" charset="0"/>
              </a:rPr>
              <a:t>Apakah anda mau cek in / tidak </a:t>
            </a:r>
            <a:endParaRPr lang="id-ID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r>
              <a:rPr lang="id-ID" sz="2000" dirty="0" smtClean="0">
                <a:latin typeface="Arial" pitchFamily="34" charset="0"/>
                <a:cs typeface="Arial" pitchFamily="34" charset="0"/>
              </a:rPr>
              <a:t>Gambar.1</a:t>
            </a:r>
          </a:p>
          <a:p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input,user,password,pil,nama;</a:t>
            </a:r>
          </a:p>
          <a:p>
            <a:pPr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confirmasi = JOptionPane.showConfirmDialog(null, "PEMERINTAH KABUPATEN 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MALANG\n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" + </a:t>
            </a:r>
          </a:p>
          <a:p>
            <a:pPr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 " RUMAH SAKIT Dr AHMED \n" + </a:t>
            </a:r>
          </a:p>
          <a:p>
            <a:pPr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 " Jln. KLAYATAN No.03 MALANG 65147\n" +</a:t>
            </a:r>
          </a:p>
          <a:p>
            <a:pPr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 " ====================================================\n" +</a:t>
            </a:r>
          </a:p>
          <a:p>
            <a:pPr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 " Apakah Anda Mau Cek In ");</a:t>
            </a:r>
          </a:p>
          <a:p>
            <a:pPr>
              <a:buNone/>
            </a:pPr>
            <a:r>
              <a:rPr lang="id-ID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(confirmasi == JOptionPane.YES_OPTION){</a:t>
            </a:r>
          </a:p>
          <a:p>
            <a:pPr>
              <a:buNone/>
            </a:pPr>
            <a:endParaRPr lang="id-ID" sz="1600" dirty="0" smtClean="0"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  <p:pic>
        <p:nvPicPr>
          <p:cNvPr id="4" name="Picture 3" descr="C:\Users\SANDI\Pictures\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928670"/>
            <a:ext cx="528641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467600" cy="1143000"/>
          </a:xfrm>
        </p:spPr>
        <p:txBody>
          <a:bodyPr/>
          <a:lstStyle/>
          <a:p>
            <a:pPr algn="ctr"/>
            <a:r>
              <a:rPr lang="id-ID" dirty="0" smtClean="0">
                <a:latin typeface="Agency FB" pitchFamily="34" charset="0"/>
              </a:rPr>
              <a:t>J</a:t>
            </a:r>
            <a:r>
              <a:rPr lang="id-ID" dirty="0" smtClean="0">
                <a:latin typeface="Agency FB" pitchFamily="34" charset="0"/>
              </a:rPr>
              <a:t>ika tidak cek in</a:t>
            </a:r>
            <a:endParaRPr lang="id-ID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4525963"/>
          </a:xfrm>
        </p:spPr>
        <p:txBody>
          <a:bodyPr>
            <a:normAutofit/>
          </a:bodyPr>
          <a:lstStyle/>
          <a:p>
            <a:r>
              <a:rPr lang="id-ID" sz="2000" dirty="0" smtClean="0"/>
              <a:t>Gambar.2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 lvl="0">
              <a:buNone/>
            </a:pPr>
            <a:r>
              <a:rPr lang="id-ID" sz="2000" dirty="0" smtClean="0"/>
              <a:t>else if (confirmasi == JOptionPane.NO_OPTION</a:t>
            </a:r>
            <a:r>
              <a:rPr lang="id-ID" sz="2000" dirty="0" smtClean="0"/>
              <a:t>){</a:t>
            </a:r>
          </a:p>
          <a:p>
            <a:pPr>
              <a:buNone/>
            </a:pPr>
            <a:r>
              <a:rPr lang="id-ID" sz="2000" dirty="0" smtClean="0"/>
              <a:t>	       JOptionPane.showMessageDialog(null, "Terima kasih Dan Silahkan Keluar ");</a:t>
            </a:r>
          </a:p>
          <a:p>
            <a:pPr>
              <a:buNone/>
            </a:pPr>
            <a:r>
              <a:rPr lang="id-ID" sz="2000" dirty="0" smtClean="0"/>
              <a:t>       </a:t>
            </a:r>
            <a:r>
              <a:rPr lang="id-ID" sz="2000" dirty="0" smtClean="0"/>
              <a:t>System.exit(0);</a:t>
            </a:r>
          </a:p>
          <a:p>
            <a:endParaRPr lang="id-ID" sz="2000" dirty="0"/>
          </a:p>
        </p:txBody>
      </p:sp>
      <p:pic>
        <p:nvPicPr>
          <p:cNvPr id="4" name="Picture 3" descr="C:\Users\SANDI\Pictures\no cek.in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000108"/>
            <a:ext cx="600079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868346"/>
          </a:xfrm>
        </p:spPr>
        <p:txBody>
          <a:bodyPr>
            <a:normAutofit/>
          </a:bodyPr>
          <a:lstStyle/>
          <a:p>
            <a:pPr algn="ctr"/>
            <a:r>
              <a:rPr lang="id-ID" sz="4800" dirty="0" smtClean="0">
                <a:latin typeface="Agency FB" pitchFamily="34" charset="0"/>
              </a:rPr>
              <a:t>Masukkan ID anda</a:t>
            </a:r>
            <a:endParaRPr lang="id-ID" sz="48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r>
              <a:rPr lang="id-ID" sz="2000" dirty="0" smtClean="0"/>
              <a:t>Gambar.3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String </a:t>
            </a:r>
            <a:r>
              <a:rPr lang="id-ID" sz="2000" dirty="0" smtClean="0"/>
              <a:t>id1=JOptionPane.showInputDialog("Masukkan id </a:t>
            </a:r>
            <a:r>
              <a:rPr lang="id-ID" sz="2000" dirty="0" smtClean="0"/>
              <a:t>");</a:t>
            </a:r>
          </a:p>
          <a:p>
            <a:pPr>
              <a:buNone/>
            </a:pPr>
            <a:endParaRPr lang="id-ID" sz="2000" dirty="0" smtClean="0"/>
          </a:p>
          <a:p>
            <a:r>
              <a:rPr lang="id-ID" sz="2000" dirty="0" smtClean="0"/>
              <a:t>Gambar.4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String pass1=JOptionPane.showInputDialog("Masukkan pass ")</a:t>
            </a:r>
          </a:p>
          <a:p>
            <a:endParaRPr lang="id-ID" sz="2000" dirty="0"/>
          </a:p>
        </p:txBody>
      </p:sp>
      <p:pic>
        <p:nvPicPr>
          <p:cNvPr id="4" name="Picture 3" descr="C:\Users\SANDI\Pictures\5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514353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NDI\Pictures\6 copy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429000"/>
            <a:ext cx="53578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928670"/>
          </a:xfrm>
        </p:spPr>
        <p:txBody>
          <a:bodyPr/>
          <a:lstStyle/>
          <a:p>
            <a:pPr algn="ctr"/>
            <a:r>
              <a:rPr lang="id-ID" dirty="0" smtClean="0">
                <a:latin typeface="Agency FB" pitchFamily="34" charset="0"/>
              </a:rPr>
              <a:t>Jika gagal /sukses</a:t>
            </a:r>
            <a:endParaRPr lang="id-ID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429396"/>
          </a:xfrm>
        </p:spPr>
        <p:txBody>
          <a:bodyPr>
            <a:normAutofit/>
          </a:bodyPr>
          <a:lstStyle/>
          <a:p>
            <a:pPr>
              <a:buNone/>
            </a:pPr>
            <a:endParaRPr lang="id-ID" sz="2000" dirty="0" smtClean="0"/>
          </a:p>
          <a:p>
            <a:r>
              <a:rPr lang="id-ID" sz="2000" dirty="0" smtClean="0"/>
              <a:t>Gambar.5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b="1" dirty="0" smtClean="0">
                <a:solidFill>
                  <a:srgbClr val="FF0000"/>
                </a:solidFill>
              </a:rPr>
              <a:t>         gagal</a:t>
            </a:r>
            <a:r>
              <a:rPr lang="id-ID" sz="2000" dirty="0" smtClean="0"/>
              <a:t>-&gt;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1600" dirty="0" smtClean="0"/>
              <a:t>else</a:t>
            </a:r>
            <a:r>
              <a:rPr lang="id-ID" sz="1600" dirty="0" smtClean="0"/>
              <a:t>{</a:t>
            </a:r>
          </a:p>
          <a:p>
            <a:pPr>
              <a:buNone/>
            </a:pPr>
            <a:r>
              <a:rPr lang="id-ID" sz="1600" dirty="0" smtClean="0"/>
              <a:t>              JOptionPane.showMessageDialog(null, "gagal login kesempatan </a:t>
            </a:r>
            <a:r>
              <a:rPr lang="id-ID" sz="1600" dirty="0" smtClean="0"/>
              <a:t>login kembali</a:t>
            </a:r>
            <a:r>
              <a:rPr lang="id-ID" sz="1600" dirty="0" smtClean="0"/>
              <a:t>");</a:t>
            </a:r>
          </a:p>
          <a:p>
            <a:pPr>
              <a:buNone/>
            </a:pPr>
            <a:r>
              <a:rPr lang="id-ID" sz="1600" dirty="0" smtClean="0"/>
              <a:t> //System.exit(0);	</a:t>
            </a:r>
          </a:p>
          <a:p>
            <a:pPr>
              <a:buNone/>
            </a:pPr>
            <a:r>
              <a:rPr lang="id-ID" sz="1600" dirty="0" smtClean="0"/>
              <a:t>	     	}</a:t>
            </a:r>
          </a:p>
          <a:p>
            <a:pPr>
              <a:buNone/>
            </a:pPr>
            <a:r>
              <a:rPr lang="id-ID" sz="1600" dirty="0" smtClean="0"/>
              <a:t>		if (gagal == 0){</a:t>
            </a:r>
          </a:p>
          <a:p>
            <a:pPr>
              <a:buNone/>
            </a:pPr>
            <a:r>
              <a:rPr lang="id-ID" sz="1600" dirty="0" smtClean="0"/>
              <a:t>		JOptionPane.showMessageDialog(null, " Maaf Anda Melebihi Batas ");</a:t>
            </a:r>
          </a:p>
          <a:p>
            <a:pPr>
              <a:buNone/>
            </a:pPr>
            <a:r>
              <a:rPr lang="id-ID" sz="1600" dirty="0" smtClean="0"/>
              <a:t>			}</a:t>
            </a:r>
          </a:p>
          <a:p>
            <a:r>
              <a:rPr lang="id-ID" sz="2000" dirty="0" smtClean="0"/>
              <a:t>Gambar.6</a:t>
            </a:r>
          </a:p>
          <a:p>
            <a:pPr>
              <a:buNone/>
            </a:pPr>
            <a:r>
              <a:rPr lang="id-ID" sz="2000" b="1" dirty="0" smtClean="0">
                <a:solidFill>
                  <a:srgbClr val="2CFF21"/>
                </a:solidFill>
              </a:rPr>
              <a:t>  </a:t>
            </a:r>
          </a:p>
          <a:p>
            <a:pPr>
              <a:buNone/>
            </a:pPr>
            <a:r>
              <a:rPr lang="id-ID" sz="2000" b="1" dirty="0" smtClean="0">
                <a:solidFill>
                  <a:srgbClr val="2CFF21"/>
                </a:solidFill>
              </a:rPr>
              <a:t>       Sukses</a:t>
            </a:r>
            <a:r>
              <a:rPr lang="id-ID" sz="2000" dirty="0" smtClean="0"/>
              <a:t>-&gt;</a:t>
            </a:r>
          </a:p>
          <a:p>
            <a:endParaRPr lang="id-ID" sz="20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r>
              <a:rPr lang="id-ID" sz="1600" dirty="0" smtClean="0"/>
              <a:t>      JOptionPane.showMessageDialog(null</a:t>
            </a:r>
            <a:r>
              <a:rPr lang="id-ID" sz="1600" dirty="0" smtClean="0"/>
              <a:t>, "login sukses");</a:t>
            </a:r>
            <a:endParaRPr lang="id-ID" sz="1600" dirty="0" smtClean="0"/>
          </a:p>
          <a:p>
            <a:endParaRPr lang="id-ID" sz="2000" dirty="0" smtClean="0"/>
          </a:p>
          <a:p>
            <a:endParaRPr lang="id-ID" sz="2000" dirty="0"/>
          </a:p>
        </p:txBody>
      </p:sp>
      <p:pic>
        <p:nvPicPr>
          <p:cNvPr id="5" name="Picture 4" descr="C:\Users\SANDI\Pictures\gagal login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928670"/>
            <a:ext cx="542928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ANDI\Pictures\9 copy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143380"/>
            <a:ext cx="528641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28670"/>
          </a:xfrm>
        </p:spPr>
        <p:txBody>
          <a:bodyPr>
            <a:normAutofit/>
          </a:bodyPr>
          <a:lstStyle/>
          <a:p>
            <a:pPr algn="ctr"/>
            <a:r>
              <a:rPr lang="id-ID" u="sng" dirty="0" smtClean="0">
                <a:latin typeface="Agency FB" pitchFamily="34" charset="0"/>
              </a:rPr>
              <a:t>Masukkan nama anda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r>
              <a:rPr lang="id-ID" sz="2000" dirty="0" smtClean="0"/>
              <a:t>Gambar.7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 		input </a:t>
            </a:r>
            <a:r>
              <a:rPr lang="id-ID" sz="2000" dirty="0" smtClean="0"/>
              <a:t>= JOptionPane.showInputDialog(" Masukkan Nama ");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			 </a:t>
            </a:r>
            <a:r>
              <a:rPr lang="id-ID" sz="3600" b="1" u="sng" dirty="0" smtClean="0">
                <a:latin typeface="Agency FB" pitchFamily="34" charset="0"/>
              </a:rPr>
              <a:t>Tanggal bulan tahun lahir anda </a:t>
            </a:r>
            <a:endParaRPr lang="id-ID" sz="2000" dirty="0" smtClean="0"/>
          </a:p>
          <a:p>
            <a:r>
              <a:rPr lang="id-ID" sz="2000" dirty="0" smtClean="0"/>
              <a:t>Gambar.8</a:t>
            </a:r>
          </a:p>
          <a:p>
            <a:endParaRPr lang="id-ID" sz="2000" dirty="0" smtClean="0"/>
          </a:p>
          <a:p>
            <a:pPr>
              <a:buNone/>
            </a:pPr>
            <a:endParaRPr lang="id-ID" sz="3600" b="1" u="sng" dirty="0" smtClean="0">
              <a:latin typeface="Agency FB" pitchFamily="34" charset="0"/>
            </a:endParaRPr>
          </a:p>
          <a:p>
            <a:pPr>
              <a:buNone/>
            </a:pPr>
            <a:endParaRPr lang="id-ID" sz="3600" b="1" u="sng" dirty="0" smtClean="0">
              <a:latin typeface="Agency FB" pitchFamily="34" charset="0"/>
            </a:endParaRPr>
          </a:p>
          <a:p>
            <a:pPr>
              <a:buNone/>
            </a:pPr>
            <a:r>
              <a:rPr lang="id-ID" sz="2000" dirty="0" smtClean="0"/>
              <a:t>  tgl </a:t>
            </a:r>
            <a:r>
              <a:rPr lang="id-ID" sz="2000" dirty="0" smtClean="0"/>
              <a:t>= JOptionPane.showInputDialog(" Masukkan Tgl Lahir ( dd/mm/yyyy )  ");</a:t>
            </a:r>
          </a:p>
          <a:p>
            <a:pPr>
              <a:buNone/>
            </a:pPr>
            <a:endParaRPr lang="id-ID" sz="2000" dirty="0" smtClean="0">
              <a:latin typeface="Agency FB" pitchFamily="34" charset="0"/>
            </a:endParaRPr>
          </a:p>
          <a:p>
            <a:pPr>
              <a:buNone/>
            </a:pPr>
            <a:endParaRPr lang="id-ID" sz="3600" b="1" u="sng" dirty="0" smtClean="0">
              <a:latin typeface="Agency FB" pitchFamily="34" charset="0"/>
            </a:endParaRPr>
          </a:p>
          <a:p>
            <a:pPr>
              <a:buNone/>
            </a:pPr>
            <a:endParaRPr lang="id-ID" sz="2000" dirty="0">
              <a:latin typeface="Agency FB" pitchFamily="34" charset="0"/>
            </a:endParaRPr>
          </a:p>
        </p:txBody>
      </p:sp>
      <p:pic>
        <p:nvPicPr>
          <p:cNvPr id="4" name="Picture 3" descr="C:\Users\SANDI\Pictures\10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857232"/>
            <a:ext cx="635798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NDI\Pictures\20 copy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143380"/>
            <a:ext cx="657229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67634" cy="1000108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Sakit/keluhan anda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r>
              <a:rPr lang="id-ID" sz="2000" dirty="0" smtClean="0"/>
              <a:t>Gambar.9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           sakit </a:t>
            </a:r>
            <a:r>
              <a:rPr lang="id-ID" sz="2000" dirty="0" smtClean="0"/>
              <a:t>= JOptionPane.showInputDialog(" Sakit Apa </a:t>
            </a:r>
            <a:r>
              <a:rPr lang="id-ID" sz="2000" dirty="0" smtClean="0"/>
              <a:t>");</a:t>
            </a:r>
          </a:p>
          <a:p>
            <a:pPr>
              <a:buNone/>
            </a:pPr>
            <a:r>
              <a:rPr lang="id-ID" sz="4400" u="sng" dirty="0" smtClean="0">
                <a:latin typeface="Agency FB" pitchFamily="34" charset="0"/>
              </a:rPr>
              <a:t>Waktu </a:t>
            </a:r>
            <a:r>
              <a:rPr lang="id-ID" sz="4400" u="sng" dirty="0" smtClean="0">
                <a:latin typeface="Agency FB" pitchFamily="34" charset="0"/>
              </a:rPr>
              <a:t>anda masuk</a:t>
            </a:r>
            <a:endParaRPr lang="id-ID" sz="4400" u="sng" dirty="0" smtClean="0">
              <a:latin typeface="Agency FB" pitchFamily="34" charset="0"/>
            </a:endParaRPr>
          </a:p>
          <a:p>
            <a:r>
              <a:rPr lang="id-ID" sz="2000" dirty="0" smtClean="0"/>
              <a:t>Gambar.10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   waktu </a:t>
            </a:r>
            <a:r>
              <a:rPr lang="id-ID" sz="2000" dirty="0" smtClean="0"/>
              <a:t>= JOptionPane.showInputDialog(" Waktu Anda Masuk\n" + "1. 04.00 - 11.00\n" + "2. 13.00 - 17.00\n" + "3. 19.00 - 22.00\n");</a:t>
            </a:r>
          </a:p>
          <a:p>
            <a:pPr>
              <a:buNone/>
            </a:pPr>
            <a:endParaRPr lang="id-ID" sz="2000" dirty="0" smtClean="0"/>
          </a:p>
          <a:p>
            <a:endParaRPr lang="id-ID" sz="2000" dirty="0"/>
          </a:p>
        </p:txBody>
      </p:sp>
      <p:pic>
        <p:nvPicPr>
          <p:cNvPr id="4" name="Picture 3" descr="C:\Users\SANDI\Pictures\12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00108"/>
            <a:ext cx="642942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SANDI\Pictures\13 copy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786190"/>
            <a:ext cx="471490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000108"/>
          </a:xfrm>
        </p:spPr>
        <p:txBody>
          <a:bodyPr/>
          <a:lstStyle/>
          <a:p>
            <a:r>
              <a:rPr lang="id-ID" u="sng" dirty="0" smtClean="0">
                <a:latin typeface="Agency FB" pitchFamily="34" charset="0"/>
              </a:rPr>
              <a:t>Hasil input waktu (benar)</a:t>
            </a:r>
            <a:endParaRPr lang="id-ID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rmAutofit fontScale="92500" lnSpcReduction="20000"/>
          </a:bodyPr>
          <a:lstStyle/>
          <a:p>
            <a:r>
              <a:rPr lang="id-ID" sz="2000" dirty="0" smtClean="0"/>
              <a:t>Gambar.11</a:t>
            </a:r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endParaRPr lang="id-ID" sz="2000" dirty="0" smtClean="0"/>
          </a:p>
          <a:p>
            <a:pPr>
              <a:buNone/>
            </a:pPr>
            <a:endParaRPr lang="id-ID" sz="13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if </a:t>
            </a:r>
            <a:r>
              <a:rPr lang="id-ID" sz="2000" dirty="0" smtClean="0"/>
              <a:t>(waktu.equals("1")){</a:t>
            </a:r>
          </a:p>
          <a:p>
            <a:pPr>
              <a:buNone/>
            </a:pPr>
            <a:r>
              <a:rPr lang="id-ID" sz="2000" dirty="0" smtClean="0"/>
              <a:t>a = "Di Tangani Oleh                              : - Dokter : Dr. Ahmad"</a:t>
            </a:r>
          </a:p>
          <a:p>
            <a:pPr>
              <a:buNone/>
            </a:pPr>
            <a:r>
              <a:rPr lang="id-ID" sz="2000" dirty="0" smtClean="0"/>
              <a:t>+ "\n                                                             - Perawat : Devi ";</a:t>
            </a:r>
          </a:p>
          <a:p>
            <a:pPr>
              <a:buNone/>
            </a:pPr>
            <a:r>
              <a:rPr lang="id-ID" sz="2000" dirty="0" smtClean="0"/>
              <a:t>JOptionPane.showMessageDialog(null, a);</a:t>
            </a:r>
          </a:p>
          <a:p>
            <a:pPr>
              <a:buNone/>
            </a:pPr>
            <a:r>
              <a:rPr lang="id-ID" sz="2000" dirty="0" smtClean="0"/>
              <a:t>}else if (waktu.equals("2")){</a:t>
            </a:r>
          </a:p>
          <a:p>
            <a:pPr>
              <a:buNone/>
            </a:pPr>
            <a:r>
              <a:rPr lang="id-ID" sz="2000" dirty="0" smtClean="0"/>
              <a:t>a = "Di Tangani Oleh                              : - Dokter : Dr. Sandy"</a:t>
            </a:r>
          </a:p>
          <a:p>
            <a:pPr>
              <a:buNone/>
            </a:pPr>
            <a:r>
              <a:rPr lang="id-ID" sz="2000" dirty="0" smtClean="0"/>
              <a:t>+ "\n                                                             - Perawat : intan ";</a:t>
            </a:r>
          </a:p>
          <a:p>
            <a:pPr>
              <a:buNone/>
            </a:pPr>
            <a:r>
              <a:rPr lang="id-ID" sz="2000" dirty="0" smtClean="0"/>
              <a:t>JOptionPane.showMessageDialog(null, a);</a:t>
            </a:r>
          </a:p>
          <a:p>
            <a:pPr>
              <a:buNone/>
            </a:pPr>
            <a:r>
              <a:rPr lang="id-ID" sz="2000" dirty="0" smtClean="0"/>
              <a:t>}else if (waktu.equals("3")){</a:t>
            </a:r>
          </a:p>
          <a:p>
            <a:pPr>
              <a:buNone/>
            </a:pPr>
            <a:r>
              <a:rPr lang="id-ID" sz="2000" dirty="0" smtClean="0"/>
              <a:t>\a </a:t>
            </a:r>
            <a:r>
              <a:rPr lang="id-ID" sz="2000" dirty="0" smtClean="0"/>
              <a:t>= "Di Tangani Oleh                              : -Dokter : Dr. Yoggi"</a:t>
            </a:r>
          </a:p>
          <a:p>
            <a:pPr>
              <a:buNone/>
            </a:pPr>
            <a:r>
              <a:rPr lang="id-ID" sz="2000" dirty="0" smtClean="0"/>
              <a:t>+ "\n                                                             - Perawat : Putri ";</a:t>
            </a:r>
          </a:p>
          <a:p>
            <a:pPr>
              <a:buNone/>
            </a:pPr>
            <a:r>
              <a:rPr lang="id-ID" sz="2000" dirty="0" smtClean="0"/>
              <a:t>JOptionPane.showMessageDialog(null, a</a:t>
            </a:r>
            <a:r>
              <a:rPr lang="id-ID" sz="2000" dirty="0" smtClean="0"/>
              <a:t>);</a:t>
            </a:r>
            <a:endParaRPr lang="id-ID" sz="2000" dirty="0" smtClean="0"/>
          </a:p>
        </p:txBody>
      </p:sp>
      <p:pic>
        <p:nvPicPr>
          <p:cNvPr id="4" name="Picture 3" descr="C:\Users\SANDI\Pictures\21 copy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857232"/>
            <a:ext cx="607223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121</TotalTime>
  <Words>421</Words>
  <Application>Microsoft Office PowerPoint</Application>
  <PresentationFormat>On-screen Show (4:3)</PresentationFormat>
  <Paragraphs>219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Slide 1</vt:lpstr>
      <vt:lpstr>   Pemrograman Aplikasi Rumah Sakit    </vt:lpstr>
      <vt:lpstr>Apakah anda mau cek in / tidak </vt:lpstr>
      <vt:lpstr>Jika tidak cek in</vt:lpstr>
      <vt:lpstr>Masukkan ID anda</vt:lpstr>
      <vt:lpstr>Jika gagal /sukses</vt:lpstr>
      <vt:lpstr>Masukkan nama anda</vt:lpstr>
      <vt:lpstr>Sakit/keluhan anda</vt:lpstr>
      <vt:lpstr>Hasil input waktu (benar)</vt:lpstr>
      <vt:lpstr>Hasil input waktu (salah)</vt:lpstr>
      <vt:lpstr>Pilih kamar</vt:lpstr>
      <vt:lpstr>Pilih kamar(salah)</vt:lpstr>
      <vt:lpstr>Pilih kamar(benar)</vt:lpstr>
      <vt:lpstr>Input lama dirawat</vt:lpstr>
      <vt:lpstr>Output semua data</vt:lpstr>
      <vt:lpstr>Transaksi pembayaran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</cp:revision>
  <dcterms:created xsi:type="dcterms:W3CDTF">2016-12-13T08:39:07Z</dcterms:created>
  <dcterms:modified xsi:type="dcterms:W3CDTF">2016-12-13T10:41:01Z</dcterms:modified>
</cp:coreProperties>
</file>