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715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86964-1A4A-44B0-87A4-8041E4AE12E0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811D5-DCAB-4402-9028-AC0CC96B3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6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HOSES</a:t>
            </a:r>
            <a:r>
              <a:rPr lang="en-US" altLang="ko-KR" baseline="0" dirty="0" smtClean="0"/>
              <a:t> 	home security system</a:t>
            </a:r>
          </a:p>
          <a:p>
            <a:r>
              <a:rPr lang="en-US" altLang="ko-KR" baseline="0" dirty="0" err="1" smtClean="0"/>
              <a:t>iSecure</a:t>
            </a:r>
            <a:r>
              <a:rPr lang="en-US" altLang="ko-KR" baseline="0" dirty="0" smtClean="0"/>
              <a:t>	</a:t>
            </a:r>
            <a:r>
              <a:rPr lang="en-US" altLang="ko-KR" baseline="0" dirty="0" err="1" smtClean="0"/>
              <a:t>IoT</a:t>
            </a:r>
            <a:r>
              <a:rPr lang="en-US" altLang="ko-KR" baseline="0" dirty="0" smtClean="0"/>
              <a:t> based security system</a:t>
            </a:r>
          </a:p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811D5-DCAB-4402-9028-AC0CC96B3E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6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4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8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4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2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6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0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88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7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2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0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8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iSecure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9846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Home security solution </a:t>
            </a:r>
            <a:r>
              <a:rPr lang="en-US" altLang="ko-KR" dirty="0"/>
              <a:t>when you are away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16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 Internet of Things (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) based system that provides home security for people while they are away.</a:t>
            </a:r>
          </a:p>
          <a:p>
            <a:r>
              <a:rPr lang="en-US" altLang="ko-KR" dirty="0" smtClean="0"/>
              <a:t>Features: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Intruder Detection</a:t>
            </a:r>
          </a:p>
          <a:p>
            <a:pPr lvl="2"/>
            <a:r>
              <a:rPr lang="en-US" altLang="ko-KR" dirty="0" smtClean="0"/>
              <a:t>Notify users when there is an intruder in their empty houses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Fire Detection</a:t>
            </a:r>
          </a:p>
          <a:p>
            <a:pPr lvl="2"/>
            <a:r>
              <a:rPr lang="en-US" altLang="ko-KR" dirty="0"/>
              <a:t>Notify users </a:t>
            </a:r>
            <a:r>
              <a:rPr lang="en-US" altLang="ko-KR" dirty="0" smtClean="0"/>
              <a:t>when fire is </a:t>
            </a:r>
            <a:r>
              <a:rPr lang="en-US" altLang="ko-KR" dirty="0"/>
              <a:t>detected in their </a:t>
            </a:r>
            <a:r>
              <a:rPr lang="en-US" altLang="ko-KR" dirty="0" smtClean="0"/>
              <a:t>houses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Lamp Detection</a:t>
            </a:r>
          </a:p>
          <a:p>
            <a:pPr lvl="2"/>
            <a:r>
              <a:rPr lang="en-US" altLang="ko-KR" dirty="0" smtClean="0"/>
              <a:t>Notify users if they forget to turn off the light when they are away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Real-Time </a:t>
            </a:r>
            <a:r>
              <a:rPr lang="en-US" altLang="ko-KR" dirty="0"/>
              <a:t>Home </a:t>
            </a:r>
            <a:r>
              <a:rPr lang="en-US" altLang="ko-KR" dirty="0" smtClean="0"/>
              <a:t>Monitoring</a:t>
            </a:r>
          </a:p>
          <a:p>
            <a:pPr lvl="2"/>
            <a:r>
              <a:rPr lang="en-US" altLang="ko-KR" dirty="0" smtClean="0"/>
              <a:t>Give a real-time home picturing information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02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Passive </a:t>
            </a:r>
            <a:r>
              <a:rPr lang="en-US" altLang="ko-KR" dirty="0" err="1" smtClean="0"/>
              <a:t>InfraRed</a:t>
            </a:r>
            <a:r>
              <a:rPr lang="en-US" altLang="ko-KR" dirty="0" smtClean="0"/>
              <a:t> (PIR)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sz="2400" dirty="0" smtClean="0">
                <a:sym typeface="Wingdings" panose="05000000000000000000" pitchFamily="2" charset="2"/>
              </a:rPr>
              <a:t>Detect motion of human being (intruder)</a:t>
            </a:r>
            <a:endParaRPr lang="en-US" altLang="ko-KR" sz="2400" dirty="0"/>
          </a:p>
          <a:p>
            <a:pPr marL="514350" indent="-514350">
              <a:buAutoNum type="arabicPeriod" startAt="2"/>
            </a:pPr>
            <a:r>
              <a:rPr lang="en-US" altLang="ko-KR" dirty="0" err="1" smtClean="0"/>
              <a:t>InfraRed</a:t>
            </a:r>
            <a:r>
              <a:rPr lang="en-US" altLang="ko-KR" dirty="0" smtClean="0"/>
              <a:t> (IR)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Detect lamp state (on/off)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smtClean="0"/>
              <a:t>Camera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sz="2400" dirty="0" smtClean="0"/>
              <a:t>Capture images of house condition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en-US" altLang="ko-KR" dirty="0" smtClean="0"/>
              <a:t>Temperature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sz="2400" dirty="0" smtClean="0"/>
              <a:t>Sense the presence of fire based on temperature value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46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Communication Interface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Wi-Fi Connection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000" dirty="0">
                <a:sym typeface="Wingdings" panose="05000000000000000000" pitchFamily="2" charset="2"/>
              </a:rPr>
              <a:t>Raspberry Pi </a:t>
            </a:r>
            <a:r>
              <a:rPr lang="en-US" altLang="ko-KR" sz="2000" dirty="0" smtClean="0">
                <a:sym typeface="Wingdings" panose="05000000000000000000" pitchFamily="2" charset="2"/>
              </a:rPr>
              <a:t>3</a:t>
            </a:r>
            <a:r>
              <a:rPr lang="ko-KR" altLang="en-US" sz="24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&lt;-&gt; </a:t>
            </a:r>
            <a:r>
              <a:rPr lang="en-US" altLang="ko-KR" sz="2000" dirty="0"/>
              <a:t>Android </a:t>
            </a:r>
            <a:r>
              <a:rPr lang="en-US" altLang="ko-KR" sz="2000" dirty="0" smtClean="0"/>
              <a:t>Device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01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056" y="2955235"/>
            <a:ext cx="2402952" cy="1752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44" y="3180668"/>
            <a:ext cx="1247869" cy="94250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962" y="5544391"/>
            <a:ext cx="1094810" cy="673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786" y="2885706"/>
            <a:ext cx="3737612" cy="2485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813" y="1675063"/>
            <a:ext cx="1003150" cy="100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53" y="4682214"/>
            <a:ext cx="1221005" cy="12210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100" y="3278547"/>
            <a:ext cx="571537" cy="41349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037926" y="2548379"/>
            <a:ext cx="5757734" cy="3037433"/>
            <a:chOff x="1984186" y="2548379"/>
            <a:chExt cx="5757734" cy="3037433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008914" y="3831311"/>
              <a:ext cx="1733006" cy="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689850" y="2548379"/>
              <a:ext cx="583475" cy="463434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3132221" y="4999623"/>
              <a:ext cx="282208" cy="586189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2225097" y="4638253"/>
              <a:ext cx="379201" cy="36137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84186" y="3433446"/>
              <a:ext cx="673589" cy="5185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968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93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Theme</vt:lpstr>
      <vt:lpstr>iSecure</vt:lpstr>
      <vt:lpstr>Description</vt:lpstr>
      <vt:lpstr>Sensor</vt:lpstr>
      <vt:lpstr>Communication Interface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ajou</dc:creator>
  <cp:lastModifiedBy>ajou</cp:lastModifiedBy>
  <cp:revision>18</cp:revision>
  <dcterms:created xsi:type="dcterms:W3CDTF">2016-09-12T03:58:49Z</dcterms:created>
  <dcterms:modified xsi:type="dcterms:W3CDTF">2016-09-12T15:54:59Z</dcterms:modified>
</cp:coreProperties>
</file>