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15" autoAdjust="0"/>
  </p:normalViewPr>
  <p:slideViewPr>
    <p:cSldViewPr snapToGrid="0">
      <p:cViewPr>
        <p:scale>
          <a:sx n="50" d="100"/>
          <a:sy n="50" d="100"/>
        </p:scale>
        <p:origin x="1210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86964-1A4A-44B0-87A4-8041E4AE12E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11D5-DCAB-4402-9028-AC0CC96B3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6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HOSES</a:t>
            </a:r>
            <a:r>
              <a:rPr lang="en-US" altLang="ko-KR" baseline="0" dirty="0" smtClean="0"/>
              <a:t> 	home security system</a:t>
            </a:r>
          </a:p>
          <a:p>
            <a:r>
              <a:rPr lang="en-US" altLang="ko-KR" baseline="0" dirty="0" err="1" smtClean="0"/>
              <a:t>iSecure</a:t>
            </a:r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based security system</a:t>
            </a:r>
          </a:p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811D5-DCAB-4402-9028-AC0CC96B3E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6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6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5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3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7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850A63D-0EEB-44F7-9147-334421329CD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87240"/>
            <a:ext cx="12192000" cy="199834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7640" y="419798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</a:t>
            </a:r>
            <a:r>
              <a:rPr lang="en-US" altLang="ko-KR" sz="6500" b="1" dirty="0" err="1" smtClean="0">
                <a:solidFill>
                  <a:schemeClr val="bg1"/>
                </a:solidFill>
              </a:rPr>
              <a:t>Secure</a:t>
            </a:r>
            <a:endParaRPr lang="ko-KR" altLang="en-US" sz="65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" y="4982864"/>
            <a:ext cx="9144000" cy="259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Home security solution when you </a:t>
            </a:r>
            <a:r>
              <a:rPr lang="en-US" altLang="ko-KR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are a</a:t>
            </a:r>
            <a:r>
              <a:rPr lang="en-US" altLang="ko-KR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way</a:t>
            </a:r>
            <a:endParaRPr lang="ko-KR" altLang="en-US" sz="28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68" y="1021080"/>
            <a:ext cx="1726504" cy="1590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080" y="762000"/>
            <a:ext cx="3550920" cy="117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1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 Internet of Things (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) based system that provides home security for people while they are away.</a:t>
            </a:r>
          </a:p>
          <a:p>
            <a:r>
              <a:rPr lang="en-US" altLang="ko-KR" dirty="0" smtClean="0"/>
              <a:t>Features:</a:t>
            </a:r>
          </a:p>
          <a:p>
            <a:pPr marL="742950" lvl="1" indent="-285750"/>
            <a:r>
              <a:rPr lang="en-US" altLang="ko-KR" dirty="0" smtClean="0"/>
              <a:t>Intruder </a:t>
            </a:r>
            <a:r>
              <a:rPr lang="en-US" altLang="ko-KR" dirty="0" smtClean="0"/>
              <a:t>Detection</a:t>
            </a:r>
          </a:p>
          <a:p>
            <a:pPr marL="914400" lvl="2" indent="0">
              <a:buNone/>
            </a:pPr>
            <a:r>
              <a:rPr lang="en-US" altLang="ko-KR" dirty="0" smtClean="0"/>
              <a:t>Notify </a:t>
            </a:r>
            <a:r>
              <a:rPr lang="en-US" altLang="ko-KR" dirty="0" smtClean="0"/>
              <a:t>users when there is an intruder in their empty houses</a:t>
            </a:r>
          </a:p>
          <a:p>
            <a:pPr marL="742950" lvl="1" indent="-285750"/>
            <a:r>
              <a:rPr lang="en-US" altLang="ko-KR" dirty="0"/>
              <a:t>Fire Detection</a:t>
            </a:r>
          </a:p>
          <a:p>
            <a:pPr marL="960120" lvl="2" indent="0">
              <a:buNone/>
            </a:pPr>
            <a:r>
              <a:rPr lang="en-US" altLang="ko-KR" dirty="0"/>
              <a:t>Notify users </a:t>
            </a:r>
            <a:r>
              <a:rPr lang="en-US" altLang="ko-KR" dirty="0" smtClean="0"/>
              <a:t>when fire is </a:t>
            </a:r>
            <a:r>
              <a:rPr lang="en-US" altLang="ko-KR" dirty="0"/>
              <a:t>detected in their </a:t>
            </a:r>
            <a:r>
              <a:rPr lang="en-US" altLang="ko-KR" dirty="0" smtClean="0"/>
              <a:t>houses</a:t>
            </a:r>
          </a:p>
          <a:p>
            <a:pPr marL="742950" lvl="1" indent="-285750"/>
            <a:r>
              <a:rPr lang="en-US" altLang="ko-KR" dirty="0" smtClean="0"/>
              <a:t>Lamp Detection</a:t>
            </a:r>
          </a:p>
          <a:p>
            <a:pPr marL="960120" lvl="2" indent="0">
              <a:buNone/>
            </a:pPr>
            <a:r>
              <a:rPr lang="en-US" altLang="ko-KR" dirty="0" smtClean="0"/>
              <a:t>Notify users if they forget to turn off the light when they are away</a:t>
            </a:r>
          </a:p>
          <a:p>
            <a:pPr marL="742950" lvl="1" indent="-285750"/>
            <a:r>
              <a:rPr lang="en-US" altLang="ko-KR" dirty="0" smtClean="0"/>
              <a:t>Real-Time </a:t>
            </a:r>
            <a:r>
              <a:rPr lang="en-US" altLang="ko-KR" dirty="0"/>
              <a:t>Home </a:t>
            </a:r>
            <a:r>
              <a:rPr lang="en-US" altLang="ko-KR" dirty="0" smtClean="0"/>
              <a:t>Monitoring</a:t>
            </a:r>
          </a:p>
          <a:p>
            <a:pPr marL="960120" lvl="2" indent="0">
              <a:buNone/>
            </a:pPr>
            <a:r>
              <a:rPr lang="en-US" altLang="ko-KR" dirty="0" smtClean="0"/>
              <a:t>Give a real-time home picturing information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0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Passive </a:t>
            </a:r>
            <a:r>
              <a:rPr lang="en-US" altLang="ko-KR" sz="2400" dirty="0" err="1" smtClean="0"/>
              <a:t>InfraRed</a:t>
            </a:r>
            <a:r>
              <a:rPr lang="en-US" altLang="ko-KR" sz="2400" dirty="0" smtClean="0"/>
              <a:t> (PIR)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Detect motion of human being (</a:t>
            </a:r>
            <a:r>
              <a:rPr lang="en-US" altLang="ko-KR" dirty="0" smtClean="0">
                <a:sym typeface="Wingdings" panose="05000000000000000000" pitchFamily="2" charset="2"/>
              </a:rPr>
              <a:t>intruder)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2400" dirty="0" err="1"/>
              <a:t>InfraRed</a:t>
            </a:r>
            <a:r>
              <a:rPr lang="en-US" altLang="ko-KR" sz="2400" dirty="0"/>
              <a:t> (IR)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Detect lamp state (on/off)</a:t>
            </a:r>
            <a:endParaRPr lang="en-US" altLang="ko-KR" sz="2000" dirty="0"/>
          </a:p>
          <a:p>
            <a:r>
              <a:rPr lang="en-US" altLang="ko-KR" sz="2400" dirty="0"/>
              <a:t>Camera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ko-KR" dirty="0" smtClean="0"/>
              <a:t>	</a:t>
            </a:r>
            <a:r>
              <a:rPr lang="en-US" altLang="ko-KR" sz="2000" dirty="0"/>
              <a:t>Capture images of house condition</a:t>
            </a:r>
          </a:p>
          <a:p>
            <a:r>
              <a:rPr lang="en-US" altLang="ko-KR" sz="2400" dirty="0"/>
              <a:t>Temperature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ko-KR" dirty="0" smtClean="0"/>
              <a:t>	</a:t>
            </a:r>
            <a:r>
              <a:rPr lang="en-US" altLang="ko-KR" sz="2000" dirty="0"/>
              <a:t>Sense the presence of fire based on temperature value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4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Communication Interface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Wi-Fi Connection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000" dirty="0">
                <a:sym typeface="Wingdings" panose="05000000000000000000" pitchFamily="2" charset="2"/>
              </a:rPr>
              <a:t>Raspberry Pi </a:t>
            </a:r>
            <a:r>
              <a:rPr lang="en-US" altLang="ko-KR" sz="2000" dirty="0" smtClean="0">
                <a:sym typeface="Wingdings" panose="05000000000000000000" pitchFamily="2" charset="2"/>
              </a:rPr>
              <a:t>3</a:t>
            </a:r>
            <a:r>
              <a:rPr lang="ko-KR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&lt;-&gt; </a:t>
            </a:r>
            <a:r>
              <a:rPr lang="en-US" altLang="ko-KR" sz="2000" dirty="0"/>
              <a:t>Android </a:t>
            </a:r>
            <a:r>
              <a:rPr lang="en-US" altLang="ko-KR" sz="2000" dirty="0" smtClean="0"/>
              <a:t>Device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33" y="4204915"/>
            <a:ext cx="2402952" cy="175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44" y="2205308"/>
            <a:ext cx="1247869" cy="9425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2" y="4569031"/>
            <a:ext cx="1094810" cy="67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86" y="1910346"/>
            <a:ext cx="3737612" cy="2485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3" y="699703"/>
            <a:ext cx="1003150" cy="100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53" y="3706854"/>
            <a:ext cx="1221005" cy="1221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28" y="3671710"/>
            <a:ext cx="571537" cy="41349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019126" y="1573019"/>
            <a:ext cx="4682315" cy="3037433"/>
            <a:chOff x="1984186" y="2548379"/>
            <a:chExt cx="4682315" cy="303743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592518" y="4737449"/>
              <a:ext cx="1073983" cy="80694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689850" y="2548379"/>
              <a:ext cx="583475" cy="463434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132221" y="4999623"/>
              <a:ext cx="282208" cy="58618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225097" y="4638253"/>
              <a:ext cx="379201" cy="36137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84186" y="3433446"/>
              <a:ext cx="673589" cy="518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6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ACA28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299</TotalTime>
  <Words>93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HY중고딕</vt:lpstr>
      <vt:lpstr>맑은 고딕</vt:lpstr>
      <vt:lpstr>Corbel</vt:lpstr>
      <vt:lpstr>Wingdings</vt:lpstr>
      <vt:lpstr>Wingdings 2</vt:lpstr>
      <vt:lpstr>Frame</vt:lpstr>
      <vt:lpstr>iSecure</vt:lpstr>
      <vt:lpstr>Description</vt:lpstr>
      <vt:lpstr>Sensor</vt:lpstr>
      <vt:lpstr>Communication Interface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ajou</dc:creator>
  <cp:lastModifiedBy>ajou</cp:lastModifiedBy>
  <cp:revision>21</cp:revision>
  <dcterms:created xsi:type="dcterms:W3CDTF">2016-09-12T03:58:49Z</dcterms:created>
  <dcterms:modified xsi:type="dcterms:W3CDTF">2016-09-12T16:27:48Z</dcterms:modified>
</cp:coreProperties>
</file>