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7"/>
  </p:notesMasterIdLst>
  <p:sldIdLst>
    <p:sldId id="256" r:id="rId2"/>
    <p:sldId id="257" r:id="rId3"/>
    <p:sldId id="537" r:id="rId4"/>
    <p:sldId id="558" r:id="rId5"/>
    <p:sldId id="564" r:id="rId6"/>
    <p:sldId id="565" r:id="rId7"/>
    <p:sldId id="566" r:id="rId8"/>
    <p:sldId id="568" r:id="rId9"/>
    <p:sldId id="569" r:id="rId10"/>
    <p:sldId id="572" r:id="rId11"/>
    <p:sldId id="571" r:id="rId12"/>
    <p:sldId id="574" r:id="rId13"/>
    <p:sldId id="575" r:id="rId14"/>
    <p:sldId id="573" r:id="rId15"/>
    <p:sldId id="570" r:id="rId16"/>
    <p:sldId id="581" r:id="rId17"/>
    <p:sldId id="582" r:id="rId18"/>
    <p:sldId id="583" r:id="rId19"/>
    <p:sldId id="584" r:id="rId20"/>
    <p:sldId id="576" r:id="rId21"/>
    <p:sldId id="577" r:id="rId22"/>
    <p:sldId id="578" r:id="rId23"/>
    <p:sldId id="579" r:id="rId24"/>
    <p:sldId id="580" r:id="rId25"/>
    <p:sldId id="446" r:id="rId2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8" autoAdjust="0"/>
    <p:restoredTop sz="93120" autoAdjust="0"/>
  </p:normalViewPr>
  <p:slideViewPr>
    <p:cSldViewPr>
      <p:cViewPr varScale="1">
        <p:scale>
          <a:sx n="88" d="100"/>
          <a:sy n="88" d="100"/>
        </p:scale>
        <p:origin x="1411" y="62"/>
      </p:cViewPr>
      <p:guideLst>
        <p:guide orient="horz" pos="754"/>
        <p:guide pos="431"/>
      </p:guideLst>
    </p:cSldViewPr>
  </p:slideViewPr>
  <p:outlineViewPr>
    <p:cViewPr>
      <p:scale>
        <a:sx n="33" d="100"/>
        <a:sy n="33" d="100"/>
      </p:scale>
      <p:origin x="0" y="-158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C171-92E4-4BCB-A93D-F12D7F36229F}" type="datetimeFigureOut">
              <a:rPr lang="ko-KR" altLang="en-US" smtClean="0"/>
              <a:t>2016-09-25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0C6D3-42C2-4BEE-A325-CC9453E2E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89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 smtClean="0"/>
              <a:t>#</a:t>
            </a:r>
            <a:r>
              <a:rPr lang="en-US" altLang="ko-KR" sz="800" dirty="0" err="1" smtClean="0"/>
              <a:t>ifdef</a:t>
            </a:r>
            <a:r>
              <a:rPr lang="en-US" altLang="ko-KR" sz="800" dirty="0" smtClean="0"/>
              <a:t> </a:t>
            </a:r>
            <a:r>
              <a:rPr lang="en-US" altLang="ko-KR" sz="800" dirty="0" err="1" smtClean="0"/>
              <a:t>RaspberryPi</a:t>
            </a:r>
            <a:r>
              <a:rPr lang="en-US" altLang="ko-KR" sz="800" dirty="0" smtClean="0"/>
              <a:t> </a:t>
            </a:r>
          </a:p>
          <a:p>
            <a:r>
              <a:rPr lang="en-US" altLang="ko-KR" sz="800" dirty="0" smtClean="0"/>
              <a:t> </a:t>
            </a:r>
          </a:p>
          <a:p>
            <a:r>
              <a:rPr lang="en-US" altLang="ko-KR" sz="800" dirty="0" smtClean="0"/>
              <a:t>//include system </a:t>
            </a:r>
            <a:r>
              <a:rPr lang="en-US" altLang="ko-KR" sz="800" dirty="0" err="1" smtClean="0"/>
              <a:t>librarys</a:t>
            </a:r>
            <a:endParaRPr lang="en-US" altLang="ko-KR" sz="800" dirty="0" smtClean="0"/>
          </a:p>
          <a:p>
            <a:r>
              <a:rPr lang="en-US" altLang="ko-KR" sz="800" dirty="0" smtClean="0"/>
              <a:t>#include &lt;</a:t>
            </a:r>
            <a:r>
              <a:rPr lang="en-US" altLang="ko-KR" sz="800" dirty="0" err="1" smtClean="0"/>
              <a:t>stdio.h</a:t>
            </a:r>
            <a:r>
              <a:rPr lang="en-US" altLang="ko-KR" sz="800" dirty="0" smtClean="0"/>
              <a:t>&gt; //for </a:t>
            </a:r>
            <a:r>
              <a:rPr lang="en-US" altLang="ko-KR" sz="800" dirty="0" err="1" smtClean="0"/>
              <a:t>printf</a:t>
            </a:r>
            <a:endParaRPr lang="en-US" altLang="ko-KR" sz="800" dirty="0" smtClean="0"/>
          </a:p>
          <a:p>
            <a:r>
              <a:rPr lang="en-US" altLang="ko-KR" sz="800" dirty="0" smtClean="0"/>
              <a:t>#include &lt;</a:t>
            </a:r>
            <a:r>
              <a:rPr lang="en-US" altLang="ko-KR" sz="800" dirty="0" err="1" smtClean="0"/>
              <a:t>stdint.h</a:t>
            </a:r>
            <a:r>
              <a:rPr lang="en-US" altLang="ko-KR" sz="800" dirty="0" smtClean="0"/>
              <a:t>&gt; //uint8_t definitions</a:t>
            </a:r>
          </a:p>
          <a:p>
            <a:r>
              <a:rPr lang="en-US" altLang="ko-KR" sz="800" dirty="0" smtClean="0"/>
              <a:t>#include &lt;</a:t>
            </a:r>
            <a:r>
              <a:rPr lang="en-US" altLang="ko-KR" sz="800" dirty="0" err="1" smtClean="0"/>
              <a:t>stdlib.h</a:t>
            </a:r>
            <a:r>
              <a:rPr lang="en-US" altLang="ko-KR" sz="800" dirty="0" smtClean="0"/>
              <a:t>&gt; //for exit(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);</a:t>
            </a:r>
          </a:p>
          <a:p>
            <a:r>
              <a:rPr lang="en-US" altLang="ko-KR" sz="800" dirty="0" smtClean="0"/>
              <a:t>#include &lt;</a:t>
            </a:r>
            <a:r>
              <a:rPr lang="en-US" altLang="ko-KR" sz="800" dirty="0" err="1" smtClean="0"/>
              <a:t>string.h</a:t>
            </a:r>
            <a:r>
              <a:rPr lang="en-US" altLang="ko-KR" sz="800" dirty="0" smtClean="0"/>
              <a:t>&gt; //for </a:t>
            </a:r>
            <a:r>
              <a:rPr lang="en-US" altLang="ko-KR" sz="800" dirty="0" err="1" smtClean="0"/>
              <a:t>errno</a:t>
            </a:r>
            <a:endParaRPr lang="en-US" altLang="ko-KR" sz="800" dirty="0" smtClean="0"/>
          </a:p>
          <a:p>
            <a:r>
              <a:rPr lang="en-US" altLang="ko-KR" sz="800" dirty="0" smtClean="0"/>
              <a:t>#include &lt;</a:t>
            </a:r>
            <a:r>
              <a:rPr lang="en-US" altLang="ko-KR" sz="800" dirty="0" err="1" smtClean="0"/>
              <a:t>errno.h</a:t>
            </a:r>
            <a:r>
              <a:rPr lang="en-US" altLang="ko-KR" sz="800" dirty="0" smtClean="0"/>
              <a:t>&gt; //error output</a:t>
            </a:r>
          </a:p>
          <a:p>
            <a:r>
              <a:rPr lang="en-US" altLang="ko-KR" sz="800" dirty="0" smtClean="0"/>
              <a:t> </a:t>
            </a:r>
          </a:p>
          <a:p>
            <a:r>
              <a:rPr lang="en-US" altLang="ko-KR" sz="800" dirty="0" smtClean="0"/>
              <a:t>//wiring Pi</a:t>
            </a:r>
          </a:p>
          <a:p>
            <a:r>
              <a:rPr lang="en-US" altLang="ko-KR" sz="800" dirty="0" smtClean="0"/>
              <a:t>#include &lt;</a:t>
            </a:r>
            <a:r>
              <a:rPr lang="en-US" altLang="ko-KR" sz="800" dirty="0" err="1" smtClean="0"/>
              <a:t>wiringPi.h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#include &lt;</a:t>
            </a:r>
            <a:r>
              <a:rPr lang="en-US" altLang="ko-KR" sz="800" dirty="0" err="1" smtClean="0"/>
              <a:t>wiringSerial.h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 </a:t>
            </a:r>
          </a:p>
          <a:p>
            <a:r>
              <a:rPr lang="en-US" altLang="ko-KR" sz="800" dirty="0" smtClean="0"/>
              <a:t>// Find Serial device on Raspberry with ~ls /dev/</a:t>
            </a:r>
            <a:r>
              <a:rPr lang="en-US" altLang="ko-KR" sz="800" dirty="0" err="1" smtClean="0"/>
              <a:t>tty</a:t>
            </a:r>
            <a:r>
              <a:rPr lang="en-US" altLang="ko-KR" sz="800" dirty="0" smtClean="0"/>
              <a:t>*</a:t>
            </a:r>
          </a:p>
          <a:p>
            <a:r>
              <a:rPr lang="en-US" altLang="ko-KR" sz="800" dirty="0" smtClean="0"/>
              <a:t>// ARDUINO_UNO "/dev/ttyACM0"</a:t>
            </a:r>
          </a:p>
          <a:p>
            <a:r>
              <a:rPr lang="en-US" altLang="ko-KR" sz="800" dirty="0" smtClean="0"/>
              <a:t>// FTDI_PROGRAMMER "/dev/ttyUSB0"</a:t>
            </a:r>
          </a:p>
          <a:p>
            <a:r>
              <a:rPr lang="en-US" altLang="ko-KR" sz="800" dirty="0" smtClean="0"/>
              <a:t>// HARDWARE_UART "/dev/ttyAMA0"</a:t>
            </a:r>
          </a:p>
          <a:p>
            <a:r>
              <a:rPr lang="en-US" altLang="ko-KR" sz="800" dirty="0" smtClean="0"/>
              <a:t>char device[]= "/dev/ttyACM0";</a:t>
            </a:r>
          </a:p>
          <a:p>
            <a:r>
              <a:rPr lang="en-US" altLang="ko-KR" sz="800" dirty="0" smtClean="0"/>
              <a:t>// </a:t>
            </a:r>
            <a:r>
              <a:rPr lang="en-US" altLang="ko-KR" sz="800" dirty="0" err="1" smtClean="0"/>
              <a:t>filedescriptor</a:t>
            </a:r>
            <a:endParaRPr lang="en-US" altLang="ko-KR" sz="800" dirty="0" smtClean="0"/>
          </a:p>
          <a:p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 </a:t>
            </a:r>
            <a:r>
              <a:rPr lang="en-US" altLang="ko-KR" sz="800" dirty="0" err="1" smtClean="0"/>
              <a:t>fd</a:t>
            </a:r>
            <a:r>
              <a:rPr lang="en-US" altLang="ko-KR" sz="800" dirty="0" smtClean="0"/>
              <a:t>;</a:t>
            </a:r>
          </a:p>
          <a:p>
            <a:r>
              <a:rPr lang="en-US" altLang="ko-KR" sz="800" dirty="0" smtClean="0"/>
              <a:t>unsigned long baud = 9600;</a:t>
            </a:r>
          </a:p>
          <a:p>
            <a:r>
              <a:rPr lang="en-US" altLang="ko-KR" sz="800" dirty="0" smtClean="0"/>
              <a:t>unsigned long time=0;</a:t>
            </a:r>
          </a:p>
          <a:p>
            <a:r>
              <a:rPr lang="en-US" altLang="ko-KR" sz="800" dirty="0" smtClean="0"/>
              <a:t> </a:t>
            </a:r>
          </a:p>
          <a:p>
            <a:r>
              <a:rPr lang="en-US" altLang="ko-KR" sz="800" dirty="0" smtClean="0"/>
              <a:t>//prototypes</a:t>
            </a:r>
          </a:p>
          <a:p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 main(void);</a:t>
            </a:r>
          </a:p>
          <a:p>
            <a:r>
              <a:rPr lang="en-US" altLang="ko-KR" sz="800" dirty="0" smtClean="0"/>
              <a:t>void loop(void);</a:t>
            </a:r>
          </a:p>
          <a:p>
            <a:r>
              <a:rPr lang="en-US" altLang="ko-KR" sz="800" dirty="0" smtClean="0"/>
              <a:t>void setup(void);</a:t>
            </a:r>
          </a:p>
          <a:p>
            <a:r>
              <a:rPr lang="en-US" altLang="ko-KR" sz="800" dirty="0" smtClean="0"/>
              <a:t> </a:t>
            </a:r>
          </a:p>
          <a:p>
            <a:r>
              <a:rPr lang="en-US" altLang="ko-KR" sz="800" dirty="0" smtClean="0"/>
              <a:t>void setup(){</a:t>
            </a:r>
          </a:p>
          <a:p>
            <a:r>
              <a:rPr lang="en-US" altLang="ko-KR" sz="800" dirty="0" smtClean="0"/>
              <a:t> </a:t>
            </a:r>
          </a:p>
          <a:p>
            <a:r>
              <a:rPr lang="en-US" altLang="ko-KR" sz="800" dirty="0" smtClean="0"/>
              <a:t>  </a:t>
            </a:r>
            <a:r>
              <a:rPr lang="en-US" altLang="ko-KR" sz="800" dirty="0" err="1" smtClean="0"/>
              <a:t>printf</a:t>
            </a:r>
            <a:r>
              <a:rPr lang="en-US" altLang="ko-KR" sz="800" dirty="0" smtClean="0"/>
              <a:t>("%s \n", "Raspberry Startup!");</a:t>
            </a:r>
          </a:p>
          <a:p>
            <a:r>
              <a:rPr lang="en-US" altLang="ko-KR" sz="800" dirty="0" smtClean="0"/>
              <a:t>  </a:t>
            </a:r>
            <a:r>
              <a:rPr lang="en-US" altLang="ko-KR" sz="800" dirty="0" err="1" smtClean="0"/>
              <a:t>fflush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stdout</a:t>
            </a:r>
            <a:r>
              <a:rPr lang="en-US" altLang="ko-KR" sz="800" dirty="0" smtClean="0"/>
              <a:t>);</a:t>
            </a:r>
          </a:p>
          <a:p>
            <a:r>
              <a:rPr lang="en-US" altLang="ko-KR" sz="800" dirty="0" smtClean="0"/>
              <a:t> </a:t>
            </a:r>
          </a:p>
          <a:p>
            <a:r>
              <a:rPr lang="en-US" altLang="ko-KR" sz="800" dirty="0" smtClean="0"/>
              <a:t>  //get </a:t>
            </a:r>
            <a:r>
              <a:rPr lang="en-US" altLang="ko-KR" sz="800" dirty="0" err="1" smtClean="0"/>
              <a:t>filedescriptor</a:t>
            </a:r>
            <a:endParaRPr lang="en-US" altLang="ko-KR" sz="800" dirty="0" smtClean="0"/>
          </a:p>
          <a:p>
            <a:r>
              <a:rPr lang="en-US" altLang="ko-KR" sz="800" dirty="0" smtClean="0"/>
              <a:t>  if ((</a:t>
            </a:r>
            <a:r>
              <a:rPr lang="en-US" altLang="ko-KR" sz="800" dirty="0" err="1" smtClean="0"/>
              <a:t>fd</a:t>
            </a:r>
            <a:r>
              <a:rPr lang="en-US" altLang="ko-KR" sz="800" dirty="0" smtClean="0"/>
              <a:t> = </a:t>
            </a:r>
            <a:r>
              <a:rPr lang="en-US" altLang="ko-KR" sz="800" dirty="0" err="1" smtClean="0"/>
              <a:t>serialOpen</a:t>
            </a:r>
            <a:r>
              <a:rPr lang="en-US" altLang="ko-KR" sz="800" dirty="0" smtClean="0"/>
              <a:t> (device, baud)) &lt; 0){</a:t>
            </a:r>
          </a:p>
          <a:p>
            <a:r>
              <a:rPr lang="en-US" altLang="ko-KR" sz="800" dirty="0" smtClean="0"/>
              <a:t>    </a:t>
            </a:r>
            <a:r>
              <a:rPr lang="en-US" altLang="ko-KR" sz="800" dirty="0" err="1" smtClean="0"/>
              <a:t>fprintf</a:t>
            </a:r>
            <a:r>
              <a:rPr lang="en-US" altLang="ko-KR" sz="800" dirty="0" smtClean="0"/>
              <a:t> (</a:t>
            </a:r>
            <a:r>
              <a:rPr lang="en-US" altLang="ko-KR" sz="800" dirty="0" err="1" smtClean="0"/>
              <a:t>stderr</a:t>
            </a:r>
            <a:r>
              <a:rPr lang="en-US" altLang="ko-KR" sz="800" dirty="0" smtClean="0"/>
              <a:t>, "Unable to open serial device: %s\n", </a:t>
            </a:r>
            <a:r>
              <a:rPr lang="en-US" altLang="ko-KR" sz="800" dirty="0" err="1" smtClean="0"/>
              <a:t>strerror</a:t>
            </a:r>
            <a:r>
              <a:rPr lang="en-US" altLang="ko-KR" sz="800" dirty="0" smtClean="0"/>
              <a:t> (</a:t>
            </a:r>
            <a:r>
              <a:rPr lang="en-US" altLang="ko-KR" sz="800" dirty="0" err="1" smtClean="0"/>
              <a:t>errno</a:t>
            </a:r>
            <a:r>
              <a:rPr lang="en-US" altLang="ko-KR" sz="800" dirty="0" smtClean="0"/>
              <a:t>)) ;</a:t>
            </a:r>
          </a:p>
          <a:p>
            <a:r>
              <a:rPr lang="en-US" altLang="ko-KR" sz="800" dirty="0" smtClean="0"/>
              <a:t>    exit(1); //error</a:t>
            </a:r>
          </a:p>
          <a:p>
            <a:r>
              <a:rPr lang="en-US" altLang="ko-KR" sz="800" dirty="0" smtClean="0"/>
              <a:t>  }</a:t>
            </a:r>
          </a:p>
          <a:p>
            <a:r>
              <a:rPr lang="en-US" altLang="ko-KR" sz="800" dirty="0" smtClean="0"/>
              <a:t> </a:t>
            </a:r>
          </a:p>
          <a:p>
            <a:r>
              <a:rPr lang="en-US" altLang="ko-KR" sz="800" dirty="0" smtClean="0"/>
              <a:t>  //setup GPIO in </a:t>
            </a:r>
            <a:r>
              <a:rPr lang="en-US" altLang="ko-KR" sz="800" dirty="0" err="1" smtClean="0"/>
              <a:t>wiringPi</a:t>
            </a:r>
            <a:r>
              <a:rPr lang="en-US" altLang="ko-KR" sz="800" dirty="0" smtClean="0"/>
              <a:t> mode</a:t>
            </a:r>
          </a:p>
          <a:p>
            <a:r>
              <a:rPr lang="en-US" altLang="ko-KR" sz="800" dirty="0" smtClean="0"/>
              <a:t>  if (</a:t>
            </a:r>
            <a:r>
              <a:rPr lang="en-US" altLang="ko-KR" sz="800" dirty="0" err="1" smtClean="0"/>
              <a:t>wiringPiSetup</a:t>
            </a:r>
            <a:r>
              <a:rPr lang="en-US" altLang="ko-KR" sz="800" dirty="0" smtClean="0"/>
              <a:t> () == -1){</a:t>
            </a:r>
          </a:p>
          <a:p>
            <a:r>
              <a:rPr lang="en-US" altLang="ko-KR" sz="800" dirty="0" smtClean="0"/>
              <a:t>    </a:t>
            </a:r>
            <a:r>
              <a:rPr lang="en-US" altLang="ko-KR" sz="800" dirty="0" err="1" smtClean="0"/>
              <a:t>fprintf</a:t>
            </a:r>
            <a:r>
              <a:rPr lang="en-US" altLang="ko-KR" sz="800" dirty="0" smtClean="0"/>
              <a:t> (</a:t>
            </a:r>
            <a:r>
              <a:rPr lang="en-US" altLang="ko-KR" sz="800" dirty="0" err="1" smtClean="0"/>
              <a:t>stdout</a:t>
            </a:r>
            <a:r>
              <a:rPr lang="en-US" altLang="ko-KR" sz="800" dirty="0" smtClean="0"/>
              <a:t>, "Unable to start </a:t>
            </a:r>
            <a:r>
              <a:rPr lang="en-US" altLang="ko-KR" sz="800" dirty="0" err="1" smtClean="0"/>
              <a:t>wiringPi</a:t>
            </a:r>
            <a:r>
              <a:rPr lang="en-US" altLang="ko-KR" sz="800" dirty="0" smtClean="0"/>
              <a:t>: %s\n", </a:t>
            </a:r>
            <a:r>
              <a:rPr lang="en-US" altLang="ko-KR" sz="800" dirty="0" err="1" smtClean="0"/>
              <a:t>strerror</a:t>
            </a:r>
            <a:r>
              <a:rPr lang="en-US" altLang="ko-KR" sz="800" dirty="0" smtClean="0"/>
              <a:t> (</a:t>
            </a:r>
            <a:r>
              <a:rPr lang="en-US" altLang="ko-KR" sz="800" dirty="0" err="1" smtClean="0"/>
              <a:t>errno</a:t>
            </a:r>
            <a:r>
              <a:rPr lang="en-US" altLang="ko-KR" sz="800" dirty="0" smtClean="0"/>
              <a:t>)) ;</a:t>
            </a:r>
          </a:p>
          <a:p>
            <a:r>
              <a:rPr lang="en-US" altLang="ko-KR" sz="800" dirty="0" smtClean="0"/>
              <a:t>    exit(1); //error</a:t>
            </a:r>
          </a:p>
          <a:p>
            <a:r>
              <a:rPr lang="en-US" altLang="ko-KR" sz="800" dirty="0" smtClean="0"/>
              <a:t>  }</a:t>
            </a:r>
          </a:p>
          <a:p>
            <a:r>
              <a:rPr lang="en-US" altLang="ko-KR" sz="800" dirty="0" smtClean="0"/>
              <a:t> 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> </a:t>
            </a:r>
          </a:p>
          <a:p>
            <a:r>
              <a:rPr lang="en-US" altLang="ko-KR" sz="800" dirty="0" smtClean="0"/>
              <a:t>void loop(){</a:t>
            </a:r>
          </a:p>
          <a:p>
            <a:r>
              <a:rPr lang="en-US" altLang="ko-KR" sz="800" dirty="0" smtClean="0"/>
              <a:t>  // Pong every 3 seconds</a:t>
            </a:r>
          </a:p>
          <a:p>
            <a:r>
              <a:rPr lang="en-US" altLang="ko-KR" sz="800" dirty="0" smtClean="0"/>
              <a:t>  if(</a:t>
            </a:r>
            <a:r>
              <a:rPr lang="en-US" altLang="ko-KR" sz="800" dirty="0" err="1" smtClean="0"/>
              <a:t>millis</a:t>
            </a:r>
            <a:r>
              <a:rPr lang="en-US" altLang="ko-KR" sz="800" dirty="0" smtClean="0"/>
              <a:t>()-time&gt;=3000){</a:t>
            </a:r>
          </a:p>
          <a:p>
            <a:r>
              <a:rPr lang="en-US" altLang="ko-KR" sz="800" dirty="0" smtClean="0"/>
              <a:t>    </a:t>
            </a:r>
            <a:r>
              <a:rPr lang="en-US" altLang="ko-KR" sz="800" dirty="0" err="1" smtClean="0"/>
              <a:t>serialPuts</a:t>
            </a:r>
            <a:r>
              <a:rPr lang="en-US" altLang="ko-KR" sz="800" dirty="0" smtClean="0"/>
              <a:t> (</a:t>
            </a:r>
            <a:r>
              <a:rPr lang="en-US" altLang="ko-KR" sz="800" dirty="0" err="1" smtClean="0"/>
              <a:t>fd</a:t>
            </a:r>
            <a:r>
              <a:rPr lang="en-US" altLang="ko-KR" sz="800" dirty="0" smtClean="0"/>
              <a:t>, "Pong!\n");</a:t>
            </a:r>
          </a:p>
          <a:p>
            <a:r>
              <a:rPr lang="en-US" altLang="ko-KR" sz="800" dirty="0" smtClean="0"/>
              <a:t>    // you can also write data from 0-255</a:t>
            </a:r>
          </a:p>
          <a:p>
            <a:r>
              <a:rPr lang="en-US" altLang="ko-KR" sz="800" dirty="0" smtClean="0"/>
              <a:t>    // 65 is in ASCII 'A'</a:t>
            </a:r>
          </a:p>
          <a:p>
            <a:r>
              <a:rPr lang="en-US" altLang="ko-KR" sz="800" dirty="0" smtClean="0"/>
              <a:t>    </a:t>
            </a:r>
            <a:r>
              <a:rPr lang="en-US" altLang="ko-KR" sz="800" dirty="0" err="1" smtClean="0"/>
              <a:t>serialPutchar</a:t>
            </a:r>
            <a:r>
              <a:rPr lang="en-US" altLang="ko-KR" sz="800" dirty="0" smtClean="0"/>
              <a:t> (</a:t>
            </a:r>
            <a:r>
              <a:rPr lang="en-US" altLang="ko-KR" sz="800" dirty="0" err="1" smtClean="0"/>
              <a:t>fd</a:t>
            </a:r>
            <a:r>
              <a:rPr lang="en-US" altLang="ko-KR" sz="800" dirty="0" smtClean="0"/>
              <a:t>, 65);</a:t>
            </a:r>
          </a:p>
          <a:p>
            <a:r>
              <a:rPr lang="en-US" altLang="ko-KR" sz="800" dirty="0" smtClean="0"/>
              <a:t>    time=</a:t>
            </a:r>
            <a:r>
              <a:rPr lang="en-US" altLang="ko-KR" sz="800" dirty="0" err="1" smtClean="0"/>
              <a:t>millis</a:t>
            </a:r>
            <a:r>
              <a:rPr lang="en-US" altLang="ko-KR" sz="800" dirty="0" smtClean="0"/>
              <a:t>();</a:t>
            </a:r>
          </a:p>
          <a:p>
            <a:r>
              <a:rPr lang="en-US" altLang="ko-KR" sz="800" dirty="0" smtClean="0"/>
              <a:t>  }</a:t>
            </a:r>
          </a:p>
          <a:p>
            <a:r>
              <a:rPr lang="en-US" altLang="ko-KR" sz="800" dirty="0" smtClean="0"/>
              <a:t> </a:t>
            </a:r>
          </a:p>
          <a:p>
            <a:r>
              <a:rPr lang="en-US" altLang="ko-KR" sz="800" dirty="0" smtClean="0"/>
              <a:t>  // read signal</a:t>
            </a:r>
          </a:p>
          <a:p>
            <a:r>
              <a:rPr lang="en-US" altLang="ko-KR" sz="800" dirty="0" smtClean="0"/>
              <a:t>  if(</a:t>
            </a:r>
            <a:r>
              <a:rPr lang="en-US" altLang="ko-KR" sz="800" dirty="0" err="1" smtClean="0"/>
              <a:t>serialDataAvail</a:t>
            </a:r>
            <a:r>
              <a:rPr lang="en-US" altLang="ko-KR" sz="800" dirty="0" smtClean="0"/>
              <a:t> (</a:t>
            </a:r>
            <a:r>
              <a:rPr lang="en-US" altLang="ko-KR" sz="800" dirty="0" err="1" smtClean="0"/>
              <a:t>fd</a:t>
            </a:r>
            <a:r>
              <a:rPr lang="en-US" altLang="ko-KR" sz="800" dirty="0" smtClean="0"/>
              <a:t>)){</a:t>
            </a:r>
          </a:p>
          <a:p>
            <a:r>
              <a:rPr lang="en-US" altLang="ko-KR" sz="800" dirty="0" smtClean="0"/>
              <a:t>    char </a:t>
            </a:r>
            <a:r>
              <a:rPr lang="en-US" altLang="ko-KR" sz="800" dirty="0" err="1" smtClean="0"/>
              <a:t>newChar</a:t>
            </a:r>
            <a:r>
              <a:rPr lang="en-US" altLang="ko-KR" sz="800" dirty="0" smtClean="0"/>
              <a:t> = </a:t>
            </a:r>
            <a:r>
              <a:rPr lang="en-US" altLang="ko-KR" sz="800" dirty="0" err="1" smtClean="0"/>
              <a:t>serialGetchar</a:t>
            </a:r>
            <a:r>
              <a:rPr lang="en-US" altLang="ko-KR" sz="800" dirty="0" smtClean="0"/>
              <a:t> (</a:t>
            </a:r>
            <a:r>
              <a:rPr lang="en-US" altLang="ko-KR" sz="800" dirty="0" err="1" smtClean="0"/>
              <a:t>fd</a:t>
            </a:r>
            <a:r>
              <a:rPr lang="en-US" altLang="ko-KR" sz="800" dirty="0" smtClean="0"/>
              <a:t>);</a:t>
            </a:r>
          </a:p>
          <a:p>
            <a:r>
              <a:rPr lang="en-US" altLang="ko-KR" sz="800" dirty="0" smtClean="0"/>
              <a:t>    </a:t>
            </a:r>
            <a:r>
              <a:rPr lang="en-US" altLang="ko-KR" sz="800" dirty="0" err="1" smtClean="0"/>
              <a:t>printf</a:t>
            </a:r>
            <a:r>
              <a:rPr lang="en-US" altLang="ko-KR" sz="800" dirty="0" smtClean="0"/>
              <a:t>("%c", </a:t>
            </a:r>
            <a:r>
              <a:rPr lang="en-US" altLang="ko-KR" sz="800" dirty="0" err="1" smtClean="0"/>
              <a:t>newChar</a:t>
            </a:r>
            <a:r>
              <a:rPr lang="en-US" altLang="ko-KR" sz="800" dirty="0" smtClean="0"/>
              <a:t>);</a:t>
            </a:r>
          </a:p>
          <a:p>
            <a:r>
              <a:rPr lang="en-US" altLang="ko-KR" sz="800" dirty="0" smtClean="0"/>
              <a:t>    </a:t>
            </a:r>
            <a:r>
              <a:rPr lang="en-US" altLang="ko-KR" sz="800" dirty="0" err="1" smtClean="0"/>
              <a:t>fflush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stdout</a:t>
            </a:r>
            <a:r>
              <a:rPr lang="en-US" altLang="ko-KR" sz="800" dirty="0" smtClean="0"/>
              <a:t>);</a:t>
            </a:r>
          </a:p>
          <a:p>
            <a:r>
              <a:rPr lang="en-US" altLang="ko-KR" sz="800" dirty="0" smtClean="0"/>
              <a:t>  }</a:t>
            </a:r>
          </a:p>
          <a:p>
            <a:r>
              <a:rPr lang="en-US" altLang="ko-KR" sz="800" dirty="0" smtClean="0"/>
              <a:t> 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> </a:t>
            </a:r>
          </a:p>
          <a:p>
            <a:r>
              <a:rPr lang="en-US" altLang="ko-KR" sz="800" dirty="0" smtClean="0"/>
              <a:t>// main function for normal </a:t>
            </a:r>
            <a:r>
              <a:rPr lang="en-US" altLang="ko-KR" sz="800" dirty="0" err="1" smtClean="0"/>
              <a:t>c++</a:t>
            </a:r>
            <a:r>
              <a:rPr lang="en-US" altLang="ko-KR" sz="800" dirty="0" smtClean="0"/>
              <a:t> programs on Raspberry</a:t>
            </a:r>
          </a:p>
          <a:p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 main(){</a:t>
            </a:r>
          </a:p>
          <a:p>
            <a:r>
              <a:rPr lang="en-US" altLang="ko-KR" sz="800" dirty="0" smtClean="0"/>
              <a:t>  setup();</a:t>
            </a:r>
          </a:p>
          <a:p>
            <a:r>
              <a:rPr lang="en-US" altLang="ko-KR" sz="800" dirty="0" smtClean="0"/>
              <a:t>  while(1) loop();</a:t>
            </a:r>
          </a:p>
          <a:p>
            <a:r>
              <a:rPr lang="en-US" altLang="ko-KR" sz="800" dirty="0" smtClean="0"/>
              <a:t>  return 0;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> </a:t>
            </a:r>
          </a:p>
          <a:p>
            <a:r>
              <a:rPr lang="en-US" altLang="ko-KR" sz="800" dirty="0" smtClean="0"/>
              <a:t>#</a:t>
            </a:r>
            <a:r>
              <a:rPr lang="en-US" altLang="ko-KR" sz="800" dirty="0" err="1" smtClean="0"/>
              <a:t>endif</a:t>
            </a:r>
            <a:r>
              <a:rPr lang="en-US" altLang="ko-KR" sz="800" dirty="0" smtClean="0"/>
              <a:t> //#</a:t>
            </a:r>
            <a:r>
              <a:rPr lang="en-US" altLang="ko-KR" sz="800" dirty="0" err="1" smtClean="0"/>
              <a:t>ifdef</a:t>
            </a:r>
            <a:r>
              <a:rPr lang="en-US" altLang="ko-KR" sz="800" dirty="0" smtClean="0"/>
              <a:t> </a:t>
            </a:r>
            <a:r>
              <a:rPr lang="en-US" altLang="ko-KR" sz="800" dirty="0" err="1" smtClean="0"/>
              <a:t>RaspberryPi</a:t>
            </a:r>
            <a:endParaRPr lang="en-US" altLang="ko-KR" sz="8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0C6D3-42C2-4BEE-A325-CC9453E2E5B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1470025"/>
          </a:xfrm>
        </p:spPr>
        <p:txBody>
          <a:bodyPr anchor="ctr">
            <a:normAutofit/>
          </a:bodyPr>
          <a:lstStyle>
            <a:lvl1pPr algn="ctr">
              <a:defRPr sz="48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0504"/>
            <a:ext cx="6400800" cy="1638296"/>
          </a:xfrm>
        </p:spPr>
        <p:txBody>
          <a:bodyPr>
            <a:norm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Arial" pitchFamily="34" charset="0"/>
                <a:ea typeface="HY중고딕" pitchFamily="18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91B9-4FBD-4709-8429-950785178E4C}" type="datetime1">
              <a:rPr lang="ko-KR" altLang="en-US" smtClean="0"/>
              <a:t>2016-09-25</a:t>
            </a:fld>
            <a:endParaRPr lang="ko-KR" altLang="en-US" dirty="0"/>
          </a:p>
        </p:txBody>
      </p:sp>
      <p:pic>
        <p:nvPicPr>
          <p:cNvPr id="14" name="그림 13" descr="UbiNeS full logo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pic>
        <p:nvPicPr>
          <p:cNvPr id="10" name="그림 9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with Logo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3AD2-E26D-4A33-8719-05CDBE024023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3966" y="6572272"/>
            <a:ext cx="500066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7" name="그림 6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ED00-79E9-4A7C-AC94-49242A7F89C4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3966" y="6572272"/>
            <a:ext cx="500066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UbiNeS logo-4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DD21-A0BD-4AD8-A2FB-529BEDE11F68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3050"/>
            <a:ext cx="31797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283230" cy="6227784"/>
          </a:xfrm>
        </p:spPr>
        <p:txBody>
          <a:bodyPr/>
          <a:lstStyle>
            <a:lvl1pPr latinLnBrk="0">
              <a:defRPr sz="3200"/>
            </a:lvl1pPr>
            <a:lvl2pPr latinLnBrk="0">
              <a:defRPr sz="2800"/>
            </a:lvl2pPr>
            <a:lvl3pPr latinLnBrk="0">
              <a:defRPr sz="2400"/>
            </a:lvl3pPr>
            <a:lvl4pPr latinLnBrk="0">
              <a:defRPr sz="2000"/>
            </a:lvl4pPr>
            <a:lvl5pPr latinLnBrk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5720" y="1435100"/>
            <a:ext cx="3179793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4AB-B6E0-4A16-A9FC-3FC6DFE2CC13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4800600"/>
            <a:ext cx="692948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71538" y="428604"/>
            <a:ext cx="6929486" cy="42989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1538" y="5367338"/>
            <a:ext cx="692948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413D-78E5-4449-A7C0-54B474014E5D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3B6-1678-49D0-A189-23A5EBD22C17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29586" y="214290"/>
            <a:ext cx="928694" cy="62865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5720" y="214290"/>
            <a:ext cx="7500990" cy="6286544"/>
          </a:xfrm>
        </p:spPr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D467-C8C6-4F8B-A0CB-1F47A93C1655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429143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DA0A-D283-43DF-8752-4CA007BF423F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72528" y="6572272"/>
            <a:ext cx="571472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714348" y="2786058"/>
            <a:ext cx="7772400" cy="1470025"/>
          </a:xfrm>
        </p:spPr>
        <p:txBody>
          <a:bodyPr anchor="t">
            <a:normAutofit/>
          </a:bodyPr>
          <a:lstStyle>
            <a:lvl1pPr algn="l">
              <a:defRPr sz="40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12" name="그림 11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latinLnBrk="0">
              <a:buClr>
                <a:srgbClr val="0D60AB"/>
              </a:buClr>
              <a:defRPr sz="2400"/>
            </a:lvl1pPr>
            <a:lvl2pPr latinLnBrk="0">
              <a:buClr>
                <a:srgbClr val="0D60AB"/>
              </a:buClr>
              <a:defRPr sz="2000"/>
            </a:lvl2pPr>
            <a:lvl3pPr latinLnBrk="0">
              <a:buClr>
                <a:srgbClr val="0D60AB"/>
              </a:buClr>
              <a:defRPr sz="1800"/>
            </a:lvl3pPr>
            <a:lvl4pPr latinLnBrk="0">
              <a:buClr>
                <a:srgbClr val="0D60AB"/>
              </a:buClr>
              <a:defRPr sz="1800"/>
            </a:lvl4pPr>
            <a:lvl5pPr latinLnBrk="0">
              <a:buClr>
                <a:srgbClr val="0D60AB"/>
              </a:buCl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2A26-C396-495F-A844-8802C4813B16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E751-3A87-415E-AC39-320D443E05A7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0320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Contents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8A29-2C23-4A45-BF3F-58A37D99A581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References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87800" y="6215082"/>
            <a:ext cx="1656232" cy="64294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30B2-80E1-43DE-AF1C-146F115597AA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15404" y="6572272"/>
            <a:ext cx="428628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71480"/>
            <a:ext cx="6668473" cy="6156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0034" y="2428868"/>
            <a:ext cx="8023350" cy="13111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Thank you for your attention!</a:t>
            </a:r>
          </a:p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Any Questions ?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>
          <a:xfrm>
            <a:off x="2143108" y="4429143"/>
            <a:ext cx="4857785" cy="42861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12" name="그림 11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59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9107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9E7-15FE-4BC3-880A-73B29EC32CB9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42116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8596" y="1785926"/>
            <a:ext cx="4211668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87901" y="1142984"/>
            <a:ext cx="4213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87901" y="1785926"/>
            <a:ext cx="4213255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DD28-8A11-4029-A0DA-38FE6F7E0E0F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52CB-A3BD-4CC5-B032-E934B5A1C878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8572560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2"/>
              <a:buChar char="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23822" y="6565945"/>
            <a:ext cx="1633534" cy="222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90DED-1A97-41E6-B148-00022D2FDB3B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rgbClr val="0070C0"/>
          </a:solidFill>
          <a:latin typeface="+mn-lt"/>
          <a:ea typeface="HY견고딕" pitchFamily="18" charset="-127"/>
          <a:cs typeface="Arial" pitchFamily="34" charset="0"/>
        </a:defRPr>
      </a:lvl1pPr>
    </p:titleStyle>
    <p:bodyStyle>
      <a:lvl1pPr marL="420624" marR="0" indent="-384048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Wingdings 2"/>
        <a:buChar char=""/>
        <a:tabLst/>
        <a:defRPr sz="20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22376" marR="0" indent="-27432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Arial" pitchFamily="34" charset="0"/>
        <a:buChar char="♦"/>
        <a:tabLst/>
        <a:defRPr sz="18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005840" marR="0" indent="-256032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C0504D"/>
        </a:buClr>
        <a:buSzPct val="100000"/>
        <a:buFont typeface="Wingdings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3pPr>
      <a:lvl4pPr marL="1280160" marR="0" indent="-237744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9BBB59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4pPr>
      <a:lvl5pPr marL="1490472" marR="0" indent="-18288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8064A2"/>
        </a:buClr>
        <a:buSzPct val="100000"/>
        <a:buFont typeface="Arial"/>
        <a:buChar char="-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learning/getting-started-with-picamera/worksheet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hyeonstorage.tistory.com/145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ws.amazon.com/iot/latest/developerguide/iot-device-sdk-c.html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raspberry-gpio/python-rpigpio-example" TargetMode="External"/><Relationship Id="rId2" Type="http://schemas.openxmlformats.org/officeDocument/2006/relationships/hyperlink" Target="https://learn.sparkfun.com/tutorials/raspberry-gpio/python-rpigpio-api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sparkfun.com/tutorials/raspberry-gpio/gpio-pinout" TargetMode="External"/><Relationship Id="rId5" Type="http://schemas.openxmlformats.org/officeDocument/2006/relationships/hyperlink" Target="https://learn.sparkfun.com/tutorials/raspberry-gpio/c-wiringpi-example" TargetMode="External"/><Relationship Id="rId4" Type="http://schemas.openxmlformats.org/officeDocument/2006/relationships/hyperlink" Target="https://learn.sparkfun.com/tutorials/raspberry-gpio/c-wiringpi-ap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2276872"/>
            <a:ext cx="8820472" cy="1470025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Connecting Sensors to </a:t>
            </a:r>
            <a:r>
              <a:rPr lang="en-US" altLang="ko-KR" dirty="0" err="1" smtClean="0">
                <a:solidFill>
                  <a:srgbClr val="C00000"/>
                </a:solidFill>
              </a:rPr>
              <a:t>RPi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endParaRPr lang="en-US" altLang="ko-KR" sz="16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6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i="1" dirty="0" smtClean="0">
                <a:latin typeface="+mn-lt"/>
                <a:ea typeface="맑은 고딕" panose="020B0503020000020004" pitchFamily="50" charset="-127"/>
              </a:rPr>
              <a:t>2016. 09. 22.</a:t>
            </a:r>
            <a:endParaRPr lang="en-US" altLang="ko-KR" sz="2400" b="1" i="1" dirty="0">
              <a:latin typeface="+mn-lt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Jinhyuk Yim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latin typeface="+mn-lt"/>
                <a:ea typeface="맑은 고딕" panose="020B0503020000020004" pitchFamily="50" charset="-127"/>
              </a:rPr>
              <a:t>(jinhyuk@uns.ajou.ac.kr)</a:t>
            </a:r>
          </a:p>
          <a:p>
            <a:pPr algn="ctr"/>
            <a:r>
              <a:rPr lang="en-US" altLang="ko-KR" sz="2400" b="1" dirty="0" err="1" smtClean="0">
                <a:latin typeface="+mn-lt"/>
                <a:ea typeface="맑은 고딕" panose="020B0503020000020004" pitchFamily="50" charset="-127"/>
              </a:rPr>
              <a:t>Eungkyu</a:t>
            </a:r>
            <a:r>
              <a:rPr lang="en-US" altLang="ko-KR" sz="2400" b="1" dirty="0" smtClean="0">
                <a:latin typeface="+mn-lt"/>
                <a:ea typeface="맑은 고딕" panose="020B0503020000020004" pitchFamily="50" charset="-127"/>
              </a:rPr>
              <a:t> Lee (eungkyu@uns.ajou.ac.kr)</a:t>
            </a:r>
            <a:endParaRPr lang="en-US" altLang="ko-KR" sz="2400" dirty="0">
              <a:latin typeface="+mn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6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Ultrasonic</a:t>
            </a:r>
            <a:r>
              <a:rPr lang="en-US" altLang="ko-KR" sz="2400" dirty="0" err="1" smtClean="0"/>
              <a:t>Example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Step 3</a:t>
            </a:r>
          </a:p>
          <a:p>
            <a:pPr lvl="1"/>
            <a:r>
              <a:rPr lang="en-US" altLang="ko-KR" dirty="0" smtClean="0"/>
              <a:t>Connect Ultrasonic sensor to the RPi3</a:t>
            </a:r>
          </a:p>
          <a:p>
            <a:pPr lvl="2"/>
            <a:r>
              <a:rPr lang="en-US" altLang="ko-KR" dirty="0" smtClean="0"/>
              <a:t>VCC : 5v</a:t>
            </a:r>
          </a:p>
          <a:p>
            <a:pPr lvl="2"/>
            <a:r>
              <a:rPr lang="en-US" altLang="ko-KR" dirty="0" smtClean="0"/>
              <a:t>GND : Pin 06 or 09 or 25 or ...</a:t>
            </a:r>
          </a:p>
          <a:p>
            <a:pPr lvl="2"/>
            <a:r>
              <a:rPr lang="en-US" altLang="ko-KR" dirty="0" smtClean="0"/>
              <a:t>ECHO : GPIO23 (Pin16)</a:t>
            </a:r>
          </a:p>
          <a:p>
            <a:pPr lvl="2"/>
            <a:r>
              <a:rPr lang="en-US" altLang="ko-KR" dirty="0" smtClean="0"/>
              <a:t>TRIGGER : GPIO24 (Pin18)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Execute Program</a:t>
            </a:r>
          </a:p>
          <a:p>
            <a:pPr lvl="2"/>
            <a:r>
              <a:rPr lang="en-US" altLang="ko-KR" dirty="0" err="1" smtClean="0"/>
              <a:t>sudo</a:t>
            </a:r>
            <a:r>
              <a:rPr lang="en-US" altLang="ko-KR" dirty="0" smtClean="0"/>
              <a:t> ./test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772816"/>
            <a:ext cx="3217414" cy="335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5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 Camera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Step 1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raspi-config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Selects “Enable Camera”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028" name="Picture 4" descr="http://kocoafab.cc/data/1412260319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2492896"/>
            <a:ext cx="625792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79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 Camera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Step 2</a:t>
            </a:r>
          </a:p>
          <a:p>
            <a:pPr lvl="1"/>
            <a:r>
              <a:rPr lang="en-US" altLang="ko-KR" dirty="0" smtClean="0"/>
              <a:t>Selects “Enable” and reboot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4098" name="Picture 2" descr="http://kocoafab.cc/data/141226032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625792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56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 Camera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Commands</a:t>
            </a:r>
          </a:p>
          <a:p>
            <a:pPr lvl="1"/>
            <a:r>
              <a:rPr lang="en-US" altLang="ko-KR" b="1" dirty="0" smtClean="0"/>
              <a:t>Capture image</a:t>
            </a:r>
          </a:p>
          <a:p>
            <a:pPr lvl="2"/>
            <a:r>
              <a:rPr lang="en-US" altLang="ko-KR" dirty="0" err="1" smtClean="0"/>
              <a:t>raspistill</a:t>
            </a:r>
            <a:r>
              <a:rPr lang="en-US" altLang="ko-KR" dirty="0" smtClean="0"/>
              <a:t> –o image.jpg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/>
              <a:t>Capture video</a:t>
            </a:r>
          </a:p>
          <a:p>
            <a:pPr lvl="2"/>
            <a:r>
              <a:rPr lang="en-US" altLang="ko-KR" dirty="0" err="1" smtClean="0"/>
              <a:t>raspivid</a:t>
            </a:r>
            <a:r>
              <a:rPr lang="en-US" altLang="ko-KR" dirty="0" smtClean="0"/>
              <a:t> –o video.h264</a:t>
            </a:r>
          </a:p>
          <a:p>
            <a:pPr lvl="1"/>
            <a:endParaRPr lang="en-US" altLang="ko-KR" dirty="0"/>
          </a:p>
          <a:p>
            <a:r>
              <a:rPr lang="en-US" altLang="ko-KR" b="1" dirty="0" smtClean="0"/>
              <a:t>Option</a:t>
            </a:r>
          </a:p>
          <a:p>
            <a:pPr lvl="1"/>
            <a:r>
              <a:rPr lang="en-US" altLang="ko-KR" dirty="0" smtClean="0"/>
              <a:t>-o </a:t>
            </a:r>
            <a:r>
              <a:rPr lang="en-US" altLang="ko-KR" dirty="0"/>
              <a:t>&lt;</a:t>
            </a:r>
            <a:r>
              <a:rPr lang="en-US" altLang="ko-KR" dirty="0" smtClean="0"/>
              <a:t>filename</a:t>
            </a:r>
            <a:r>
              <a:rPr lang="en-US" altLang="ko-KR" dirty="0"/>
              <a:t>&gt;</a:t>
            </a:r>
            <a:r>
              <a:rPr lang="en-US" altLang="ko-KR" dirty="0" smtClean="0"/>
              <a:t> : Save the file</a:t>
            </a:r>
          </a:p>
          <a:p>
            <a:pPr lvl="1"/>
            <a:r>
              <a:rPr lang="en-US" altLang="ko-KR" dirty="0" smtClean="0"/>
              <a:t>-t &lt;milliseconds&gt; : capture image after the time </a:t>
            </a:r>
            <a:r>
              <a:rPr lang="en-US" altLang="ko-KR" sz="1800" dirty="0" smtClean="0"/>
              <a:t>(Default : 5sec)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-w,-h : set the width and the height</a:t>
            </a:r>
          </a:p>
          <a:p>
            <a:pPr lvl="1"/>
            <a:r>
              <a:rPr lang="en-US" altLang="ko-KR" dirty="0" smtClean="0"/>
              <a:t>-f : </a:t>
            </a:r>
            <a:r>
              <a:rPr lang="en-US" altLang="ko-KR" dirty="0" err="1" smtClean="0"/>
              <a:t>fullscreen</a:t>
            </a:r>
            <a:r>
              <a:rPr lang="en-US" altLang="ko-KR" dirty="0" smtClean="0"/>
              <a:t> preview mode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1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 camera commands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Picture 2" descr="http://kocoafab.cc/data/14122603295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94" y="1340768"/>
            <a:ext cx="4376682" cy="466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kocoafab.cc/data/1412260330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08" y="1340768"/>
            <a:ext cx="4284992" cy="466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050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 </a:t>
            </a:r>
            <a:r>
              <a:rPr lang="en-US" altLang="ko-KR" dirty="0" smtClean="0"/>
              <a:t>Pi Camera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code</a:t>
            </a:r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://www.raspberrypi.org/learning/getting-started-with-picamera/worksheet/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83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Connect Arduino to the RPi3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56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Arduino IDE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Install Arduino IDE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Arduino</a:t>
            </a:r>
          </a:p>
          <a:p>
            <a:r>
              <a:rPr lang="en-US" altLang="ko-KR" b="1" dirty="0" smtClean="0"/>
              <a:t>Get permission for access to the Serial port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usermode</a:t>
            </a:r>
            <a:r>
              <a:rPr lang="en-US" altLang="ko-KR" dirty="0" smtClean="0"/>
              <a:t> –a –G </a:t>
            </a:r>
            <a:r>
              <a:rPr lang="en-US" altLang="ko-KR" dirty="0" err="1" smtClean="0"/>
              <a:t>tty</a:t>
            </a:r>
            <a:r>
              <a:rPr lang="en-US" altLang="ko-KR" dirty="0" smtClean="0"/>
              <a:t> pi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usermod</a:t>
            </a:r>
            <a:r>
              <a:rPr lang="en-US" altLang="ko-KR" dirty="0" smtClean="0"/>
              <a:t> –a –G </a:t>
            </a:r>
            <a:r>
              <a:rPr lang="en-US" altLang="ko-KR" dirty="0" err="1" smtClean="0"/>
              <a:t>dialout</a:t>
            </a:r>
            <a:r>
              <a:rPr lang="en-US" altLang="ko-KR" dirty="0" smtClean="0"/>
              <a:t> pi</a:t>
            </a:r>
          </a:p>
          <a:p>
            <a:r>
              <a:rPr lang="en-US" altLang="ko-KR" b="1" dirty="0" smtClean="0"/>
              <a:t>Check board and serial port (/dev/ttyACM0)</a:t>
            </a:r>
          </a:p>
          <a:p>
            <a:pPr lvl="1"/>
            <a:endParaRPr lang="en-US" altLang="ko-KR" dirty="0" err="1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026" name="Picture 2" descr="http://kocoafab.cc/data/1412010457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760" y="208120"/>
            <a:ext cx="12438078" cy="636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9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file6.uf.tistory.com/image/2456D437568F690020BB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365104"/>
            <a:ext cx="648652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2006" y="1183445"/>
            <a:ext cx="8572560" cy="5357850"/>
          </a:xfrm>
        </p:spPr>
        <p:txBody>
          <a:bodyPr/>
          <a:lstStyle/>
          <a:p>
            <a:r>
              <a:rPr lang="en-US" altLang="ko-KR" b="1" dirty="0" smtClean="0"/>
              <a:t>Copy the RPI code and compile it</a:t>
            </a:r>
          </a:p>
          <a:p>
            <a:pPr lvl="1"/>
            <a:r>
              <a:rPr lang="en-US" altLang="ko-KR" dirty="0" smtClean="0"/>
              <a:t>Nano </a:t>
            </a:r>
            <a:r>
              <a:rPr lang="en-US" altLang="ko-KR" dirty="0" err="1" smtClean="0"/>
              <a:t>hello.c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Copy and paste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–o hello </a:t>
            </a:r>
            <a:r>
              <a:rPr lang="en-US" altLang="ko-KR" dirty="0" err="1" smtClean="0"/>
              <a:t>hello.c</a:t>
            </a:r>
            <a:r>
              <a:rPr lang="en-US" altLang="ko-KR" dirty="0" smtClean="0"/>
              <a:t> –l </a:t>
            </a:r>
            <a:r>
              <a:rPr lang="en-US" altLang="ko-KR" dirty="0" err="1" smtClean="0"/>
              <a:t>wiringPi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DRaspberryPi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./hello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Check your Arduino’s port</a:t>
            </a:r>
          </a:p>
          <a:p>
            <a:pPr lvl="1"/>
            <a:r>
              <a:rPr lang="en-US" altLang="ko-KR" dirty="0" err="1" smtClean="0"/>
              <a:t>Dmesg</a:t>
            </a:r>
            <a:r>
              <a:rPr lang="en-US" altLang="ko-KR" dirty="0" smtClean="0"/>
              <a:t> | tail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2204864"/>
            <a:ext cx="520640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" dirty="0"/>
              <a:t>#</a:t>
            </a:r>
            <a:r>
              <a:rPr lang="en-US" altLang="ko-KR" sz="300" dirty="0" err="1"/>
              <a:t>ifdef</a:t>
            </a:r>
            <a:r>
              <a:rPr lang="en-US" altLang="ko-KR" sz="300" dirty="0"/>
              <a:t> </a:t>
            </a:r>
            <a:r>
              <a:rPr lang="en-US" altLang="ko-KR" sz="300" dirty="0" err="1"/>
              <a:t>RaspberryPi</a:t>
            </a:r>
            <a:r>
              <a:rPr lang="en-US" altLang="ko-KR" sz="300" dirty="0"/>
              <a:t> 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//include system </a:t>
            </a:r>
            <a:r>
              <a:rPr lang="en-US" altLang="ko-KR" sz="300" dirty="0" err="1"/>
              <a:t>librarys</a:t>
            </a:r>
            <a:endParaRPr lang="en-US" altLang="ko-KR" sz="300" dirty="0"/>
          </a:p>
          <a:p>
            <a:r>
              <a:rPr lang="en-US" altLang="ko-KR" sz="300" dirty="0"/>
              <a:t>#include &lt;</a:t>
            </a:r>
            <a:r>
              <a:rPr lang="en-US" altLang="ko-KR" sz="300" dirty="0" err="1"/>
              <a:t>stdio.h</a:t>
            </a:r>
            <a:r>
              <a:rPr lang="en-US" altLang="ko-KR" sz="300" dirty="0"/>
              <a:t>&gt; //for </a:t>
            </a:r>
            <a:r>
              <a:rPr lang="en-US" altLang="ko-KR" sz="300" dirty="0" err="1"/>
              <a:t>printf</a:t>
            </a:r>
            <a:endParaRPr lang="en-US" altLang="ko-KR" sz="300" dirty="0"/>
          </a:p>
          <a:p>
            <a:r>
              <a:rPr lang="en-US" altLang="ko-KR" sz="300" dirty="0"/>
              <a:t>#include &lt;</a:t>
            </a:r>
            <a:r>
              <a:rPr lang="en-US" altLang="ko-KR" sz="300" dirty="0" err="1"/>
              <a:t>stdint.h</a:t>
            </a:r>
            <a:r>
              <a:rPr lang="en-US" altLang="ko-KR" sz="300" dirty="0"/>
              <a:t>&gt; //uint8_t definitions</a:t>
            </a:r>
          </a:p>
          <a:p>
            <a:r>
              <a:rPr lang="en-US" altLang="ko-KR" sz="300" dirty="0"/>
              <a:t>#include &lt;</a:t>
            </a:r>
            <a:r>
              <a:rPr lang="en-US" altLang="ko-KR" sz="300" dirty="0" err="1"/>
              <a:t>stdlib.h</a:t>
            </a:r>
            <a:r>
              <a:rPr lang="en-US" altLang="ko-KR" sz="300" dirty="0"/>
              <a:t>&gt; //for exit(</a:t>
            </a:r>
            <a:r>
              <a:rPr lang="en-US" altLang="ko-KR" sz="300" dirty="0" err="1"/>
              <a:t>int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#include &lt;</a:t>
            </a:r>
            <a:r>
              <a:rPr lang="en-US" altLang="ko-KR" sz="300" dirty="0" err="1"/>
              <a:t>string.h</a:t>
            </a:r>
            <a:r>
              <a:rPr lang="en-US" altLang="ko-KR" sz="300" dirty="0"/>
              <a:t>&gt; //for </a:t>
            </a:r>
            <a:r>
              <a:rPr lang="en-US" altLang="ko-KR" sz="300" dirty="0" err="1"/>
              <a:t>errno</a:t>
            </a:r>
            <a:endParaRPr lang="en-US" altLang="ko-KR" sz="300" dirty="0"/>
          </a:p>
          <a:p>
            <a:r>
              <a:rPr lang="en-US" altLang="ko-KR" sz="300" dirty="0"/>
              <a:t>#include &lt;</a:t>
            </a:r>
            <a:r>
              <a:rPr lang="en-US" altLang="ko-KR" sz="300" dirty="0" err="1"/>
              <a:t>errno.h</a:t>
            </a:r>
            <a:r>
              <a:rPr lang="en-US" altLang="ko-KR" sz="300" dirty="0"/>
              <a:t>&gt; //error output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//wiring Pi</a:t>
            </a:r>
          </a:p>
          <a:p>
            <a:r>
              <a:rPr lang="en-US" altLang="ko-KR" sz="300" dirty="0"/>
              <a:t>#include &lt;</a:t>
            </a:r>
            <a:r>
              <a:rPr lang="en-US" altLang="ko-KR" sz="300" dirty="0" err="1"/>
              <a:t>wiringPi.h</a:t>
            </a:r>
            <a:r>
              <a:rPr lang="en-US" altLang="ko-KR" sz="300" dirty="0"/>
              <a:t>&gt;</a:t>
            </a:r>
          </a:p>
          <a:p>
            <a:r>
              <a:rPr lang="en-US" altLang="ko-KR" sz="300" dirty="0"/>
              <a:t>#include &lt;</a:t>
            </a:r>
            <a:r>
              <a:rPr lang="en-US" altLang="ko-KR" sz="300" dirty="0" err="1"/>
              <a:t>wiringSerial.h</a:t>
            </a:r>
            <a:r>
              <a:rPr lang="en-US" altLang="ko-KR" sz="300" dirty="0"/>
              <a:t>&gt;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// Find Serial device on Raspberry with ~ls /dev/</a:t>
            </a:r>
            <a:r>
              <a:rPr lang="en-US" altLang="ko-KR" sz="300" dirty="0" err="1"/>
              <a:t>tty</a:t>
            </a:r>
            <a:r>
              <a:rPr lang="en-US" altLang="ko-KR" sz="300" dirty="0"/>
              <a:t>*</a:t>
            </a:r>
          </a:p>
          <a:p>
            <a:r>
              <a:rPr lang="en-US" altLang="ko-KR" sz="300" dirty="0"/>
              <a:t>// ARDUINO_UNO "/dev/ttyACM0"</a:t>
            </a:r>
          </a:p>
          <a:p>
            <a:r>
              <a:rPr lang="en-US" altLang="ko-KR" sz="300" dirty="0"/>
              <a:t>// FTDI_PROGRAMMER "/dev/ttyUSB0"</a:t>
            </a:r>
          </a:p>
          <a:p>
            <a:r>
              <a:rPr lang="en-US" altLang="ko-KR" sz="300" dirty="0"/>
              <a:t>// HARDWARE_UART "/dev/ttyAMA0"</a:t>
            </a:r>
          </a:p>
          <a:p>
            <a:r>
              <a:rPr lang="en-US" altLang="ko-KR" sz="300" dirty="0"/>
              <a:t>char device[]= "/dev/ttyACM0";</a:t>
            </a:r>
          </a:p>
          <a:p>
            <a:r>
              <a:rPr lang="en-US" altLang="ko-KR" sz="300" dirty="0"/>
              <a:t>// </a:t>
            </a:r>
            <a:r>
              <a:rPr lang="en-US" altLang="ko-KR" sz="300" dirty="0" err="1"/>
              <a:t>filedescriptor</a:t>
            </a:r>
            <a:endParaRPr lang="en-US" altLang="ko-KR" sz="300" dirty="0"/>
          </a:p>
          <a:p>
            <a:r>
              <a:rPr lang="en-US" altLang="ko-KR" sz="300" dirty="0" err="1"/>
              <a:t>int</a:t>
            </a:r>
            <a:r>
              <a:rPr lang="en-US" altLang="ko-KR" sz="300" dirty="0"/>
              <a:t> </a:t>
            </a:r>
            <a:r>
              <a:rPr lang="en-US" altLang="ko-KR" sz="300" dirty="0" err="1"/>
              <a:t>fd</a:t>
            </a:r>
            <a:r>
              <a:rPr lang="en-US" altLang="ko-KR" sz="300" dirty="0"/>
              <a:t>;</a:t>
            </a:r>
          </a:p>
          <a:p>
            <a:r>
              <a:rPr lang="en-US" altLang="ko-KR" sz="300" dirty="0"/>
              <a:t>unsigned long baud = 9600;</a:t>
            </a:r>
          </a:p>
          <a:p>
            <a:r>
              <a:rPr lang="en-US" altLang="ko-KR" sz="300" dirty="0"/>
              <a:t>unsigned long time=0;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//prototypes</a:t>
            </a:r>
          </a:p>
          <a:p>
            <a:r>
              <a:rPr lang="en-US" altLang="ko-KR" sz="300" dirty="0" err="1"/>
              <a:t>int</a:t>
            </a:r>
            <a:r>
              <a:rPr lang="en-US" altLang="ko-KR" sz="300" dirty="0"/>
              <a:t> main(void);</a:t>
            </a:r>
          </a:p>
          <a:p>
            <a:r>
              <a:rPr lang="en-US" altLang="ko-KR" sz="300" dirty="0"/>
              <a:t>void loop(void);</a:t>
            </a:r>
          </a:p>
          <a:p>
            <a:r>
              <a:rPr lang="en-US" altLang="ko-KR" sz="300" dirty="0"/>
              <a:t>void setup(void);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void setup(){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  </a:t>
            </a:r>
            <a:r>
              <a:rPr lang="en-US" altLang="ko-KR" sz="300" dirty="0" err="1"/>
              <a:t>printf</a:t>
            </a:r>
            <a:r>
              <a:rPr lang="en-US" altLang="ko-KR" sz="300" dirty="0"/>
              <a:t>("%s \n", "Raspberry Startup!");</a:t>
            </a:r>
          </a:p>
          <a:p>
            <a:r>
              <a:rPr lang="en-US" altLang="ko-KR" sz="300" dirty="0"/>
              <a:t>  </a:t>
            </a:r>
            <a:r>
              <a:rPr lang="en-US" altLang="ko-KR" sz="300" dirty="0" err="1"/>
              <a:t>fflush</a:t>
            </a:r>
            <a:r>
              <a:rPr lang="en-US" altLang="ko-KR" sz="300" dirty="0"/>
              <a:t>(</a:t>
            </a:r>
            <a:r>
              <a:rPr lang="en-US" altLang="ko-KR" sz="300" dirty="0" err="1"/>
              <a:t>stdout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  //get </a:t>
            </a:r>
            <a:r>
              <a:rPr lang="en-US" altLang="ko-KR" sz="300" dirty="0" err="1"/>
              <a:t>filedescriptor</a:t>
            </a:r>
            <a:endParaRPr lang="en-US" altLang="ko-KR" sz="300" dirty="0"/>
          </a:p>
          <a:p>
            <a:r>
              <a:rPr lang="en-US" altLang="ko-KR" sz="300" dirty="0"/>
              <a:t>  if ((</a:t>
            </a:r>
            <a:r>
              <a:rPr lang="en-US" altLang="ko-KR" sz="300" dirty="0" err="1"/>
              <a:t>fd</a:t>
            </a:r>
            <a:r>
              <a:rPr lang="en-US" altLang="ko-KR" sz="300" dirty="0"/>
              <a:t> = </a:t>
            </a:r>
            <a:r>
              <a:rPr lang="en-US" altLang="ko-KR" sz="300" dirty="0" err="1"/>
              <a:t>serialOpen</a:t>
            </a:r>
            <a:r>
              <a:rPr lang="en-US" altLang="ko-KR" sz="300" dirty="0"/>
              <a:t> (device, baud)) &lt; 0){</a:t>
            </a:r>
          </a:p>
          <a:p>
            <a:r>
              <a:rPr lang="en-US" altLang="ko-KR" sz="300" dirty="0"/>
              <a:t>    </a:t>
            </a:r>
            <a:r>
              <a:rPr lang="en-US" altLang="ko-KR" sz="300" dirty="0" err="1"/>
              <a:t>fprintf</a:t>
            </a:r>
            <a:r>
              <a:rPr lang="en-US" altLang="ko-KR" sz="300" dirty="0"/>
              <a:t> (</a:t>
            </a:r>
            <a:r>
              <a:rPr lang="en-US" altLang="ko-KR" sz="300" dirty="0" err="1"/>
              <a:t>stderr</a:t>
            </a:r>
            <a:r>
              <a:rPr lang="en-US" altLang="ko-KR" sz="300" dirty="0"/>
              <a:t>, "Unable to open serial device: %s\n", </a:t>
            </a:r>
            <a:r>
              <a:rPr lang="en-US" altLang="ko-KR" sz="300" dirty="0" err="1"/>
              <a:t>strerror</a:t>
            </a:r>
            <a:r>
              <a:rPr lang="en-US" altLang="ko-KR" sz="300" dirty="0"/>
              <a:t> (</a:t>
            </a:r>
            <a:r>
              <a:rPr lang="en-US" altLang="ko-KR" sz="300" dirty="0" err="1"/>
              <a:t>errno</a:t>
            </a:r>
            <a:r>
              <a:rPr lang="en-US" altLang="ko-KR" sz="300" dirty="0"/>
              <a:t>)) ;</a:t>
            </a:r>
          </a:p>
          <a:p>
            <a:r>
              <a:rPr lang="en-US" altLang="ko-KR" sz="300" dirty="0"/>
              <a:t>    exit(1); //error</a:t>
            </a:r>
          </a:p>
          <a:p>
            <a:r>
              <a:rPr lang="en-US" altLang="ko-KR" sz="300" dirty="0"/>
              <a:t>  }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  //setup GPIO in </a:t>
            </a:r>
            <a:r>
              <a:rPr lang="en-US" altLang="ko-KR" sz="300" dirty="0" err="1"/>
              <a:t>wiringPi</a:t>
            </a:r>
            <a:r>
              <a:rPr lang="en-US" altLang="ko-KR" sz="300" dirty="0"/>
              <a:t> mode</a:t>
            </a:r>
          </a:p>
          <a:p>
            <a:r>
              <a:rPr lang="en-US" altLang="ko-KR" sz="300" dirty="0"/>
              <a:t>  if (</a:t>
            </a:r>
            <a:r>
              <a:rPr lang="en-US" altLang="ko-KR" sz="300" dirty="0" err="1"/>
              <a:t>wiringPiSetup</a:t>
            </a:r>
            <a:r>
              <a:rPr lang="en-US" altLang="ko-KR" sz="300" dirty="0"/>
              <a:t> () == -1){</a:t>
            </a:r>
          </a:p>
          <a:p>
            <a:r>
              <a:rPr lang="en-US" altLang="ko-KR" sz="300" dirty="0"/>
              <a:t>    </a:t>
            </a:r>
            <a:r>
              <a:rPr lang="en-US" altLang="ko-KR" sz="300" dirty="0" err="1"/>
              <a:t>fprintf</a:t>
            </a:r>
            <a:r>
              <a:rPr lang="en-US" altLang="ko-KR" sz="300" dirty="0"/>
              <a:t> (</a:t>
            </a:r>
            <a:r>
              <a:rPr lang="en-US" altLang="ko-KR" sz="300" dirty="0" err="1"/>
              <a:t>stdout</a:t>
            </a:r>
            <a:r>
              <a:rPr lang="en-US" altLang="ko-KR" sz="300" dirty="0"/>
              <a:t>, "Unable to start </a:t>
            </a:r>
            <a:r>
              <a:rPr lang="en-US" altLang="ko-KR" sz="300" dirty="0" err="1"/>
              <a:t>wiringPi</a:t>
            </a:r>
            <a:r>
              <a:rPr lang="en-US" altLang="ko-KR" sz="300" dirty="0"/>
              <a:t>: %s\n", </a:t>
            </a:r>
            <a:r>
              <a:rPr lang="en-US" altLang="ko-KR" sz="300" dirty="0" err="1"/>
              <a:t>strerror</a:t>
            </a:r>
            <a:r>
              <a:rPr lang="en-US" altLang="ko-KR" sz="300" dirty="0"/>
              <a:t> (</a:t>
            </a:r>
            <a:r>
              <a:rPr lang="en-US" altLang="ko-KR" sz="300" dirty="0" err="1"/>
              <a:t>errno</a:t>
            </a:r>
            <a:r>
              <a:rPr lang="en-US" altLang="ko-KR" sz="300" dirty="0"/>
              <a:t>)) ;</a:t>
            </a:r>
          </a:p>
          <a:p>
            <a:r>
              <a:rPr lang="en-US" altLang="ko-KR" sz="300" dirty="0"/>
              <a:t>    exit(1); //error</a:t>
            </a:r>
          </a:p>
          <a:p>
            <a:r>
              <a:rPr lang="en-US" altLang="ko-KR" sz="300" dirty="0"/>
              <a:t>  }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}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void loop(){</a:t>
            </a:r>
          </a:p>
          <a:p>
            <a:r>
              <a:rPr lang="en-US" altLang="ko-KR" sz="300" dirty="0"/>
              <a:t>  // Pong every 3 seconds</a:t>
            </a:r>
          </a:p>
          <a:p>
            <a:r>
              <a:rPr lang="en-US" altLang="ko-KR" sz="300" dirty="0"/>
              <a:t>  if(</a:t>
            </a:r>
            <a:r>
              <a:rPr lang="en-US" altLang="ko-KR" sz="300" dirty="0" err="1"/>
              <a:t>millis</a:t>
            </a:r>
            <a:r>
              <a:rPr lang="en-US" altLang="ko-KR" sz="300" dirty="0"/>
              <a:t>()-time&gt;=3000){</a:t>
            </a:r>
          </a:p>
          <a:p>
            <a:r>
              <a:rPr lang="en-US" altLang="ko-KR" sz="300" dirty="0"/>
              <a:t>    </a:t>
            </a:r>
            <a:r>
              <a:rPr lang="en-US" altLang="ko-KR" sz="300" dirty="0" err="1"/>
              <a:t>serialPuts</a:t>
            </a:r>
            <a:r>
              <a:rPr lang="en-US" altLang="ko-KR" sz="300" dirty="0"/>
              <a:t> (</a:t>
            </a:r>
            <a:r>
              <a:rPr lang="en-US" altLang="ko-KR" sz="300" dirty="0" err="1"/>
              <a:t>fd</a:t>
            </a:r>
            <a:r>
              <a:rPr lang="en-US" altLang="ko-KR" sz="300" dirty="0"/>
              <a:t>, "Pong!\n");</a:t>
            </a:r>
          </a:p>
          <a:p>
            <a:r>
              <a:rPr lang="en-US" altLang="ko-KR" sz="300" dirty="0"/>
              <a:t>    // you can also write data from 0-255</a:t>
            </a:r>
          </a:p>
          <a:p>
            <a:r>
              <a:rPr lang="en-US" altLang="ko-KR" sz="300" dirty="0"/>
              <a:t>    // 65 is in ASCII 'A'</a:t>
            </a:r>
          </a:p>
          <a:p>
            <a:r>
              <a:rPr lang="en-US" altLang="ko-KR" sz="300" dirty="0"/>
              <a:t>    </a:t>
            </a:r>
            <a:r>
              <a:rPr lang="en-US" altLang="ko-KR" sz="300" dirty="0" err="1"/>
              <a:t>serialPutchar</a:t>
            </a:r>
            <a:r>
              <a:rPr lang="en-US" altLang="ko-KR" sz="300" dirty="0"/>
              <a:t> (</a:t>
            </a:r>
            <a:r>
              <a:rPr lang="en-US" altLang="ko-KR" sz="300" dirty="0" err="1"/>
              <a:t>fd</a:t>
            </a:r>
            <a:r>
              <a:rPr lang="en-US" altLang="ko-KR" sz="300" dirty="0"/>
              <a:t>, 65);</a:t>
            </a:r>
          </a:p>
          <a:p>
            <a:r>
              <a:rPr lang="en-US" altLang="ko-KR" sz="300" dirty="0"/>
              <a:t>    time=</a:t>
            </a:r>
            <a:r>
              <a:rPr lang="en-US" altLang="ko-KR" sz="300" dirty="0" err="1"/>
              <a:t>millis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  }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  // read signal</a:t>
            </a:r>
          </a:p>
          <a:p>
            <a:r>
              <a:rPr lang="en-US" altLang="ko-KR" sz="300" dirty="0"/>
              <a:t>  if(</a:t>
            </a:r>
            <a:r>
              <a:rPr lang="en-US" altLang="ko-KR" sz="300" dirty="0" err="1"/>
              <a:t>serialDataAvail</a:t>
            </a:r>
            <a:r>
              <a:rPr lang="en-US" altLang="ko-KR" sz="300" dirty="0"/>
              <a:t> (</a:t>
            </a:r>
            <a:r>
              <a:rPr lang="en-US" altLang="ko-KR" sz="300" dirty="0" err="1"/>
              <a:t>fd</a:t>
            </a:r>
            <a:r>
              <a:rPr lang="en-US" altLang="ko-KR" sz="300" dirty="0"/>
              <a:t>)){</a:t>
            </a:r>
          </a:p>
          <a:p>
            <a:r>
              <a:rPr lang="en-US" altLang="ko-KR" sz="300" dirty="0"/>
              <a:t>    char </a:t>
            </a:r>
            <a:r>
              <a:rPr lang="en-US" altLang="ko-KR" sz="300" dirty="0" err="1"/>
              <a:t>newChar</a:t>
            </a:r>
            <a:r>
              <a:rPr lang="en-US" altLang="ko-KR" sz="300" dirty="0"/>
              <a:t> = </a:t>
            </a:r>
            <a:r>
              <a:rPr lang="en-US" altLang="ko-KR" sz="300" dirty="0" err="1"/>
              <a:t>serialGetchar</a:t>
            </a:r>
            <a:r>
              <a:rPr lang="en-US" altLang="ko-KR" sz="300" dirty="0"/>
              <a:t> (</a:t>
            </a:r>
            <a:r>
              <a:rPr lang="en-US" altLang="ko-KR" sz="300" dirty="0" err="1"/>
              <a:t>fd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    </a:t>
            </a:r>
            <a:r>
              <a:rPr lang="en-US" altLang="ko-KR" sz="300" dirty="0" err="1"/>
              <a:t>printf</a:t>
            </a:r>
            <a:r>
              <a:rPr lang="en-US" altLang="ko-KR" sz="300" dirty="0"/>
              <a:t>("%c", </a:t>
            </a:r>
            <a:r>
              <a:rPr lang="en-US" altLang="ko-KR" sz="300" dirty="0" err="1"/>
              <a:t>newChar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    </a:t>
            </a:r>
            <a:r>
              <a:rPr lang="en-US" altLang="ko-KR" sz="300" dirty="0" err="1"/>
              <a:t>fflush</a:t>
            </a:r>
            <a:r>
              <a:rPr lang="en-US" altLang="ko-KR" sz="300" dirty="0"/>
              <a:t>(</a:t>
            </a:r>
            <a:r>
              <a:rPr lang="en-US" altLang="ko-KR" sz="300" dirty="0" err="1"/>
              <a:t>stdout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  }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}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// main function for normal </a:t>
            </a:r>
            <a:r>
              <a:rPr lang="en-US" altLang="ko-KR" sz="300" dirty="0" err="1"/>
              <a:t>c++</a:t>
            </a:r>
            <a:r>
              <a:rPr lang="en-US" altLang="ko-KR" sz="300" dirty="0"/>
              <a:t> programs on Raspberry</a:t>
            </a:r>
          </a:p>
          <a:p>
            <a:r>
              <a:rPr lang="en-US" altLang="ko-KR" sz="300" dirty="0" err="1"/>
              <a:t>int</a:t>
            </a:r>
            <a:r>
              <a:rPr lang="en-US" altLang="ko-KR" sz="300" dirty="0"/>
              <a:t> main(){</a:t>
            </a:r>
          </a:p>
          <a:p>
            <a:r>
              <a:rPr lang="en-US" altLang="ko-KR" sz="300" dirty="0"/>
              <a:t>  setup();</a:t>
            </a:r>
          </a:p>
          <a:p>
            <a:r>
              <a:rPr lang="en-US" altLang="ko-KR" sz="300" dirty="0"/>
              <a:t>  while(1) loop();</a:t>
            </a:r>
          </a:p>
          <a:p>
            <a:r>
              <a:rPr lang="en-US" altLang="ko-KR" sz="300" dirty="0"/>
              <a:t>  return 0;</a:t>
            </a:r>
          </a:p>
          <a:p>
            <a:r>
              <a:rPr lang="en-US" altLang="ko-KR" sz="300" dirty="0"/>
              <a:t>}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#</a:t>
            </a:r>
            <a:r>
              <a:rPr lang="en-US" altLang="ko-KR" sz="300" dirty="0" err="1"/>
              <a:t>endif</a:t>
            </a:r>
            <a:r>
              <a:rPr lang="en-US" altLang="ko-KR" sz="300" dirty="0"/>
              <a:t> //#</a:t>
            </a:r>
            <a:r>
              <a:rPr lang="en-US" altLang="ko-KR" sz="300" dirty="0" err="1"/>
              <a:t>ifdef</a:t>
            </a:r>
            <a:r>
              <a:rPr lang="en-US" altLang="ko-KR" sz="300" dirty="0"/>
              <a:t> </a:t>
            </a:r>
            <a:r>
              <a:rPr lang="en-US" altLang="ko-KR" sz="300" dirty="0" err="1"/>
              <a:t>RaspberryPi</a:t>
            </a:r>
            <a:endParaRPr lang="en-US" altLang="ko-KR" sz="300" dirty="0"/>
          </a:p>
          <a:p>
            <a:r>
              <a:rPr lang="en-US" altLang="ko-KR" sz="300" dirty="0"/>
              <a:t/>
            </a:r>
            <a:br>
              <a:rPr lang="en-US" altLang="ko-KR" sz="300" dirty="0"/>
            </a:br>
            <a:endParaRPr lang="ko-KR" altLang="en-US" sz="300" dirty="0"/>
          </a:p>
          <a:p>
            <a:endParaRPr lang="ko-KR" altLang="en-US" sz="300" dirty="0"/>
          </a:p>
        </p:txBody>
      </p:sp>
      <p:grpSp>
        <p:nvGrpSpPr>
          <p:cNvPr id="9" name="그룹 8"/>
          <p:cNvGrpSpPr/>
          <p:nvPr/>
        </p:nvGrpSpPr>
        <p:grpSpPr>
          <a:xfrm>
            <a:off x="9849768" y="1073797"/>
            <a:ext cx="8568952" cy="5725617"/>
            <a:chOff x="5243729" y="2704369"/>
            <a:chExt cx="4039624" cy="36004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3729" y="2704369"/>
              <a:ext cx="4039624" cy="360040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5606745" y="5473404"/>
              <a:ext cx="792088" cy="1111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627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Arduino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Execute Arduino IDE</a:t>
            </a:r>
          </a:p>
          <a:p>
            <a:pPr lvl="1"/>
            <a:r>
              <a:rPr lang="en-US" altLang="ko-KR" dirty="0" smtClean="0"/>
              <a:t>Type this 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Result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88840"/>
            <a:ext cx="2343150" cy="1200150"/>
          </a:xfrm>
          <a:prstGeom prst="rect">
            <a:avLst/>
          </a:prstGeom>
        </p:spPr>
      </p:pic>
      <p:pic>
        <p:nvPicPr>
          <p:cNvPr id="2050" name="Picture 2" descr="http://cfile28.uf.tistory.com/image/22667233568F6E200405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071546"/>
            <a:ext cx="5586686" cy="304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24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b="1" dirty="0"/>
              <a:t>Practice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Raspberry PI GPIO tutorial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Connects </a:t>
            </a:r>
            <a:r>
              <a:rPr lang="en-US" altLang="ko-KR" dirty="0"/>
              <a:t> </a:t>
            </a:r>
            <a:r>
              <a:rPr lang="en-US" altLang="ko-KR" dirty="0" smtClean="0"/>
              <a:t>Arduino to the Raspberry </a:t>
            </a:r>
            <a:r>
              <a:rPr lang="en-US" altLang="ko-KR" dirty="0"/>
              <a:t>Pi</a:t>
            </a: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en-US" altLang="ko-KR" b="1" dirty="0"/>
              <a:t>Amazon Web Service (AWS)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Introduction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How to use AWS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Tutorial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7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 Amazon </a:t>
            </a:r>
            <a:r>
              <a:rPr lang="en-US" altLang="ko-KR" dirty="0"/>
              <a:t>Web Service (AWS)</a:t>
            </a:r>
          </a:p>
        </p:txBody>
      </p:sp>
    </p:spTree>
    <p:extLst>
      <p:ext uri="{BB962C8B-B14F-4D97-AF65-F5344CB8AC3E}">
        <p14:creationId xmlns:p14="http://schemas.microsoft.com/office/powerpoint/2010/main" val="37884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Amazon Web Service (AWS)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Amazon Web Service (AWS)</a:t>
            </a:r>
          </a:p>
          <a:p>
            <a:pPr lvl="1"/>
            <a:r>
              <a:rPr lang="en-US" altLang="ko-KR" dirty="0" smtClean="0"/>
              <a:t>Offers a suite of cloud-computing services that make up an on-demand computing platform</a:t>
            </a:r>
          </a:p>
          <a:p>
            <a:pPr lvl="1"/>
            <a:r>
              <a:rPr lang="en-US" altLang="ko-KR" dirty="0" smtClean="0"/>
              <a:t>Available from 13 regions across the world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1028" name="Picture 4" descr="https://upload.wikimedia.org/wikipedia/commons/thumb/8/80/Amazon_Web_Services_Global_Infrastructure.jpg/1280px-Amazon_Web_Services_Global_Infra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7128791" cy="342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0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Amazon Web Service (AWS)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404664" y="836712"/>
            <a:ext cx="8572560" cy="5357850"/>
          </a:xfrm>
        </p:spPr>
        <p:txBody>
          <a:bodyPr/>
          <a:lstStyle/>
          <a:p>
            <a:r>
              <a:rPr lang="en-US" altLang="ko-KR" dirty="0" smtClean="0"/>
              <a:t>List of products</a:t>
            </a:r>
          </a:p>
          <a:p>
            <a:pPr lvl="1"/>
            <a:r>
              <a:rPr lang="en-US" altLang="ko-KR" dirty="0" smtClean="0"/>
              <a:t>Compute (Elastic Compute Cloud, EC2)</a:t>
            </a:r>
          </a:p>
          <a:p>
            <a:pPr lvl="1"/>
            <a:r>
              <a:rPr lang="en-US" altLang="ko-KR" dirty="0" smtClean="0"/>
              <a:t>Networking (Route53)</a:t>
            </a:r>
          </a:p>
          <a:p>
            <a:pPr lvl="1"/>
            <a:r>
              <a:rPr lang="en-US" altLang="ko-KR" dirty="0" smtClean="0"/>
              <a:t>Storage and content delivery (Simple Storage Service, S3)</a:t>
            </a:r>
          </a:p>
          <a:p>
            <a:pPr lvl="1"/>
            <a:r>
              <a:rPr lang="en-US" altLang="ko-KR" dirty="0" smtClean="0"/>
              <a:t>Database (Relational Database Service, RDS)</a:t>
            </a:r>
          </a:p>
          <a:p>
            <a:pPr lvl="1"/>
            <a:r>
              <a:rPr lang="en-US" altLang="ko-KR" dirty="0" smtClean="0"/>
              <a:t>Deployment (</a:t>
            </a:r>
            <a:r>
              <a:rPr lang="en-US" altLang="ko-KR" dirty="0" err="1" smtClean="0"/>
              <a:t>CodeDeploy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Management (</a:t>
            </a:r>
            <a:r>
              <a:rPr lang="en-US" altLang="ko-KR" dirty="0" err="1" smtClean="0"/>
              <a:t>CloudWatch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Application services (API Gateway)</a:t>
            </a:r>
          </a:p>
          <a:p>
            <a:pPr lvl="1"/>
            <a:r>
              <a:rPr lang="en-US" altLang="ko-KR" dirty="0" smtClean="0"/>
              <a:t>Analytics (Machine Learning, EMR-Hadoop, Kinesis)</a:t>
            </a:r>
          </a:p>
          <a:p>
            <a:pPr lvl="1"/>
            <a:r>
              <a:rPr lang="en-US" altLang="ko-KR" dirty="0" smtClean="0"/>
              <a:t>Miscellaneous (Identity and Access Management, IAM)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You can access these services using HTTP and SOAP</a:t>
            </a:r>
          </a:p>
          <a:p>
            <a:pPr lvl="1"/>
            <a:r>
              <a:rPr lang="en-US" altLang="ko-KR" dirty="0" smtClean="0"/>
              <a:t>HTTP: </a:t>
            </a:r>
            <a:r>
              <a:rPr lang="en-US" altLang="ko-KR" dirty="0" err="1" smtClean="0"/>
              <a:t>HyperText</a:t>
            </a:r>
            <a:r>
              <a:rPr lang="en-US" altLang="ko-KR" dirty="0" smtClean="0"/>
              <a:t> Transfer Protocol</a:t>
            </a:r>
          </a:p>
          <a:p>
            <a:pPr lvl="1"/>
            <a:r>
              <a:rPr lang="en-US" altLang="ko-KR" dirty="0" smtClean="0"/>
              <a:t>SOAP: Simple Object Access Protocol (using xml)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27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use AWS?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hyeonstorage.tistory.com/145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1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AWS </a:t>
            </a:r>
            <a:r>
              <a:rPr lang="en-US" altLang="ko-KR" dirty="0" err="1" smtClean="0"/>
              <a:t>IoT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docs.aws.amazon.com/iot/latest/developerguide/iot-device-sdk-c.html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5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29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Raspberry Pi GPIO Tutorial</a:t>
            </a:r>
            <a:endParaRPr lang="ko-KR" altLang="en-US" sz="32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There are two different approaches to reading and driving the Raspberry Pi’s GPIO pins</a:t>
            </a:r>
          </a:p>
          <a:p>
            <a:pPr lvl="1"/>
            <a:r>
              <a:rPr lang="en-US" altLang="ko-KR" sz="1600" b="1" dirty="0" smtClean="0"/>
              <a:t>Python </a:t>
            </a:r>
            <a:r>
              <a:rPr lang="en-US" altLang="ko-KR" sz="1600" b="1" dirty="0"/>
              <a:t>API and Examples</a:t>
            </a:r>
            <a:endParaRPr lang="en-US" altLang="ko-KR" sz="1600" dirty="0"/>
          </a:p>
          <a:p>
            <a:pPr lvl="2"/>
            <a:r>
              <a:rPr lang="en-US" altLang="ko-KR" sz="1600" dirty="0" err="1">
                <a:hlinkClick r:id="rId2"/>
              </a:rPr>
              <a:t>RPi.GPIO</a:t>
            </a:r>
            <a:r>
              <a:rPr lang="en-US" altLang="ko-KR" sz="1600" dirty="0">
                <a:hlinkClick r:id="rId2"/>
              </a:rPr>
              <a:t> API</a:t>
            </a:r>
            <a:r>
              <a:rPr lang="en-US" altLang="ko-KR" sz="1600" dirty="0"/>
              <a:t> – An overview of the Python functions you can use to drive GPIO.</a:t>
            </a:r>
          </a:p>
          <a:p>
            <a:pPr lvl="2"/>
            <a:r>
              <a:rPr lang="en-US" altLang="ko-KR" sz="1600" dirty="0" err="1">
                <a:hlinkClick r:id="rId3"/>
              </a:rPr>
              <a:t>RPi.GPIO</a:t>
            </a:r>
            <a:r>
              <a:rPr lang="en-US" altLang="ko-KR" sz="1600" dirty="0">
                <a:hlinkClick r:id="rId3"/>
              </a:rPr>
              <a:t> Example</a:t>
            </a:r>
            <a:r>
              <a:rPr lang="en-US" altLang="ko-KR" sz="1600" dirty="0"/>
              <a:t> – An example Python script that shows off both input and output functionality</a:t>
            </a:r>
            <a:r>
              <a:rPr lang="en-US" altLang="ko-KR" sz="1600" dirty="0" smtClean="0"/>
              <a:t>.</a:t>
            </a:r>
          </a:p>
          <a:p>
            <a:pPr lvl="2"/>
            <a:endParaRPr lang="en-US" altLang="ko-KR" sz="1600" dirty="0"/>
          </a:p>
          <a:p>
            <a:pPr lvl="1"/>
            <a:r>
              <a:rPr lang="en-US" altLang="ko-KR" sz="1600" b="1" dirty="0"/>
              <a:t>C (and </a:t>
            </a:r>
            <a:r>
              <a:rPr lang="en-US" altLang="ko-KR" sz="1600" b="1" dirty="0" err="1"/>
              <a:t>WiringPi</a:t>
            </a:r>
            <a:r>
              <a:rPr lang="en-US" altLang="ko-KR" sz="1600" b="1" dirty="0"/>
              <a:t>) API and Examples</a:t>
            </a:r>
            <a:endParaRPr lang="en-US" altLang="ko-KR" sz="1600" dirty="0"/>
          </a:p>
          <a:p>
            <a:pPr lvl="2"/>
            <a:r>
              <a:rPr lang="en-US" altLang="ko-KR" sz="1600" dirty="0" err="1" smtClean="0">
                <a:hlinkClick r:id="rId4"/>
              </a:rPr>
              <a:t>WiringPi</a:t>
            </a:r>
            <a:r>
              <a:rPr lang="en-US" altLang="ko-KR" sz="1600" dirty="0" smtClean="0">
                <a:hlinkClick r:id="rId4"/>
              </a:rPr>
              <a:t> </a:t>
            </a:r>
            <a:r>
              <a:rPr lang="en-US" altLang="ko-KR" sz="1600" dirty="0">
                <a:hlinkClick r:id="rId4"/>
              </a:rPr>
              <a:t>API</a:t>
            </a:r>
            <a:r>
              <a:rPr lang="en-US" altLang="ko-KR" sz="1600" dirty="0"/>
              <a:t> – An overview of the basic functions provided by the </a:t>
            </a:r>
            <a:r>
              <a:rPr lang="en-US" altLang="ko-KR" sz="1600" dirty="0" err="1"/>
              <a:t>WiringPi</a:t>
            </a:r>
            <a:r>
              <a:rPr lang="en-US" altLang="ko-KR" sz="1600" dirty="0"/>
              <a:t> library.</a:t>
            </a:r>
          </a:p>
          <a:p>
            <a:pPr lvl="2"/>
            <a:r>
              <a:rPr lang="en-US" altLang="ko-KR" sz="1600" dirty="0" err="1">
                <a:hlinkClick r:id="rId5"/>
              </a:rPr>
              <a:t>WiringPi</a:t>
            </a:r>
            <a:r>
              <a:rPr lang="en-US" altLang="ko-KR" sz="1600" dirty="0">
                <a:hlinkClick r:id="rId5"/>
              </a:rPr>
              <a:t> Example</a:t>
            </a:r>
            <a:r>
              <a:rPr lang="en-US" altLang="ko-KR" sz="1600" dirty="0"/>
              <a:t> – A simple example program that shows off </a:t>
            </a:r>
            <a:r>
              <a:rPr lang="en-US" altLang="ko-KR" sz="1600" dirty="0" err="1"/>
              <a:t>WiringPi’s</a:t>
            </a:r>
            <a:r>
              <a:rPr lang="en-US" altLang="ko-KR" sz="1600" dirty="0"/>
              <a:t> input and output capabilities</a:t>
            </a:r>
            <a:r>
              <a:rPr lang="en-US" altLang="ko-KR" sz="1600" dirty="0" smtClean="0"/>
              <a:t>.</a:t>
            </a:r>
          </a:p>
          <a:p>
            <a:pPr lvl="2"/>
            <a:endParaRPr lang="en-US" altLang="ko-KR" sz="1600" dirty="0"/>
          </a:p>
          <a:p>
            <a:pPr lvl="1"/>
            <a:r>
              <a:rPr lang="en-US" altLang="ko-KR" dirty="0">
                <a:hlinkClick r:id="rId6"/>
              </a:rPr>
              <a:t>GPIO Pinout</a:t>
            </a:r>
            <a:r>
              <a:rPr lang="en-US" altLang="ko-KR" dirty="0"/>
              <a:t> – An overview of the Pi’s GPIO header.</a:t>
            </a:r>
          </a:p>
          <a:p>
            <a:pPr lvl="2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118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</a:t>
            </a:r>
            <a:r>
              <a:rPr lang="en-US" altLang="ko-KR" dirty="0" err="1"/>
              <a:t>WiringPi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WiringPi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GPIO accesses </a:t>
            </a:r>
            <a:r>
              <a:rPr lang="en-US" altLang="ko-KR" dirty="0"/>
              <a:t>library written in C</a:t>
            </a:r>
            <a:r>
              <a:rPr lang="en-US" altLang="ko-KR" dirty="0" smtClean="0"/>
              <a:t> language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Step 1</a:t>
            </a:r>
          </a:p>
          <a:p>
            <a:pPr lvl="1"/>
            <a:r>
              <a:rPr lang="en-US" altLang="ko-KR" dirty="0" smtClean="0"/>
              <a:t>Check your internet connection whether it is connected or not</a:t>
            </a:r>
          </a:p>
          <a:p>
            <a:pPr lvl="2"/>
            <a:r>
              <a:rPr lang="en-US" altLang="ko-KR" dirty="0" smtClean="0"/>
              <a:t>Ex) ping google.com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apt-get update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apt-get upgrade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Update</a:t>
            </a:r>
          </a:p>
          <a:p>
            <a:pPr lvl="2"/>
            <a:r>
              <a:rPr lang="en-US" altLang="ko-KR" dirty="0" smtClean="0"/>
              <a:t>Update a “list” of available packages and versions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Upgrade</a:t>
            </a:r>
          </a:p>
          <a:p>
            <a:pPr lvl="2"/>
            <a:r>
              <a:rPr lang="en-US" altLang="ko-KR" dirty="0" smtClean="0"/>
              <a:t>Upgrade “packages” to the latest version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09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</a:t>
            </a:r>
            <a:r>
              <a:rPr lang="en-US" altLang="ko-KR" dirty="0" err="1"/>
              <a:t>WiringPi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Step 2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-core</a:t>
            </a:r>
          </a:p>
          <a:p>
            <a:pPr lvl="1"/>
            <a:endParaRPr lang="en-US" altLang="ko-KR" dirty="0"/>
          </a:p>
          <a:p>
            <a:r>
              <a:rPr lang="en-US" altLang="ko-KR" b="1" dirty="0" err="1" smtClean="0"/>
              <a:t>Git</a:t>
            </a:r>
            <a:endParaRPr lang="en-US" altLang="ko-KR" b="1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is popular version control system designed to handle very large projects with speed and efficiency</a:t>
            </a:r>
          </a:p>
          <a:p>
            <a:pPr lvl="1"/>
            <a:r>
              <a:rPr lang="en-US" altLang="ko-KR" dirty="0" smtClean="0"/>
              <a:t>It is used for many open source projects.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Ref : https://en.wikipedia.org/wiki/Git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24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</a:t>
            </a:r>
            <a:r>
              <a:rPr lang="en-US" altLang="ko-KR" dirty="0" err="1"/>
              <a:t>WiringPi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Step 3</a:t>
            </a:r>
          </a:p>
          <a:p>
            <a:pPr lvl="1"/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clone git://git.drogon.net/wiringPi</a:t>
            </a:r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d </a:t>
            </a:r>
            <a:r>
              <a:rPr lang="en-US" altLang="ko-KR" dirty="0" err="1" smtClean="0"/>
              <a:t>wiringPi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./build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Step 4</a:t>
            </a:r>
          </a:p>
          <a:p>
            <a:pPr lvl="1"/>
            <a:r>
              <a:rPr lang="en-US" altLang="ko-KR" dirty="0" smtClean="0"/>
              <a:t>Check your installation of </a:t>
            </a:r>
            <a:r>
              <a:rPr lang="en-US" altLang="ko-KR" dirty="0" err="1" smtClean="0"/>
              <a:t>wiringPI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Type this command : “</a:t>
            </a:r>
            <a:r>
              <a:rPr lang="en-US" altLang="ko-KR" dirty="0" err="1" smtClean="0"/>
              <a:t>gpio</a:t>
            </a:r>
            <a:r>
              <a:rPr lang="en-US" altLang="ko-KR" dirty="0" smtClean="0"/>
              <a:t> –v </a:t>
            </a:r>
            <a:r>
              <a:rPr lang="en-US" altLang="ko-KR" dirty="0" err="1" smtClean="0"/>
              <a:t>gpio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readall</a:t>
            </a:r>
            <a:r>
              <a:rPr lang="en-US" altLang="ko-KR" dirty="0" smtClean="0"/>
              <a:t>”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8" y="4437112"/>
            <a:ext cx="63150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2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</a:t>
            </a:r>
            <a:r>
              <a:rPr lang="en-US" altLang="ko-KR" dirty="0" err="1"/>
              <a:t>WiringPi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5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Print GPIO map</a:t>
            </a:r>
          </a:p>
          <a:p>
            <a:pPr lvl="2"/>
            <a:r>
              <a:rPr lang="en-US" altLang="ko-KR" dirty="0" smtClean="0"/>
              <a:t>Type this command : “</a:t>
            </a:r>
            <a:r>
              <a:rPr lang="en-US" altLang="ko-KR" dirty="0" err="1" smtClean="0"/>
              <a:t>gpio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readall</a:t>
            </a:r>
            <a:r>
              <a:rPr lang="en-US" altLang="ko-KR" dirty="0" smtClean="0"/>
              <a:t>”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376509"/>
            <a:ext cx="62198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Ultrasonic </a:t>
            </a:r>
            <a:r>
              <a:rPr lang="en-US" altLang="ko-KR" sz="2400" dirty="0" smtClean="0"/>
              <a:t>Example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Step 1</a:t>
            </a:r>
          </a:p>
          <a:p>
            <a:pPr lvl="1"/>
            <a:r>
              <a:rPr lang="en-US" altLang="ko-KR" dirty="0" err="1" smtClean="0"/>
              <a:t>mkdir</a:t>
            </a:r>
            <a:r>
              <a:rPr lang="en-US" altLang="ko-KR" dirty="0" smtClean="0"/>
              <a:t> test</a:t>
            </a:r>
          </a:p>
          <a:p>
            <a:pPr lvl="1"/>
            <a:r>
              <a:rPr lang="en-US" altLang="ko-KR" dirty="0" smtClean="0"/>
              <a:t>cd test</a:t>
            </a:r>
          </a:p>
          <a:p>
            <a:pPr lvl="1"/>
            <a:r>
              <a:rPr lang="en-US" altLang="ko-KR" dirty="0" err="1" smtClean="0"/>
              <a:t>nano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test.c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 the code 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Step </a:t>
            </a:r>
            <a:r>
              <a:rPr lang="en-US" altLang="ko-KR" b="1" dirty="0" smtClean="0"/>
              <a:t>2</a:t>
            </a:r>
            <a:endParaRPr lang="en-US" altLang="ko-KR" b="1" dirty="0"/>
          </a:p>
          <a:p>
            <a:pPr lvl="1"/>
            <a:r>
              <a:rPr lang="en-US" altLang="ko-KR" dirty="0" err="1" smtClean="0"/>
              <a:t>gcc</a:t>
            </a:r>
            <a:r>
              <a:rPr lang="en-US" altLang="ko-KR" dirty="0" smtClean="0"/>
              <a:t> –o test </a:t>
            </a:r>
            <a:r>
              <a:rPr lang="en-US" altLang="ko-KR" dirty="0" err="1" smtClean="0"/>
              <a:t>test.c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lwiringPi</a:t>
            </a:r>
            <a:endParaRPr lang="en-US" altLang="ko-KR" dirty="0" smtClean="0"/>
          </a:p>
          <a:p>
            <a:pPr lvl="2"/>
            <a:r>
              <a:rPr lang="en-US" altLang="ko-KR" sz="1600" dirty="0" err="1" smtClean="0"/>
              <a:t>gcc</a:t>
            </a:r>
            <a:r>
              <a:rPr lang="en-US" altLang="ko-KR" sz="1600" dirty="0" smtClean="0"/>
              <a:t> –o </a:t>
            </a:r>
            <a:r>
              <a:rPr lang="en-US" altLang="ko-KR" sz="1600" dirty="0"/>
              <a:t>&lt;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output</a:t>
            </a:r>
            <a:r>
              <a:rPr lang="en-US" altLang="ko-KR" sz="1600" dirty="0" smtClean="0"/>
              <a:t>&gt; &lt;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sourcefile</a:t>
            </a:r>
            <a:r>
              <a:rPr lang="en-US" altLang="ko-KR" sz="1600" dirty="0" smtClean="0"/>
              <a:t>&gt; -</a:t>
            </a:r>
            <a:r>
              <a:rPr lang="en-US" altLang="ko-KR" sz="1600" dirty="0" err="1" smtClean="0"/>
              <a:t>lwiringPi</a:t>
            </a:r>
            <a:endParaRPr lang="en-US" altLang="ko-KR" sz="1600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Execute Program</a:t>
            </a:r>
          </a:p>
          <a:p>
            <a:pPr lvl="2"/>
            <a:r>
              <a:rPr lang="en-US" altLang="ko-KR" dirty="0" err="1" smtClean="0"/>
              <a:t>sudo</a:t>
            </a:r>
            <a:r>
              <a:rPr lang="en-US" altLang="ko-KR" dirty="0" smtClean="0"/>
              <a:t> ./test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132934"/>
            <a:ext cx="2195982" cy="565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11492"/>
      </p:ext>
    </p:extLst>
  </p:cSld>
  <p:clrMapOvr>
    <a:masterClrMapping/>
  </p:clrMapOvr>
</p:sld>
</file>

<file path=ppt/theme/theme1.xml><?xml version="1.0" encoding="utf-8"?>
<a:theme xmlns:a="http://schemas.openxmlformats.org/drawingml/2006/main" name="UbiNeS Slide Format 2010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ersonal">
      <a:majorFont>
        <a:latin typeface="HY견고딕"/>
        <a:ea typeface="HY견고딕"/>
        <a:cs typeface=""/>
      </a:majorFont>
      <a:minorFont>
        <a:latin typeface="Arial"/>
        <a:ea typeface="HY중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  <a:prstDash val="dash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UbiNeS Slide Format 2010</Template>
  <TotalTime>35859</TotalTime>
  <Words>645</Words>
  <Application>Microsoft Office PowerPoint</Application>
  <PresentationFormat>On-screen Show (4:3)</PresentationFormat>
  <Paragraphs>332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HY견고딕</vt:lpstr>
      <vt:lpstr>HY중고딕</vt:lpstr>
      <vt:lpstr>굴림</vt:lpstr>
      <vt:lpstr>맑은 고딕</vt:lpstr>
      <vt:lpstr>Arial</vt:lpstr>
      <vt:lpstr>Wingdings</vt:lpstr>
      <vt:lpstr>Wingdings 2</vt:lpstr>
      <vt:lpstr>UbiNeS Slide Format 2010</vt:lpstr>
      <vt:lpstr>Connecting Sensors to RPi</vt:lpstr>
      <vt:lpstr>PowerPoint Presentation</vt:lpstr>
      <vt:lpstr>Practice</vt:lpstr>
      <vt:lpstr>Raspberry Pi GPIO Tutorial</vt:lpstr>
      <vt:lpstr>Install WiringPi</vt:lpstr>
      <vt:lpstr>Install WiringPi</vt:lpstr>
      <vt:lpstr>Install WiringPi</vt:lpstr>
      <vt:lpstr>Install WiringPi</vt:lpstr>
      <vt:lpstr>Ultrasonic Example</vt:lpstr>
      <vt:lpstr>UltrasonicExample</vt:lpstr>
      <vt:lpstr>Raspberry Pi Camera</vt:lpstr>
      <vt:lpstr>Raspberry Pi Camera</vt:lpstr>
      <vt:lpstr>Raspberry Pi Camera</vt:lpstr>
      <vt:lpstr>Raspberry Pi camera commands</vt:lpstr>
      <vt:lpstr>Raspberry Pi Camera</vt:lpstr>
      <vt:lpstr>Connect Arduino to the RPi3</vt:lpstr>
      <vt:lpstr>Install Arduino IDE</vt:lpstr>
      <vt:lpstr>Raspberry Pi code</vt:lpstr>
      <vt:lpstr>Arduino code</vt:lpstr>
      <vt:lpstr> Amazon Web Service (AWS)</vt:lpstr>
      <vt:lpstr>Amazon Web Service (AWS)</vt:lpstr>
      <vt:lpstr>Amazon Web Service (AWS)</vt:lpstr>
      <vt:lpstr>How to use AWS?</vt:lpstr>
      <vt:lpstr>AWS IoT</vt:lpstr>
      <vt:lpstr>PowerPoint Presentation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Multi-hop Transmission Opportunity in Wireless Multihop Networks</dc:title>
  <dc:creator>Owner</dc:creator>
  <cp:lastModifiedBy>ajou</cp:lastModifiedBy>
  <cp:revision>1287</cp:revision>
  <cp:lastPrinted>2014-11-12T15:35:10Z</cp:lastPrinted>
  <dcterms:created xsi:type="dcterms:W3CDTF">2010-07-22T00:02:18Z</dcterms:created>
  <dcterms:modified xsi:type="dcterms:W3CDTF">2016-09-29T06:53:13Z</dcterms:modified>
</cp:coreProperties>
</file>