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29"/>
  </p:notesMasterIdLst>
  <p:sldIdLst>
    <p:sldId id="256" r:id="rId2"/>
    <p:sldId id="257" r:id="rId3"/>
    <p:sldId id="473" r:id="rId4"/>
    <p:sldId id="527" r:id="rId5"/>
    <p:sldId id="525" r:id="rId6"/>
    <p:sldId id="526" r:id="rId7"/>
    <p:sldId id="524" r:id="rId8"/>
    <p:sldId id="478" r:id="rId9"/>
    <p:sldId id="482" r:id="rId10"/>
    <p:sldId id="479" r:id="rId11"/>
    <p:sldId id="480" r:id="rId12"/>
    <p:sldId id="481" r:id="rId13"/>
    <p:sldId id="493" r:id="rId14"/>
    <p:sldId id="486" r:id="rId15"/>
    <p:sldId id="514" r:id="rId16"/>
    <p:sldId id="515" r:id="rId17"/>
    <p:sldId id="516" r:id="rId18"/>
    <p:sldId id="513" r:id="rId19"/>
    <p:sldId id="512" r:id="rId20"/>
    <p:sldId id="487" r:id="rId21"/>
    <p:sldId id="494" r:id="rId22"/>
    <p:sldId id="522" r:id="rId23"/>
    <p:sldId id="517" r:id="rId24"/>
    <p:sldId id="518" r:id="rId25"/>
    <p:sldId id="519" r:id="rId26"/>
    <p:sldId id="523" r:id="rId27"/>
    <p:sldId id="446" r:id="rId28"/>
  </p:sldIdLst>
  <p:sldSz cx="9144000" cy="6858000" type="screen4x3"/>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6">
          <p15:clr>
            <a:srgbClr val="A4A3A4"/>
          </p15:clr>
        </p15:guide>
        <p15:guide id="2" pos="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99CCFF"/>
    <a:srgbClr val="FF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084" autoAdjust="0"/>
  </p:normalViewPr>
  <p:slideViewPr>
    <p:cSldViewPr>
      <p:cViewPr varScale="1">
        <p:scale>
          <a:sx n="108" d="100"/>
          <a:sy n="108" d="100"/>
        </p:scale>
        <p:origin x="1626" y="102"/>
      </p:cViewPr>
      <p:guideLst>
        <p:guide orient="horz" pos="1616"/>
        <p:guide pos="2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1"/>
            <a:ext cx="2945659" cy="496332"/>
          </a:xfrm>
          <a:prstGeom prst="rect">
            <a:avLst/>
          </a:prstGeom>
        </p:spPr>
        <p:txBody>
          <a:bodyPr vert="horz" lIns="91440" tIns="45720" rIns="91440" bIns="45720" rtlCol="0"/>
          <a:lstStyle>
            <a:lvl1pPr algn="r">
              <a:defRPr sz="1200"/>
            </a:lvl1pPr>
          </a:lstStyle>
          <a:p>
            <a:fld id="{FC7FC171-92E4-4BCB-A93D-F12D7F36229F}" type="datetimeFigureOut">
              <a:rPr lang="ko-KR" altLang="en-US" smtClean="0"/>
              <a:t>2016-08-29</a:t>
            </a:fld>
            <a:endParaRPr lang="ko-KR" altLang="en-US"/>
          </a:p>
        </p:txBody>
      </p:sp>
      <p:sp>
        <p:nvSpPr>
          <p:cNvPr id="4" name="슬라이드 이미지 개체 틀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4"/>
            <a:ext cx="5438140" cy="4466987"/>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428585"/>
            <a:ext cx="2945659" cy="496332"/>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428585"/>
            <a:ext cx="2945659" cy="496332"/>
          </a:xfrm>
          <a:prstGeom prst="rect">
            <a:avLst/>
          </a:prstGeom>
        </p:spPr>
        <p:txBody>
          <a:bodyPr vert="horz" lIns="91440" tIns="45720" rIns="91440" bIns="45720" rtlCol="0" anchor="b"/>
          <a:lstStyle>
            <a:lvl1pPr algn="r">
              <a:defRPr sz="1200"/>
            </a:lvl1pPr>
          </a:lstStyle>
          <a:p>
            <a:fld id="{A260C6D3-42C2-4BEE-A325-CC9453E2E5B3}" type="slidenum">
              <a:rPr lang="ko-KR" altLang="en-US" smtClean="0"/>
              <a:t>‹#›</a:t>
            </a:fld>
            <a:endParaRPr lang="ko-KR" altLang="en-US"/>
          </a:p>
        </p:txBody>
      </p:sp>
    </p:spTree>
    <p:extLst>
      <p:ext uri="{BB962C8B-B14F-4D97-AF65-F5344CB8AC3E}">
        <p14:creationId xmlns:p14="http://schemas.microsoft.com/office/powerpoint/2010/main" val="24568981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blipFill dpi="0" rotWithShape="1">
          <a:blip r:embed="rId2" cstate="print">
            <a:duotone>
              <a:schemeClr val="accent1">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214554"/>
            <a:ext cx="7772400" cy="1470025"/>
          </a:xfrm>
        </p:spPr>
        <p:txBody>
          <a:bodyPr anchor="ctr">
            <a:normAutofit/>
          </a:bodyPr>
          <a:lstStyle>
            <a:lvl1pPr algn="ctr">
              <a:defRPr sz="4800">
                <a:ln>
                  <a:noFill/>
                </a:ln>
                <a:gradFill flip="none" rotWithShape="1">
                  <a:gsLst>
                    <a:gs pos="0">
                      <a:schemeClr val="bg1"/>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path path="circle">
                    <a:fillToRect l="100000" t="100000"/>
                  </a:path>
                  <a:tileRect r="-100000" b="-100000"/>
                </a:gradFill>
                <a:effectLst>
                  <a:outerShdw blurRad="38100" dist="38100" dir="2700000" algn="tl">
                    <a:srgbClr val="000000">
                      <a:alpha val="43137"/>
                    </a:srgbClr>
                  </a:outerShdw>
                </a:effectLst>
                <a:latin typeface="+mn-lt"/>
                <a:ea typeface="HY견고딕" pitchFamily="18" charset="-127"/>
              </a:defRPr>
            </a:lvl1pPr>
          </a:lstStyle>
          <a:p>
            <a:r>
              <a:rPr lang="ko-KR" altLang="en-US" smtClean="0"/>
              <a:t>마스터 제목 스타일 편집</a:t>
            </a:r>
            <a:endParaRPr lang="ko-KR" altLang="en-US" dirty="0"/>
          </a:p>
        </p:txBody>
      </p:sp>
      <p:sp>
        <p:nvSpPr>
          <p:cNvPr id="3" name="부제목 2"/>
          <p:cNvSpPr>
            <a:spLocks noGrp="1"/>
          </p:cNvSpPr>
          <p:nvPr>
            <p:ph type="subTitle" idx="1"/>
          </p:nvPr>
        </p:nvSpPr>
        <p:spPr>
          <a:xfrm>
            <a:off x="1371600" y="4000504"/>
            <a:ext cx="6400800" cy="1638296"/>
          </a:xfrm>
        </p:spPr>
        <p:txBody>
          <a:bodyPr>
            <a:normAutofit/>
          </a:bodyPr>
          <a:lstStyle>
            <a:lvl1pPr marL="0" indent="0" algn="r">
              <a:buNone/>
              <a:defRPr sz="2000" b="0" i="0">
                <a:solidFill>
                  <a:schemeClr val="tx1"/>
                </a:solidFill>
                <a:latin typeface="Arial" pitchFamily="34" charset="0"/>
                <a:ea typeface="HY중고딕" pitchFamily="18" charset="-127"/>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dirty="0"/>
          </a:p>
        </p:txBody>
      </p:sp>
      <p:sp>
        <p:nvSpPr>
          <p:cNvPr id="4" name="날짜 개체 틀 3"/>
          <p:cNvSpPr>
            <a:spLocks noGrp="1"/>
          </p:cNvSpPr>
          <p:nvPr>
            <p:ph type="dt" sz="half" idx="10"/>
          </p:nvPr>
        </p:nvSpPr>
        <p:spPr/>
        <p:txBody>
          <a:bodyPr/>
          <a:lstStyle/>
          <a:p>
            <a:fld id="{C31391B9-4FBD-4709-8429-950785178E4C}" type="datetime1">
              <a:rPr lang="ko-KR" altLang="en-US" smtClean="0"/>
              <a:t>2016-08-29</a:t>
            </a:fld>
            <a:endParaRPr lang="ko-KR" altLang="en-US" dirty="0"/>
          </a:p>
        </p:txBody>
      </p:sp>
      <p:pic>
        <p:nvPicPr>
          <p:cNvPr id="14" name="그림 13" descr="UbiNeS full logo.png"/>
          <p:cNvPicPr>
            <a:picLocks noChangeAspect="1"/>
          </p:cNvPicPr>
          <p:nvPr/>
        </p:nvPicPr>
        <p:blipFill>
          <a:blip r:embed="rId3" cstate="print">
            <a:duotone>
              <a:schemeClr val="accent1">
                <a:shade val="45000"/>
                <a:satMod val="135000"/>
              </a:schemeClr>
              <a:prstClr val="white"/>
            </a:duotone>
          </a:blip>
          <a:srcRect l="9999" t="27075" r="10001" b="5227"/>
          <a:stretch>
            <a:fillRect/>
          </a:stretch>
        </p:blipFill>
        <p:spPr>
          <a:xfrm>
            <a:off x="285720" y="214290"/>
            <a:ext cx="4572032" cy="357190"/>
          </a:xfrm>
          <a:prstGeom prst="rect">
            <a:avLst/>
          </a:prstGeom>
        </p:spPr>
      </p:pic>
      <p:sp>
        <p:nvSpPr>
          <p:cNvPr id="11" name="바닥글 개체 틀 4"/>
          <p:cNvSpPr>
            <a:spLocks noGrp="1"/>
          </p:cNvSpPr>
          <p:nvPr>
            <p:ph type="ftr" sz="quarter" idx="3"/>
          </p:nvPr>
        </p:nvSpPr>
        <p:spPr>
          <a:xfrm>
            <a:off x="3643306" y="6572272"/>
            <a:ext cx="1714512" cy="214314"/>
          </a:xfrm>
          <a:prstGeom prst="rect">
            <a:avLst/>
          </a:prstGeom>
        </p:spPr>
        <p:txBody>
          <a:bodyPr vert="horz" lIns="91440" tIns="45720" rIns="91440" bIns="45720" rtlCol="0" anchor="ctr"/>
          <a:lstStyle>
            <a:lvl1pPr algn="ctr">
              <a:defRPr sz="1100" b="1">
                <a:solidFill>
                  <a:schemeClr val="bg1"/>
                </a:solidFill>
                <a:latin typeface="Arial" pitchFamily="34" charset="0"/>
                <a:cs typeface="Arial" pitchFamily="34" charset="0"/>
              </a:defRPr>
            </a:lvl1pPr>
          </a:lstStyle>
          <a:p>
            <a:endParaRPr lang="ko-KR" altLang="en-US" dirty="0"/>
          </a:p>
        </p:txBody>
      </p:sp>
      <p:pic>
        <p:nvPicPr>
          <p:cNvPr id="9" name="그림 8" descr="Ajou Logo.png"/>
          <p:cNvPicPr>
            <a:picLocks noChangeAspect="1"/>
          </p:cNvPicPr>
          <p:nvPr userDrawn="1"/>
        </p:nvPicPr>
        <p:blipFill>
          <a:blip r:embed="rId4" cstate="print"/>
          <a:stretch>
            <a:fillRect/>
          </a:stretch>
        </p:blipFill>
        <p:spPr>
          <a:xfrm>
            <a:off x="7119747" y="6072206"/>
            <a:ext cx="2024285" cy="785818"/>
          </a:xfrm>
          <a:prstGeom prst="rect">
            <a:avLst/>
          </a:prstGeom>
        </p:spPr>
      </p:pic>
      <p:pic>
        <p:nvPicPr>
          <p:cNvPr id="10" name="그림 9" descr="UbiNeS logo-4.png"/>
          <p:cNvPicPr>
            <a:picLocks noChangeAspect="1"/>
          </p:cNvPicPr>
          <p:nvPr userDrawn="1"/>
        </p:nvPicPr>
        <p:blipFill>
          <a:blip r:embed="rId5" cstate="print"/>
          <a:stretch>
            <a:fillRect/>
          </a:stretch>
        </p:blipFill>
        <p:spPr>
          <a:xfrm>
            <a:off x="214281" y="6143644"/>
            <a:ext cx="1071571" cy="289614"/>
          </a:xfrm>
          <a:prstGeom prst="rect">
            <a:avLst/>
          </a:prstGeom>
        </p:spPr>
      </p:pic>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pty with Logos">
    <p:bg>
      <p:bgPr>
        <a:blipFill dpi="0" rotWithShape="1">
          <a:blip r:embed="rId2" cstate="print">
            <a:duotone>
              <a:schemeClr val="accent1">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pic>
        <p:nvPicPr>
          <p:cNvPr id="6" name="그림 5" descr="Ajou Logo.png"/>
          <p:cNvPicPr>
            <a:picLocks noChangeAspect="1"/>
          </p:cNvPicPr>
          <p:nvPr/>
        </p:nvPicPr>
        <p:blipFill>
          <a:blip r:embed="rId3" cstate="print"/>
          <a:stretch>
            <a:fillRect/>
          </a:stretch>
        </p:blipFill>
        <p:spPr>
          <a:xfrm>
            <a:off x="7119747" y="6072206"/>
            <a:ext cx="2024285" cy="785818"/>
          </a:xfrm>
          <a:prstGeom prst="rect">
            <a:avLst/>
          </a:prstGeom>
        </p:spPr>
      </p:pic>
      <p:sp>
        <p:nvSpPr>
          <p:cNvPr id="2" name="날짜 개체 틀 1"/>
          <p:cNvSpPr>
            <a:spLocks noGrp="1"/>
          </p:cNvSpPr>
          <p:nvPr>
            <p:ph type="dt" sz="half" idx="10"/>
          </p:nvPr>
        </p:nvSpPr>
        <p:spPr/>
        <p:txBody>
          <a:bodyPr/>
          <a:lstStyle/>
          <a:p>
            <a:fld id="{99B03AD2-E26D-4A33-8719-05CDBE024023}" type="datetime1">
              <a:rPr lang="ko-KR" altLang="en-US" smtClean="0"/>
              <a:t>2016-08-29</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a:xfrm>
            <a:off x="8643966" y="6572272"/>
            <a:ext cx="500066" cy="214314"/>
          </a:xfrm>
        </p:spPr>
        <p:txBody>
          <a:bodyPr/>
          <a:lstStyle>
            <a:lvl1pPr>
              <a:defRPr>
                <a:solidFill>
                  <a:schemeClr val="bg1"/>
                </a:solidFill>
              </a:defRPr>
            </a:lvl1pPr>
          </a:lstStyle>
          <a:p>
            <a:fld id="{C0553972-61F4-4EDE-BEE9-8CB353D0C780}" type="slidenum">
              <a:rPr lang="ko-KR" altLang="en-US" smtClean="0"/>
              <a:pPr/>
              <a:t>‹#›</a:t>
            </a:fld>
            <a:endParaRPr lang="ko-KR" altLang="en-US" dirty="0"/>
          </a:p>
        </p:txBody>
      </p:sp>
      <p:pic>
        <p:nvPicPr>
          <p:cNvPr id="8" name="그림 7" descr="UbiNeS full logo.png"/>
          <p:cNvPicPr>
            <a:picLocks noChangeAspect="1"/>
          </p:cNvPicPr>
          <p:nvPr/>
        </p:nvPicPr>
        <p:blipFill>
          <a:blip r:embed="rId4" cstate="print">
            <a:duotone>
              <a:schemeClr val="accent1">
                <a:shade val="45000"/>
                <a:satMod val="135000"/>
              </a:schemeClr>
              <a:prstClr val="white"/>
            </a:duotone>
          </a:blip>
          <a:srcRect l="9999" t="27075" r="10001" b="5227"/>
          <a:stretch>
            <a:fillRect/>
          </a:stretch>
        </p:blipFill>
        <p:spPr>
          <a:xfrm>
            <a:off x="285720" y="214290"/>
            <a:ext cx="4572032" cy="357190"/>
          </a:xfrm>
          <a:prstGeom prst="rect">
            <a:avLst/>
          </a:prstGeom>
        </p:spPr>
      </p:pic>
      <p:pic>
        <p:nvPicPr>
          <p:cNvPr id="7" name="그림 6" descr="UbiNeS logo-4.png"/>
          <p:cNvPicPr>
            <a:picLocks noChangeAspect="1"/>
          </p:cNvPicPr>
          <p:nvPr userDrawn="1"/>
        </p:nvPicPr>
        <p:blipFill>
          <a:blip r:embed="rId5" cstate="print"/>
          <a:stretch>
            <a:fillRect/>
          </a:stretch>
        </p:blipFill>
        <p:spPr>
          <a:xfrm>
            <a:off x="214281" y="6143644"/>
            <a:ext cx="1071571" cy="28961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mpty">
    <p:bg>
      <p:bgPr>
        <a:blipFill dpi="0" rotWithShape="1">
          <a:blip r:embed="rId2" cstate="print">
            <a:duotone>
              <a:schemeClr val="accent1">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pic>
        <p:nvPicPr>
          <p:cNvPr id="6" name="그림 5" descr="Ajou Logo.png"/>
          <p:cNvPicPr>
            <a:picLocks noChangeAspect="1"/>
          </p:cNvPicPr>
          <p:nvPr/>
        </p:nvPicPr>
        <p:blipFill>
          <a:blip r:embed="rId3" cstate="print"/>
          <a:stretch>
            <a:fillRect/>
          </a:stretch>
        </p:blipFill>
        <p:spPr>
          <a:xfrm>
            <a:off x="7119747" y="6072206"/>
            <a:ext cx="2024285" cy="785818"/>
          </a:xfrm>
          <a:prstGeom prst="rect">
            <a:avLst/>
          </a:prstGeom>
        </p:spPr>
      </p:pic>
      <p:sp>
        <p:nvSpPr>
          <p:cNvPr id="2" name="날짜 개체 틀 1"/>
          <p:cNvSpPr>
            <a:spLocks noGrp="1"/>
          </p:cNvSpPr>
          <p:nvPr>
            <p:ph type="dt" sz="half" idx="10"/>
          </p:nvPr>
        </p:nvSpPr>
        <p:spPr/>
        <p:txBody>
          <a:bodyPr/>
          <a:lstStyle/>
          <a:p>
            <a:fld id="{667DED00-79E9-4A7C-AC94-49242A7F89C4}" type="datetime1">
              <a:rPr lang="ko-KR" altLang="en-US" smtClean="0"/>
              <a:t>2016-08-29</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a:xfrm>
            <a:off x="8643966" y="6572272"/>
            <a:ext cx="500066" cy="214314"/>
          </a:xfrm>
        </p:spPr>
        <p:txBody>
          <a:bodyPr/>
          <a:lstStyle>
            <a:lvl1pPr>
              <a:defRPr>
                <a:solidFill>
                  <a:schemeClr val="bg1"/>
                </a:solidFill>
              </a:defRPr>
            </a:lvl1pPr>
          </a:lstStyle>
          <a:p>
            <a:fld id="{C0553972-61F4-4EDE-BEE9-8CB353D0C780}" type="slidenum">
              <a:rPr lang="ko-KR" altLang="en-US" smtClean="0"/>
              <a:pPr/>
              <a:t>‹#›</a:t>
            </a:fld>
            <a:endParaRPr lang="ko-KR" altLang="en-US" dirty="0"/>
          </a:p>
        </p:txBody>
      </p:sp>
      <p:pic>
        <p:nvPicPr>
          <p:cNvPr id="7" name="그림 6" descr="UbiNeS logo-4.png"/>
          <p:cNvPicPr>
            <a:picLocks noChangeAspect="1"/>
          </p:cNvPicPr>
          <p:nvPr userDrawn="1"/>
        </p:nvPicPr>
        <p:blipFill>
          <a:blip r:embed="rId4" cstate="print"/>
          <a:stretch>
            <a:fillRect/>
          </a:stretch>
        </p:blipFill>
        <p:spPr>
          <a:xfrm>
            <a:off x="214281" y="6143644"/>
            <a:ext cx="1071571" cy="28961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mpty">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32F2DD21-A0BD-4AD8-A2FB-529BEDE11F68}" type="datetime1">
              <a:rPr lang="ko-KR" altLang="en-US" smtClean="0"/>
              <a:t>2016-08-29</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a:t>
            </a:fld>
            <a:endParaRPr lang="ko-KR"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285720" y="273050"/>
            <a:ext cx="317979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283230" cy="6227784"/>
          </a:xfrm>
        </p:spPr>
        <p:txBody>
          <a:bodyPr/>
          <a:lstStyle>
            <a:lvl1pPr latinLnBrk="0">
              <a:defRPr sz="3200"/>
            </a:lvl1pPr>
            <a:lvl2pPr latinLnBrk="0">
              <a:defRPr sz="2800"/>
            </a:lvl2pPr>
            <a:lvl3pPr latinLnBrk="0">
              <a:defRPr sz="2400"/>
            </a:lvl3pPr>
            <a:lvl4pPr latinLnBrk="0">
              <a:defRPr sz="2000"/>
            </a:lvl4pPr>
            <a:lvl5pPr latinLnBrk="0">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4" name="텍스트 개체 틀 3"/>
          <p:cNvSpPr>
            <a:spLocks noGrp="1"/>
          </p:cNvSpPr>
          <p:nvPr>
            <p:ph type="body" sz="half" idx="2"/>
          </p:nvPr>
        </p:nvSpPr>
        <p:spPr>
          <a:xfrm>
            <a:off x="285720" y="1435100"/>
            <a:ext cx="3179793" cy="50657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BCAF64AB-B6E0-4A16-A9FC-3FC6DFE2CC13}" type="datetime1">
              <a:rPr lang="ko-KR" altLang="en-US" smtClean="0"/>
              <a:t>2016-08-29</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C0553972-61F4-4EDE-BEE9-8CB353D0C780}" type="slidenum">
              <a:rPr lang="ko-KR" altLang="en-US" smtClean="0"/>
              <a:pPr/>
              <a:t>‹#›</a:t>
            </a:fld>
            <a:endParaRPr lang="ko-KR"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071538" y="4800600"/>
            <a:ext cx="6929486"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071538" y="428604"/>
            <a:ext cx="6929486" cy="429897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dirty="0" smtClean="0"/>
              <a:t>그림을 추가하려면 아이콘을 클릭하십시오</a:t>
            </a:r>
            <a:endParaRPr lang="ko-KR" altLang="en-US" dirty="0"/>
          </a:p>
        </p:txBody>
      </p:sp>
      <p:sp>
        <p:nvSpPr>
          <p:cNvPr id="4" name="텍스트 개체 틀 3"/>
          <p:cNvSpPr>
            <a:spLocks noGrp="1"/>
          </p:cNvSpPr>
          <p:nvPr>
            <p:ph type="body" sz="half" idx="2"/>
          </p:nvPr>
        </p:nvSpPr>
        <p:spPr>
          <a:xfrm>
            <a:off x="1071538" y="5367338"/>
            <a:ext cx="6929486"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0B0413D-78E5-4449-A7C0-54B474014E5D}" type="datetime1">
              <a:rPr lang="ko-KR" altLang="en-US" smtClean="0"/>
              <a:t>2016-08-29</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C0553972-61F4-4EDE-BEE9-8CB353D0C780}" type="slidenum">
              <a:rPr lang="ko-KR" altLang="en-US" smtClean="0"/>
              <a:pPr/>
              <a:t>‹#›</a:t>
            </a:fld>
            <a:endParaRPr lang="ko-KR"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lvl1pPr latinLnBrk="0">
              <a:defRPr/>
            </a:lvl1pPr>
            <a:lvl2pPr latinLnBrk="0">
              <a:defRPr/>
            </a:lvl2pPr>
            <a:lvl3pPr latinLnBrk="0">
              <a:defRPr/>
            </a:lvl3pPr>
            <a:lvl4pPr latinLnBrk="0">
              <a:defRPr/>
            </a:lvl4pPr>
            <a:lvl5pPr latinLnBrk="0">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4" name="날짜 개체 틀 3"/>
          <p:cNvSpPr>
            <a:spLocks noGrp="1"/>
          </p:cNvSpPr>
          <p:nvPr>
            <p:ph type="dt" sz="half" idx="10"/>
          </p:nvPr>
        </p:nvSpPr>
        <p:spPr/>
        <p:txBody>
          <a:bodyPr/>
          <a:lstStyle/>
          <a:p>
            <a:fld id="{F82343B6-1678-49D0-A189-23A5EBD22C17}" type="datetime1">
              <a:rPr lang="ko-KR" altLang="en-US" smtClean="0"/>
              <a:t>2016-08-29</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C0553972-61F4-4EDE-BEE9-8CB353D0C780}" type="slidenum">
              <a:rPr lang="ko-KR" altLang="en-US" smtClean="0"/>
              <a:pPr/>
              <a:t>‹#›</a:t>
            </a:fld>
            <a:endParaRPr lang="ko-KR" altLang="en-US" dirty="0"/>
          </a:p>
        </p:txBody>
      </p:sp>
      <p:sp>
        <p:nvSpPr>
          <p:cNvPr id="7" name="모서리가 둥근 직사각형 6"/>
          <p:cNvSpPr/>
          <p:nvPr/>
        </p:nvSpPr>
        <p:spPr>
          <a:xfrm>
            <a:off x="0" y="1000108"/>
            <a:ext cx="9144000" cy="714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929586" y="214290"/>
            <a:ext cx="928694" cy="6286544"/>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285720" y="214290"/>
            <a:ext cx="7500990" cy="6286544"/>
          </a:xfrm>
        </p:spPr>
        <p:txBody>
          <a:bodyPr vert="eaVert"/>
          <a:lstStyle>
            <a:lvl1pPr latinLnBrk="0">
              <a:defRPr/>
            </a:lvl1pPr>
            <a:lvl2pPr latinLnBrk="0">
              <a:defRPr/>
            </a:lvl2pPr>
            <a:lvl3pPr latinLnBrk="0">
              <a:defRPr/>
            </a:lvl3pPr>
            <a:lvl4pPr latinLnBrk="0">
              <a:defRPr/>
            </a:lvl4pPr>
            <a:lvl5pPr latinLnBrk="0">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4" name="날짜 개체 틀 3"/>
          <p:cNvSpPr>
            <a:spLocks noGrp="1"/>
          </p:cNvSpPr>
          <p:nvPr>
            <p:ph type="dt" sz="half" idx="10"/>
          </p:nvPr>
        </p:nvSpPr>
        <p:spPr/>
        <p:txBody>
          <a:bodyPr/>
          <a:lstStyle/>
          <a:p>
            <a:fld id="{D4ADD467-C8C6-4F8B-A0CB-1F47A93C1655}" type="datetime1">
              <a:rPr lang="ko-KR" altLang="en-US" smtClean="0"/>
              <a:t>2016-08-29</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C0553972-61F4-4EDE-BEE9-8CB353D0C780}" type="slidenum">
              <a:rPr lang="ko-KR" altLang="en-US" smtClean="0"/>
              <a:pPr/>
              <a:t>‹#›</a:t>
            </a:fld>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구역 머리글">
    <p:bg>
      <p:bgPr>
        <a:blipFill dpi="0" rotWithShape="1">
          <a:blip r:embed="rId2" cstate="print">
            <a:duotone>
              <a:schemeClr val="accent1">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pic>
        <p:nvPicPr>
          <p:cNvPr id="9" name="그림 8" descr="Ajou Logo.png"/>
          <p:cNvPicPr>
            <a:picLocks noChangeAspect="1"/>
          </p:cNvPicPr>
          <p:nvPr/>
        </p:nvPicPr>
        <p:blipFill>
          <a:blip r:embed="rId3" cstate="print"/>
          <a:stretch>
            <a:fillRect/>
          </a:stretch>
        </p:blipFill>
        <p:spPr>
          <a:xfrm>
            <a:off x="7119747" y="6072206"/>
            <a:ext cx="2024285" cy="785818"/>
          </a:xfrm>
          <a:prstGeom prst="rect">
            <a:avLst/>
          </a:prstGeom>
        </p:spPr>
      </p:pic>
      <p:sp>
        <p:nvSpPr>
          <p:cNvPr id="3" name="텍스트 개체 틀 2"/>
          <p:cNvSpPr>
            <a:spLocks noGrp="1"/>
          </p:cNvSpPr>
          <p:nvPr>
            <p:ph type="body" idx="1"/>
          </p:nvPr>
        </p:nvSpPr>
        <p:spPr>
          <a:xfrm>
            <a:off x="722313" y="4429143"/>
            <a:ext cx="7772400" cy="1500187"/>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A881DA0A-D283-43DF-8752-4CA007BF423F}" type="datetime1">
              <a:rPr lang="ko-KR" altLang="en-US" smtClean="0"/>
              <a:t>2016-08-29</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a:xfrm>
            <a:off x="8572528" y="6572272"/>
            <a:ext cx="571472" cy="214314"/>
          </a:xfrm>
        </p:spPr>
        <p:txBody>
          <a:bodyPr/>
          <a:lstStyle>
            <a:lvl1pPr>
              <a:defRPr>
                <a:solidFill>
                  <a:schemeClr val="bg1"/>
                </a:solidFill>
              </a:defRPr>
            </a:lvl1pPr>
          </a:lstStyle>
          <a:p>
            <a:fld id="{C0553972-61F4-4EDE-BEE9-8CB353D0C780}" type="slidenum">
              <a:rPr lang="ko-KR" altLang="en-US" smtClean="0"/>
              <a:pPr/>
              <a:t>‹#›</a:t>
            </a:fld>
            <a:endParaRPr lang="ko-KR" altLang="en-US" dirty="0"/>
          </a:p>
        </p:txBody>
      </p:sp>
      <p:sp>
        <p:nvSpPr>
          <p:cNvPr id="11" name="제목 1"/>
          <p:cNvSpPr>
            <a:spLocks noGrp="1"/>
          </p:cNvSpPr>
          <p:nvPr>
            <p:ph type="ctrTitle"/>
          </p:nvPr>
        </p:nvSpPr>
        <p:spPr>
          <a:xfrm>
            <a:off x="714348" y="2786058"/>
            <a:ext cx="7772400" cy="1470025"/>
          </a:xfrm>
        </p:spPr>
        <p:txBody>
          <a:bodyPr anchor="t">
            <a:normAutofit/>
          </a:bodyPr>
          <a:lstStyle>
            <a:lvl1pPr algn="l">
              <a:defRPr sz="4000">
                <a:ln>
                  <a:noFill/>
                </a:ln>
                <a:gradFill flip="none" rotWithShape="1">
                  <a:gsLst>
                    <a:gs pos="0">
                      <a:schemeClr val="bg1"/>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path path="circle">
                    <a:fillToRect l="100000" t="100000"/>
                  </a:path>
                  <a:tileRect r="-100000" b="-100000"/>
                </a:gradFill>
                <a:effectLst>
                  <a:outerShdw blurRad="38100" dist="38100" dir="2700000" algn="tl">
                    <a:srgbClr val="000000">
                      <a:alpha val="43137"/>
                    </a:srgbClr>
                  </a:outerShdw>
                </a:effectLst>
                <a:latin typeface="+mn-lt"/>
                <a:ea typeface="HY견고딕" pitchFamily="18" charset="-127"/>
              </a:defRPr>
            </a:lvl1pPr>
          </a:lstStyle>
          <a:p>
            <a:r>
              <a:rPr lang="ko-KR" altLang="en-US" smtClean="0"/>
              <a:t>마스터 제목 스타일 편집</a:t>
            </a:r>
            <a:endParaRPr lang="ko-KR" altLang="en-US" dirty="0"/>
          </a:p>
        </p:txBody>
      </p:sp>
      <p:pic>
        <p:nvPicPr>
          <p:cNvPr id="10" name="그림 9" descr="UbiNeS full logo.png"/>
          <p:cNvPicPr>
            <a:picLocks noChangeAspect="1"/>
          </p:cNvPicPr>
          <p:nvPr/>
        </p:nvPicPr>
        <p:blipFill>
          <a:blip r:embed="rId4" cstate="print">
            <a:duotone>
              <a:schemeClr val="accent1">
                <a:shade val="45000"/>
                <a:satMod val="135000"/>
              </a:schemeClr>
              <a:prstClr val="white"/>
            </a:duotone>
          </a:blip>
          <a:srcRect l="9999" t="27075" r="10001" b="5227"/>
          <a:stretch>
            <a:fillRect/>
          </a:stretch>
        </p:blipFill>
        <p:spPr>
          <a:xfrm>
            <a:off x="285720" y="214290"/>
            <a:ext cx="4572032" cy="357190"/>
          </a:xfrm>
          <a:prstGeom prst="rect">
            <a:avLst/>
          </a:prstGeom>
        </p:spPr>
      </p:pic>
      <p:pic>
        <p:nvPicPr>
          <p:cNvPr id="12" name="그림 11" descr="UbiNeS logo-4.png"/>
          <p:cNvPicPr>
            <a:picLocks noChangeAspect="1"/>
          </p:cNvPicPr>
          <p:nvPr userDrawn="1"/>
        </p:nvPicPr>
        <p:blipFill>
          <a:blip r:embed="rId5" cstate="print"/>
          <a:stretch>
            <a:fillRect/>
          </a:stretch>
        </p:blipFill>
        <p:spPr>
          <a:xfrm>
            <a:off x="214281" y="6143644"/>
            <a:ext cx="1071571" cy="28961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28596" y="214290"/>
            <a:ext cx="8572560" cy="725470"/>
          </a:xfrm>
        </p:spPr>
        <p:txBody>
          <a:bodyPr/>
          <a:lstStyle>
            <a:lvl1pPr>
              <a:defRPr b="1"/>
            </a:lvl1pPr>
          </a:lstStyle>
          <a:p>
            <a:r>
              <a:rPr lang="ko-KR" altLang="en-US" smtClean="0"/>
              <a:t>마스터 제목 스타일 편집</a:t>
            </a:r>
            <a:endParaRPr lang="ko-KR" altLang="en-US" dirty="0"/>
          </a:p>
        </p:txBody>
      </p:sp>
      <p:sp>
        <p:nvSpPr>
          <p:cNvPr id="3" name="내용 개체 틀 2"/>
          <p:cNvSpPr>
            <a:spLocks noGrp="1"/>
          </p:cNvSpPr>
          <p:nvPr>
            <p:ph idx="1"/>
          </p:nvPr>
        </p:nvSpPr>
        <p:spPr>
          <a:xfrm>
            <a:off x="428596" y="1142984"/>
            <a:ext cx="8572560" cy="5357850"/>
          </a:xfrm>
        </p:spPr>
        <p:txBody>
          <a:bodyPr/>
          <a:lstStyle>
            <a:lvl1pPr latinLnBrk="0">
              <a:buClr>
                <a:srgbClr val="0D60AB"/>
              </a:buClr>
              <a:defRPr sz="2400"/>
            </a:lvl1pPr>
            <a:lvl2pPr latinLnBrk="0">
              <a:buClr>
                <a:srgbClr val="0D60AB"/>
              </a:buClr>
              <a:defRPr sz="2000"/>
            </a:lvl2pPr>
            <a:lvl3pPr latinLnBrk="0">
              <a:buClr>
                <a:srgbClr val="0D60AB"/>
              </a:buClr>
              <a:defRPr sz="1800"/>
            </a:lvl3pPr>
            <a:lvl4pPr latinLnBrk="0">
              <a:buClr>
                <a:srgbClr val="0D60AB"/>
              </a:buClr>
              <a:defRPr sz="1800"/>
            </a:lvl4pPr>
            <a:lvl5pPr latinLnBrk="0">
              <a:buClr>
                <a:srgbClr val="0D60AB"/>
              </a:buClr>
              <a:defRPr sz="1800"/>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p>
            <a:fld id="{95B62A26-C396-495F-A844-8802C4813B16}" type="datetime1">
              <a:rPr lang="ko-KR" altLang="en-US" smtClean="0"/>
              <a:t>2016-08-29</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C0553972-61F4-4EDE-BEE9-8CB353D0C780}" type="slidenum">
              <a:rPr lang="ko-KR" altLang="en-US" smtClean="0"/>
              <a:pPr/>
              <a:t>‹#›</a:t>
            </a:fld>
            <a:endParaRPr lang="ko-KR" altLang="en-US" dirty="0"/>
          </a:p>
        </p:txBody>
      </p:sp>
      <p:sp>
        <p:nvSpPr>
          <p:cNvPr id="7" name="모서리가 둥근 직사각형 6"/>
          <p:cNvSpPr/>
          <p:nvPr/>
        </p:nvSpPr>
        <p:spPr>
          <a:xfrm>
            <a:off x="0" y="1000108"/>
            <a:ext cx="9144000" cy="714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3" name="내용 개체 틀 2"/>
          <p:cNvSpPr>
            <a:spLocks noGrp="1"/>
          </p:cNvSpPr>
          <p:nvPr>
            <p:ph idx="1"/>
          </p:nvPr>
        </p:nvSpPr>
        <p:spPr>
          <a:xfrm>
            <a:off x="428596" y="1142984"/>
            <a:ext cx="8572560" cy="5357850"/>
          </a:xfrm>
        </p:spPr>
        <p:txBody>
          <a:bodyPr/>
          <a:lstStyle>
            <a:lvl1pPr marL="608076" indent="-571500" latinLnBrk="0">
              <a:buClr>
                <a:srgbClr val="0D60AB"/>
              </a:buClr>
              <a:buFont typeface="+mj-lt"/>
              <a:buAutoNum type="arabicPeriod"/>
              <a:defRPr/>
            </a:lvl1pPr>
            <a:lvl2pPr marL="962406" indent="-514350" latinLnBrk="0">
              <a:buClr>
                <a:srgbClr val="0D60AB"/>
              </a:buClr>
              <a:buFont typeface="+mj-lt"/>
              <a:buAutoNum type="arabicParenR"/>
              <a:defRPr/>
            </a:lvl2pPr>
            <a:lvl3pPr marL="1264158" indent="-514350" latinLnBrk="0">
              <a:buClr>
                <a:srgbClr val="0D60AB"/>
              </a:buClr>
              <a:buFont typeface="+mj-lt"/>
              <a:buAutoNum type="alphaUcPeriod"/>
              <a:defRPr/>
            </a:lvl3pPr>
            <a:lvl4pPr marL="1442466" indent="-400050" latinLnBrk="0">
              <a:buClr>
                <a:srgbClr val="0D60AB"/>
              </a:buClr>
              <a:buFont typeface="+mj-lt"/>
              <a:buAutoNum type="alphaLcPeriod"/>
              <a:defRPr/>
            </a:lvl4pPr>
            <a:lvl5pPr marL="1707642" indent="-400050" latinLnBrk="0">
              <a:buClr>
                <a:srgbClr val="0D60AB"/>
              </a:buClr>
              <a:buFont typeface="+mj-ea"/>
              <a:buAutoNum type="circleNumDbPlain"/>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p>
            <a:fld id="{3E34E751-3A87-415E-AC39-320D443E05A7}" type="datetime1">
              <a:rPr lang="ko-KR" altLang="en-US" smtClean="0"/>
              <a:t>2016-08-29</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C0553972-61F4-4EDE-BEE9-8CB353D0C780}" type="slidenum">
              <a:rPr lang="ko-KR" altLang="en-US" smtClean="0"/>
              <a:pPr/>
              <a:t>‹#›</a:t>
            </a:fld>
            <a:endParaRPr lang="ko-KR" altLang="en-US" dirty="0"/>
          </a:p>
        </p:txBody>
      </p:sp>
      <p:sp>
        <p:nvSpPr>
          <p:cNvPr id="7" name="모서리가 둥근 직사각형 6"/>
          <p:cNvSpPr/>
          <p:nvPr/>
        </p:nvSpPr>
        <p:spPr>
          <a:xfrm>
            <a:off x="0" y="1000108"/>
            <a:ext cx="9144000" cy="714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dirty="0"/>
          </a:p>
        </p:txBody>
      </p:sp>
      <p:sp>
        <p:nvSpPr>
          <p:cNvPr id="11" name="제목 1"/>
          <p:cNvSpPr txBox="1">
            <a:spLocks/>
          </p:cNvSpPr>
          <p:nvPr/>
        </p:nvSpPr>
        <p:spPr>
          <a:xfrm>
            <a:off x="428596" y="203200"/>
            <a:ext cx="8572560" cy="725470"/>
          </a:xfrm>
          <a:prstGeom prst="rect">
            <a:avLst/>
          </a:prstGeom>
        </p:spPr>
        <p:txBody>
          <a:bodyPr vert="horz" lIns="91440" tIns="45720" rIns="91440" bIns="45720" rtlCol="0" anchor="ctr">
            <a:normAutofit lnSpcReduction="10000"/>
          </a:bodyPr>
          <a:lstStyle>
            <a:lvl1pPr>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ko-KR" sz="4400" b="1" i="0" u="none" strike="noStrike" kern="1200" cap="none" spc="0" normalizeH="0" baseline="0" noProof="0" dirty="0" smtClean="0">
                <a:ln>
                  <a:noFill/>
                </a:ln>
                <a:solidFill>
                  <a:srgbClr val="0070C0"/>
                </a:solidFill>
                <a:effectLst/>
                <a:uLnTx/>
                <a:uFillTx/>
                <a:latin typeface="Arial" pitchFamily="34" charset="0"/>
                <a:ea typeface="HY견고딕" pitchFamily="18" charset="-127"/>
                <a:cs typeface="Arial" pitchFamily="34" charset="0"/>
              </a:rPr>
              <a:t>Contents</a:t>
            </a:r>
            <a:endParaRPr kumimoji="0" lang="ko-KR" altLang="en-US" sz="4400" b="1" i="0" u="none" strike="noStrike" kern="1200" cap="none" spc="0" normalizeH="0" baseline="0" noProof="0" dirty="0">
              <a:ln>
                <a:noFill/>
              </a:ln>
              <a:solidFill>
                <a:srgbClr val="0070C0"/>
              </a:solidFill>
              <a:effectLst/>
              <a:uLnTx/>
              <a:uFillTx/>
              <a:latin typeface="Arial" pitchFamily="34" charset="0"/>
              <a:ea typeface="HY견고딕" pitchFamily="18" charset="-127"/>
              <a:cs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ference">
    <p:spTree>
      <p:nvGrpSpPr>
        <p:cNvPr id="1" name=""/>
        <p:cNvGrpSpPr/>
        <p:nvPr/>
      </p:nvGrpSpPr>
      <p:grpSpPr>
        <a:xfrm>
          <a:off x="0" y="0"/>
          <a:ext cx="0" cy="0"/>
          <a:chOff x="0" y="0"/>
          <a:chExt cx="0" cy="0"/>
        </a:xfrm>
      </p:grpSpPr>
      <p:sp>
        <p:nvSpPr>
          <p:cNvPr id="3" name="내용 개체 틀 2"/>
          <p:cNvSpPr>
            <a:spLocks noGrp="1"/>
          </p:cNvSpPr>
          <p:nvPr>
            <p:ph idx="1"/>
          </p:nvPr>
        </p:nvSpPr>
        <p:spPr>
          <a:xfrm>
            <a:off x="428596" y="1142984"/>
            <a:ext cx="8572560" cy="5357850"/>
          </a:xfrm>
        </p:spPr>
        <p:txBody>
          <a:bodyPr/>
          <a:lstStyle>
            <a:lvl1pPr marL="608076" indent="-571500" latinLnBrk="0">
              <a:buClr>
                <a:srgbClr val="0D60AB"/>
              </a:buClr>
              <a:buFont typeface="+mj-lt"/>
              <a:buAutoNum type="arabicPeriod"/>
              <a:defRPr/>
            </a:lvl1pPr>
            <a:lvl2pPr marL="962406" indent="-514350" latinLnBrk="0">
              <a:buClr>
                <a:srgbClr val="0D60AB"/>
              </a:buClr>
              <a:buFont typeface="+mj-lt"/>
              <a:buAutoNum type="arabicParenR"/>
              <a:defRPr/>
            </a:lvl2pPr>
            <a:lvl3pPr marL="1264158" indent="-514350" latinLnBrk="0">
              <a:buClr>
                <a:srgbClr val="0D60AB"/>
              </a:buClr>
              <a:buFont typeface="+mj-lt"/>
              <a:buAutoNum type="alphaUcPeriod"/>
              <a:defRPr/>
            </a:lvl3pPr>
            <a:lvl4pPr marL="1442466" indent="-400050" latinLnBrk="0">
              <a:buClr>
                <a:srgbClr val="0D60AB"/>
              </a:buClr>
              <a:buFont typeface="+mj-lt"/>
              <a:buAutoNum type="alphaLcPeriod"/>
              <a:defRPr/>
            </a:lvl4pPr>
            <a:lvl5pPr marL="1707642" indent="-400050" latinLnBrk="0">
              <a:buClr>
                <a:srgbClr val="0D60AB"/>
              </a:buClr>
              <a:buFont typeface="+mj-ea"/>
              <a:buAutoNum type="circleNumDbPlain"/>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p>
            <a:fld id="{EC148A29-2C23-4A45-BF3F-58A37D99A581}" type="datetime1">
              <a:rPr lang="ko-KR" altLang="en-US" smtClean="0"/>
              <a:t>2016-08-29</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C0553972-61F4-4EDE-BEE9-8CB353D0C780}" type="slidenum">
              <a:rPr lang="ko-KR" altLang="en-US" smtClean="0"/>
              <a:pPr/>
              <a:t>‹#›</a:t>
            </a:fld>
            <a:endParaRPr lang="ko-KR" altLang="en-US" dirty="0"/>
          </a:p>
        </p:txBody>
      </p:sp>
      <p:sp>
        <p:nvSpPr>
          <p:cNvPr id="7" name="모서리가 둥근 직사각형 6"/>
          <p:cNvSpPr/>
          <p:nvPr/>
        </p:nvSpPr>
        <p:spPr>
          <a:xfrm>
            <a:off x="0" y="1000108"/>
            <a:ext cx="9144000" cy="714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dirty="0"/>
          </a:p>
        </p:txBody>
      </p:sp>
      <p:sp>
        <p:nvSpPr>
          <p:cNvPr id="11" name="제목 1"/>
          <p:cNvSpPr txBox="1">
            <a:spLocks/>
          </p:cNvSpPr>
          <p:nvPr/>
        </p:nvSpPr>
        <p:spPr>
          <a:xfrm>
            <a:off x="428596" y="214290"/>
            <a:ext cx="8572560" cy="725470"/>
          </a:xfrm>
          <a:prstGeom prst="rect">
            <a:avLst/>
          </a:prstGeom>
        </p:spPr>
        <p:txBody>
          <a:bodyPr vert="horz" lIns="91440" tIns="45720" rIns="91440" bIns="45720" rtlCol="0" anchor="ctr">
            <a:normAutofit lnSpcReduction="10000"/>
          </a:bodyPr>
          <a:lstStyle>
            <a:lvl1pPr>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ko-KR" sz="4400" b="1" i="0" u="none" strike="noStrike" kern="1200" cap="none" spc="0" normalizeH="0" baseline="0" noProof="0" dirty="0" smtClean="0">
                <a:ln>
                  <a:noFill/>
                </a:ln>
                <a:solidFill>
                  <a:srgbClr val="0070C0"/>
                </a:solidFill>
                <a:effectLst/>
                <a:uLnTx/>
                <a:uFillTx/>
                <a:latin typeface="Arial" pitchFamily="34" charset="0"/>
                <a:ea typeface="HY견고딕" pitchFamily="18" charset="-127"/>
                <a:cs typeface="Arial" pitchFamily="34" charset="0"/>
              </a:rPr>
              <a:t>References</a:t>
            </a:r>
            <a:endParaRPr kumimoji="0" lang="ko-KR" altLang="en-US" sz="4400" b="1" i="0" u="none" strike="noStrike" kern="1200" cap="none" spc="0" normalizeH="0" baseline="0" noProof="0" dirty="0">
              <a:ln>
                <a:noFill/>
              </a:ln>
              <a:solidFill>
                <a:srgbClr val="0070C0"/>
              </a:solidFill>
              <a:effectLst/>
              <a:uLnTx/>
              <a:uFillTx/>
              <a:latin typeface="Arial" pitchFamily="34" charset="0"/>
              <a:ea typeface="HY견고딕" pitchFamily="18" charset="-127"/>
              <a:cs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s">
    <p:bg>
      <p:bgPr>
        <a:blipFill dpi="0" rotWithShape="1">
          <a:blip r:embed="rId2" cstate="print">
            <a:duotone>
              <a:schemeClr val="accent1">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pic>
        <p:nvPicPr>
          <p:cNvPr id="9" name="그림 8" descr="Ajou Logo.png"/>
          <p:cNvPicPr>
            <a:picLocks noChangeAspect="1"/>
          </p:cNvPicPr>
          <p:nvPr userDrawn="1"/>
        </p:nvPicPr>
        <p:blipFill>
          <a:blip r:embed="rId3" cstate="print"/>
          <a:stretch>
            <a:fillRect/>
          </a:stretch>
        </p:blipFill>
        <p:spPr>
          <a:xfrm>
            <a:off x="7487800" y="6215082"/>
            <a:ext cx="1656232" cy="642941"/>
          </a:xfrm>
          <a:prstGeom prst="rect">
            <a:avLst/>
          </a:prstGeom>
        </p:spPr>
      </p:pic>
      <p:sp>
        <p:nvSpPr>
          <p:cNvPr id="4" name="날짜 개체 틀 3"/>
          <p:cNvSpPr>
            <a:spLocks noGrp="1"/>
          </p:cNvSpPr>
          <p:nvPr>
            <p:ph type="dt" sz="half" idx="10"/>
          </p:nvPr>
        </p:nvSpPr>
        <p:spPr/>
        <p:txBody>
          <a:bodyPr/>
          <a:lstStyle/>
          <a:p>
            <a:fld id="{53CD30B2-80E1-43DE-AF1C-146F115597AA}" type="datetime1">
              <a:rPr lang="ko-KR" altLang="en-US" smtClean="0"/>
              <a:t>2016-08-29</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a:xfrm>
            <a:off x="8715404" y="6572272"/>
            <a:ext cx="428628" cy="214314"/>
          </a:xfrm>
        </p:spPr>
        <p:txBody>
          <a:bodyPr/>
          <a:lstStyle>
            <a:lvl1pPr>
              <a:defRPr>
                <a:solidFill>
                  <a:schemeClr val="bg1"/>
                </a:solidFill>
              </a:defRPr>
            </a:lvl1pPr>
          </a:lstStyle>
          <a:p>
            <a:fld id="{C0553972-61F4-4EDE-BEE9-8CB353D0C780}" type="slidenum">
              <a:rPr lang="ko-KR" altLang="en-US" smtClean="0"/>
              <a:pPr/>
              <a:t>‹#›</a:t>
            </a:fld>
            <a:endParaRPr lang="ko-KR" altLang="en-US" dirty="0"/>
          </a:p>
        </p:txBody>
      </p:sp>
      <p:pic>
        <p:nvPicPr>
          <p:cNvPr id="18" name="그림 17" descr="UbiNeS full logo.png"/>
          <p:cNvPicPr>
            <a:picLocks noChangeAspect="1"/>
          </p:cNvPicPr>
          <p:nvPr/>
        </p:nvPicPr>
        <p:blipFill>
          <a:blip r:embed="rId4" cstate="print">
            <a:duotone>
              <a:schemeClr val="accent1">
                <a:shade val="45000"/>
                <a:satMod val="135000"/>
              </a:schemeClr>
              <a:prstClr val="white"/>
            </a:duotone>
          </a:blip>
          <a:stretch>
            <a:fillRect/>
          </a:stretch>
        </p:blipFill>
        <p:spPr>
          <a:xfrm>
            <a:off x="0" y="571480"/>
            <a:ext cx="6668473" cy="615645"/>
          </a:xfrm>
          <a:prstGeom prst="rect">
            <a:avLst/>
          </a:prstGeom>
        </p:spPr>
      </p:pic>
      <p:sp>
        <p:nvSpPr>
          <p:cNvPr id="10" name="직사각형 9"/>
          <p:cNvSpPr/>
          <p:nvPr/>
        </p:nvSpPr>
        <p:spPr>
          <a:xfrm>
            <a:off x="500034" y="2428868"/>
            <a:ext cx="8023350" cy="1311128"/>
          </a:xfrm>
          <a:prstGeom prst="rect">
            <a:avLst/>
          </a:prstGeom>
          <a:noFill/>
        </p:spPr>
        <p:txBody>
          <a:bodyPr wrap="none" lIns="91440" tIns="45720" rIns="91440" bIns="45720">
            <a:spAutoFit/>
          </a:bodyPr>
          <a:lstStyle/>
          <a:p>
            <a:pPr algn="ctr" eaLnBrk="1" latinLnBrk="0" hangingPunct="1">
              <a:lnSpc>
                <a:spcPct val="90000"/>
              </a:lnSpc>
              <a:buFont typeface="Wingdings" pitchFamily="2" charset="2"/>
              <a:buNone/>
              <a:defRPr/>
            </a:pPr>
            <a:r>
              <a:rPr lang="en-US" altLang="ko-KR" sz="4400" b="1" i="1" dirty="0" smtClean="0">
                <a:solidFill>
                  <a:schemeClr val="tx1"/>
                </a:solidFill>
                <a:effectLst>
                  <a:outerShdw blurRad="38100" dist="38100" dir="2700000" algn="tl">
                    <a:srgbClr val="C0C0C0"/>
                  </a:outerShdw>
                </a:effectLst>
                <a:ea typeface="굴림" pitchFamily="50" charset="-127"/>
              </a:rPr>
              <a:t>Thank you for your attention!</a:t>
            </a:r>
          </a:p>
          <a:p>
            <a:pPr algn="ctr" eaLnBrk="1" latinLnBrk="0" hangingPunct="1">
              <a:lnSpc>
                <a:spcPct val="90000"/>
              </a:lnSpc>
              <a:buFont typeface="Wingdings" pitchFamily="2" charset="2"/>
              <a:buNone/>
              <a:defRPr/>
            </a:pPr>
            <a:r>
              <a:rPr lang="en-US" altLang="ko-KR" sz="4400" b="1" i="1" dirty="0" smtClean="0">
                <a:solidFill>
                  <a:schemeClr val="tx1"/>
                </a:solidFill>
                <a:effectLst>
                  <a:outerShdw blurRad="38100" dist="38100" dir="2700000" algn="tl">
                    <a:srgbClr val="C0C0C0"/>
                  </a:outerShdw>
                </a:effectLst>
                <a:ea typeface="굴림" pitchFamily="50" charset="-127"/>
              </a:rPr>
              <a:t>Any Questions ?</a:t>
            </a:r>
          </a:p>
        </p:txBody>
      </p:sp>
      <p:sp>
        <p:nvSpPr>
          <p:cNvPr id="11" name="텍스트 개체 틀 2"/>
          <p:cNvSpPr>
            <a:spLocks noGrp="1"/>
          </p:cNvSpPr>
          <p:nvPr>
            <p:ph type="body" idx="1"/>
          </p:nvPr>
        </p:nvSpPr>
        <p:spPr>
          <a:xfrm>
            <a:off x="2143108" y="4429143"/>
            <a:ext cx="4857785" cy="428617"/>
          </a:xfrm>
        </p:spPr>
        <p:txBody>
          <a:bodyPr anchor="b"/>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pic>
        <p:nvPicPr>
          <p:cNvPr id="12" name="그림 11" descr="UbiNeS logo-4.png"/>
          <p:cNvPicPr>
            <a:picLocks noChangeAspect="1"/>
          </p:cNvPicPr>
          <p:nvPr userDrawn="1"/>
        </p:nvPicPr>
        <p:blipFill>
          <a:blip r:embed="rId5" cstate="print"/>
          <a:stretch>
            <a:fillRect/>
          </a:stretch>
        </p:blipFill>
        <p:spPr>
          <a:xfrm>
            <a:off x="214281" y="6143644"/>
            <a:ext cx="1071571" cy="28961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1"/>
            </a:lvl1pPr>
          </a:lstStyle>
          <a:p>
            <a:r>
              <a:rPr lang="ko-KR" altLang="en-US" smtClean="0"/>
              <a:t>마스터 제목 스타일 편집</a:t>
            </a:r>
            <a:endParaRPr lang="ko-KR" altLang="en-US" dirty="0"/>
          </a:p>
        </p:txBody>
      </p:sp>
      <p:sp>
        <p:nvSpPr>
          <p:cNvPr id="3" name="내용 개체 틀 2"/>
          <p:cNvSpPr>
            <a:spLocks noGrp="1"/>
          </p:cNvSpPr>
          <p:nvPr>
            <p:ph sz="half" idx="1"/>
          </p:nvPr>
        </p:nvSpPr>
        <p:spPr>
          <a:xfrm>
            <a:off x="428596" y="1142984"/>
            <a:ext cx="4210080" cy="5357850"/>
          </a:xfrm>
        </p:spPr>
        <p:txBody>
          <a:bodyPr>
            <a:normAutofit/>
          </a:bodyPr>
          <a:lstStyle>
            <a:lvl1pPr latinLnBrk="0">
              <a:defRPr sz="2400"/>
            </a:lvl1pPr>
            <a:lvl2pPr latinLnBrk="0">
              <a:defRPr sz="2000"/>
            </a:lvl2pPr>
            <a:lvl3pPr latinLnBrk="0">
              <a:defRPr sz="1800"/>
            </a:lvl3pPr>
            <a:lvl4pPr latinLnBrk="0">
              <a:defRPr sz="1600"/>
            </a:lvl4pPr>
            <a:lvl5pPr latinLnBrk="0">
              <a:defRPr sz="16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4" name="내용 개체 틀 3"/>
          <p:cNvSpPr>
            <a:spLocks noGrp="1"/>
          </p:cNvSpPr>
          <p:nvPr>
            <p:ph sz="half" idx="2"/>
          </p:nvPr>
        </p:nvSpPr>
        <p:spPr>
          <a:xfrm>
            <a:off x="4791076" y="1142984"/>
            <a:ext cx="4210080" cy="5357850"/>
          </a:xfrm>
        </p:spPr>
        <p:txBody>
          <a:bodyPr>
            <a:normAutofit/>
          </a:bodyPr>
          <a:lstStyle>
            <a:lvl1pPr latinLnBrk="0">
              <a:defRPr sz="2400"/>
            </a:lvl1pPr>
            <a:lvl2pPr latinLnBrk="0">
              <a:defRPr sz="2000"/>
            </a:lvl2pPr>
            <a:lvl3pPr latinLnBrk="0">
              <a:defRPr sz="1800"/>
            </a:lvl3pPr>
            <a:lvl4pPr latinLnBrk="0">
              <a:defRPr sz="1600"/>
            </a:lvl4pPr>
            <a:lvl5pPr latinLnBrk="0">
              <a:defRPr sz="16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5" name="날짜 개체 틀 4"/>
          <p:cNvSpPr>
            <a:spLocks noGrp="1"/>
          </p:cNvSpPr>
          <p:nvPr>
            <p:ph type="dt" sz="half" idx="10"/>
          </p:nvPr>
        </p:nvSpPr>
        <p:spPr/>
        <p:txBody>
          <a:bodyPr/>
          <a:lstStyle/>
          <a:p>
            <a:fld id="{209C89E7-15FE-4BC3-880A-73B29EC32CB9}" type="datetime1">
              <a:rPr lang="ko-KR" altLang="en-US" smtClean="0"/>
              <a:t>2016-08-29</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C0553972-61F4-4EDE-BEE9-8CB353D0C780}" type="slidenum">
              <a:rPr lang="ko-KR" altLang="en-US" smtClean="0"/>
              <a:pPr/>
              <a:t>‹#›</a:t>
            </a:fld>
            <a:endParaRPr lang="ko-KR" altLang="en-US" dirty="0"/>
          </a:p>
        </p:txBody>
      </p:sp>
      <p:sp>
        <p:nvSpPr>
          <p:cNvPr id="8" name="모서리가 둥근 직사각형 7"/>
          <p:cNvSpPr/>
          <p:nvPr/>
        </p:nvSpPr>
        <p:spPr>
          <a:xfrm>
            <a:off x="0" y="1000108"/>
            <a:ext cx="9144000" cy="714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28596" y="1142984"/>
            <a:ext cx="421166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28596" y="1785926"/>
            <a:ext cx="4211668" cy="471490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5" name="텍스트 개체 틀 4"/>
          <p:cNvSpPr>
            <a:spLocks noGrp="1"/>
          </p:cNvSpPr>
          <p:nvPr>
            <p:ph type="body" sz="quarter" idx="3"/>
          </p:nvPr>
        </p:nvSpPr>
        <p:spPr>
          <a:xfrm>
            <a:off x="4787901" y="1142984"/>
            <a:ext cx="42132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787901" y="1785926"/>
            <a:ext cx="4213255" cy="471490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7" name="날짜 개체 틀 6"/>
          <p:cNvSpPr>
            <a:spLocks noGrp="1"/>
          </p:cNvSpPr>
          <p:nvPr>
            <p:ph type="dt" sz="half" idx="10"/>
          </p:nvPr>
        </p:nvSpPr>
        <p:spPr/>
        <p:txBody>
          <a:bodyPr/>
          <a:lstStyle/>
          <a:p>
            <a:fld id="{04D8DD28-8A11-4029-A0DA-38FE6F7E0E0F}" type="datetime1">
              <a:rPr lang="ko-KR" altLang="en-US" smtClean="0"/>
              <a:t>2016-08-29</a:t>
            </a:fld>
            <a:endParaRPr lang="ko-KR" altLang="en-US" dirty="0"/>
          </a:p>
        </p:txBody>
      </p:sp>
      <p:sp>
        <p:nvSpPr>
          <p:cNvPr id="8" name="바닥글 개체 틀 7"/>
          <p:cNvSpPr>
            <a:spLocks noGrp="1"/>
          </p:cNvSpPr>
          <p:nvPr>
            <p:ph type="ftr" sz="quarter" idx="11"/>
          </p:nvPr>
        </p:nvSpPr>
        <p:spPr/>
        <p:txBody>
          <a:bodyPr/>
          <a:lstStyle/>
          <a:p>
            <a:endParaRPr lang="ko-KR" altLang="en-US" dirty="0"/>
          </a:p>
        </p:txBody>
      </p:sp>
      <p:sp>
        <p:nvSpPr>
          <p:cNvPr id="9" name="슬라이드 번호 개체 틀 8"/>
          <p:cNvSpPr>
            <a:spLocks noGrp="1"/>
          </p:cNvSpPr>
          <p:nvPr>
            <p:ph type="sldNum" sz="quarter" idx="12"/>
          </p:nvPr>
        </p:nvSpPr>
        <p:spPr/>
        <p:txBody>
          <a:bodyPr/>
          <a:lstStyle/>
          <a:p>
            <a:fld id="{C0553972-61F4-4EDE-BEE9-8CB353D0C780}" type="slidenum">
              <a:rPr lang="ko-KR" altLang="en-US" smtClean="0"/>
              <a:pPr/>
              <a:t>‹#›</a:t>
            </a:fld>
            <a:endParaRPr lang="ko-KR" altLang="en-US" dirty="0"/>
          </a:p>
        </p:txBody>
      </p:sp>
      <p:sp>
        <p:nvSpPr>
          <p:cNvPr id="10" name="모서리가 둥근 직사각형 9"/>
          <p:cNvSpPr/>
          <p:nvPr/>
        </p:nvSpPr>
        <p:spPr>
          <a:xfrm>
            <a:off x="0" y="1000108"/>
            <a:ext cx="9144000" cy="714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7EC852CB-A3BD-4CC5-B032-E934B5A1C878}" type="datetime1">
              <a:rPr lang="ko-KR" altLang="en-US" smtClean="0"/>
              <a:t>2016-08-29</a:t>
            </a:fld>
            <a:endParaRPr lang="ko-KR" altLang="en-US" dirty="0"/>
          </a:p>
        </p:txBody>
      </p:sp>
      <p:sp>
        <p:nvSpPr>
          <p:cNvPr id="4" name="바닥글 개체 틀 3"/>
          <p:cNvSpPr>
            <a:spLocks noGrp="1"/>
          </p:cNvSpPr>
          <p:nvPr>
            <p:ph type="ftr" sz="quarter" idx="11"/>
          </p:nvPr>
        </p:nvSpPr>
        <p:spPr/>
        <p:txBody>
          <a:bodyPr/>
          <a:lstStyle/>
          <a:p>
            <a:endParaRPr lang="ko-KR" altLang="en-US" dirty="0"/>
          </a:p>
        </p:txBody>
      </p:sp>
      <p:sp>
        <p:nvSpPr>
          <p:cNvPr id="5" name="슬라이드 번호 개체 틀 4"/>
          <p:cNvSpPr>
            <a:spLocks noGrp="1"/>
          </p:cNvSpPr>
          <p:nvPr>
            <p:ph type="sldNum" sz="quarter" idx="12"/>
          </p:nvPr>
        </p:nvSpPr>
        <p:spPr/>
        <p:txBody>
          <a:bodyPr/>
          <a:lstStyle/>
          <a:p>
            <a:fld id="{C0553972-61F4-4EDE-BEE9-8CB353D0C780}" type="slidenum">
              <a:rPr lang="ko-KR" altLang="en-US" smtClean="0"/>
              <a:pPr/>
              <a:t>‹#›</a:t>
            </a:fld>
            <a:endParaRPr lang="ko-KR" altLang="en-US" dirty="0"/>
          </a:p>
        </p:txBody>
      </p:sp>
      <p:sp>
        <p:nvSpPr>
          <p:cNvPr id="6" name="모서리가 둥근 직사각형 5"/>
          <p:cNvSpPr/>
          <p:nvPr/>
        </p:nvSpPr>
        <p:spPr>
          <a:xfrm>
            <a:off x="0" y="1000108"/>
            <a:ext cx="9144000" cy="714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duotone>
              <a:schemeClr val="accent1">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28596" y="214290"/>
            <a:ext cx="8572560" cy="725470"/>
          </a:xfrm>
          <a:prstGeom prst="rect">
            <a:avLst/>
          </a:prstGeom>
        </p:spPr>
        <p:txBody>
          <a:bodyPr vert="horz" lIns="91440" tIns="45720" rIns="91440" bIns="45720" rtlCol="0" anchor="ctr">
            <a:normAutofit/>
          </a:bodyPr>
          <a:lstStyle/>
          <a:p>
            <a:endParaRPr lang="ko-KR" altLang="en-US" dirty="0"/>
          </a:p>
        </p:txBody>
      </p:sp>
      <p:sp>
        <p:nvSpPr>
          <p:cNvPr id="3" name="텍스트 개체 틀 2"/>
          <p:cNvSpPr>
            <a:spLocks noGrp="1"/>
          </p:cNvSpPr>
          <p:nvPr>
            <p:ph type="body" idx="1"/>
          </p:nvPr>
        </p:nvSpPr>
        <p:spPr>
          <a:xfrm>
            <a:off x="428596" y="1142984"/>
            <a:ext cx="8572560" cy="5357850"/>
          </a:xfrm>
          <a:prstGeom prst="rect">
            <a:avLst/>
          </a:prstGeom>
        </p:spPr>
        <p:txBody>
          <a:bodyPr vert="horz" lIns="91440" tIns="45720" rIns="91440" bIns="45720" rtlCol="0">
            <a:normAutofit/>
          </a:bodyPr>
          <a:lstStyle/>
          <a:p>
            <a:pPr marL="420624" marR="0" lvl="0" indent="-384048" algn="l" defTabSz="914400" rtl="0" eaLnBrk="1" fontAlgn="auto" latinLnBrk="0" hangingPunct="1">
              <a:lnSpc>
                <a:spcPct val="100000"/>
              </a:lnSpc>
              <a:spcBef>
                <a:spcPct val="20000"/>
              </a:spcBef>
              <a:spcAft>
                <a:spcPts val="0"/>
              </a:spcAft>
              <a:buClr>
                <a:srgbClr val="4F81BD"/>
              </a:buClr>
              <a:buSzPct val="80000"/>
              <a:buFont typeface="Wingdings 2"/>
              <a:buChar char=""/>
              <a:tabLst/>
              <a:defRPr/>
            </a:pPr>
            <a:r>
              <a:rPr lang="ko-KR" altLang="en-US" dirty="0" smtClean="0"/>
              <a:t>마스터 텍스트 스타일을 편집합니다</a:t>
            </a:r>
          </a:p>
          <a:p>
            <a:pPr lvl="1" eaLnBrk="1" latinLnBrk="0" hangingPunct="1"/>
            <a:r>
              <a:rPr lang="ko-KR" altLang="en-US" dirty="0" smtClean="0"/>
              <a:t>둘째 수준</a:t>
            </a:r>
          </a:p>
          <a:p>
            <a:pPr lvl="2" eaLnBrk="1" latinLnBrk="0" hangingPunct="1"/>
            <a:r>
              <a:rPr lang="ko-KR" altLang="en-US" dirty="0" smtClean="0"/>
              <a:t>셋째 수준</a:t>
            </a:r>
          </a:p>
          <a:p>
            <a:pPr lvl="3" eaLnBrk="1" latinLnBrk="0" hangingPunct="1"/>
            <a:r>
              <a:rPr lang="ko-KR" altLang="en-US" dirty="0" smtClean="0"/>
              <a:t>넷째 수준</a:t>
            </a:r>
          </a:p>
          <a:p>
            <a:pPr lvl="4" eaLnBrk="1" latinLnBrk="0" hangingPunct="1"/>
            <a:r>
              <a:rPr lang="ko-KR" altLang="en-US" dirty="0" smtClean="0"/>
              <a:t>다섯째 수준</a:t>
            </a:r>
            <a:endParaRPr kumimoji="0" lang="en-US" altLang="ko-KR" dirty="0"/>
          </a:p>
        </p:txBody>
      </p:sp>
      <p:sp>
        <p:nvSpPr>
          <p:cNvPr id="4" name="날짜 개체 틀 3"/>
          <p:cNvSpPr>
            <a:spLocks noGrp="1"/>
          </p:cNvSpPr>
          <p:nvPr>
            <p:ph type="dt" sz="half" idx="2"/>
          </p:nvPr>
        </p:nvSpPr>
        <p:spPr>
          <a:xfrm>
            <a:off x="223822" y="6565945"/>
            <a:ext cx="1633534" cy="222249"/>
          </a:xfrm>
          <a:prstGeom prst="rect">
            <a:avLst/>
          </a:prstGeom>
        </p:spPr>
        <p:txBody>
          <a:bodyPr vert="horz" lIns="91440" tIns="45720" rIns="91440" bIns="45720" rtlCol="0" anchor="ctr"/>
          <a:lstStyle>
            <a:lvl1pPr algn="l">
              <a:defRPr sz="1200" b="1">
                <a:solidFill>
                  <a:schemeClr val="bg1"/>
                </a:solidFill>
                <a:latin typeface="Arial" pitchFamily="34" charset="0"/>
                <a:cs typeface="Arial" pitchFamily="34" charset="0"/>
              </a:defRPr>
            </a:lvl1pPr>
          </a:lstStyle>
          <a:p>
            <a:fld id="{92E90DED-1A97-41E6-B148-00022D2FDB3B}" type="datetime1">
              <a:rPr lang="ko-KR" altLang="en-US" smtClean="0"/>
              <a:t>2016-08-29</a:t>
            </a:fld>
            <a:endParaRPr lang="ko-KR" altLang="en-US" dirty="0"/>
          </a:p>
        </p:txBody>
      </p:sp>
      <p:sp>
        <p:nvSpPr>
          <p:cNvPr id="5" name="바닥글 개체 틀 4"/>
          <p:cNvSpPr>
            <a:spLocks noGrp="1"/>
          </p:cNvSpPr>
          <p:nvPr>
            <p:ph type="ftr" sz="quarter" idx="3"/>
          </p:nvPr>
        </p:nvSpPr>
        <p:spPr>
          <a:xfrm>
            <a:off x="3643306" y="6572272"/>
            <a:ext cx="1714512" cy="214314"/>
          </a:xfrm>
          <a:prstGeom prst="rect">
            <a:avLst/>
          </a:prstGeom>
        </p:spPr>
        <p:txBody>
          <a:bodyPr vert="horz" lIns="91440" tIns="45720" rIns="91440" bIns="45720" rtlCol="0" anchor="ctr"/>
          <a:lstStyle>
            <a:lvl1pPr algn="ctr">
              <a:defRPr sz="1100" b="1">
                <a:solidFill>
                  <a:schemeClr val="bg1"/>
                </a:solidFill>
                <a:latin typeface="Arial" pitchFamily="34" charset="0"/>
                <a:cs typeface="Arial" pitchFamily="34" charset="0"/>
              </a:defRPr>
            </a:lvl1pPr>
          </a:lstStyle>
          <a:p>
            <a:endParaRPr lang="ko-KR" altLang="en-US" dirty="0"/>
          </a:p>
        </p:txBody>
      </p:sp>
      <p:sp>
        <p:nvSpPr>
          <p:cNvPr id="6" name="슬라이드 번호 개체 틀 5"/>
          <p:cNvSpPr>
            <a:spLocks noGrp="1"/>
          </p:cNvSpPr>
          <p:nvPr>
            <p:ph type="sldNum" sz="quarter" idx="4"/>
          </p:nvPr>
        </p:nvSpPr>
        <p:spPr>
          <a:xfrm>
            <a:off x="8215338" y="6572272"/>
            <a:ext cx="785818" cy="214314"/>
          </a:xfrm>
          <a:prstGeom prst="rect">
            <a:avLst/>
          </a:prstGeom>
        </p:spPr>
        <p:txBody>
          <a:bodyPr vert="horz" lIns="91440" tIns="45720" rIns="91440" bIns="45720" rtlCol="0" anchor="ctr"/>
          <a:lstStyle>
            <a:lvl1pPr algn="ctr">
              <a:defRPr sz="1200" b="1">
                <a:solidFill>
                  <a:schemeClr val="tx1"/>
                </a:solidFill>
                <a:latin typeface="Arial" pitchFamily="34" charset="0"/>
                <a:cs typeface="Arial" pitchFamily="34" charset="0"/>
              </a:defRPr>
            </a:lvl1pPr>
          </a:lstStyle>
          <a:p>
            <a:fld id="{C0553972-61F4-4EDE-BEE9-8CB353D0C780}" type="slidenum">
              <a:rPr lang="ko-KR" altLang="en-US" smtClean="0"/>
              <a:pPr/>
              <a:t>‹#›</a:t>
            </a:fld>
            <a:endParaRPr lang="ko-KR" altLang="en-US" dirty="0"/>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ftr="0" dt="0"/>
  <p:txStyles>
    <p:titleStyle>
      <a:lvl1pPr algn="l" defTabSz="914400" rtl="0" eaLnBrk="1" latinLnBrk="1" hangingPunct="1">
        <a:spcBef>
          <a:spcPct val="0"/>
        </a:spcBef>
        <a:buNone/>
        <a:defRPr sz="4000" b="1" kern="1200">
          <a:solidFill>
            <a:srgbClr val="0070C0"/>
          </a:solidFill>
          <a:latin typeface="+mn-lt"/>
          <a:ea typeface="HY견고딕" pitchFamily="18" charset="-127"/>
          <a:cs typeface="Arial" pitchFamily="34" charset="0"/>
        </a:defRPr>
      </a:lvl1pPr>
    </p:titleStyle>
    <p:bodyStyle>
      <a:lvl1pPr marL="420624" marR="0" indent="-384048" algn="l" defTabSz="914400" rtl="0" eaLnBrk="1" fontAlgn="auto" latinLnBrk="1" hangingPunct="1">
        <a:lnSpc>
          <a:spcPct val="100000"/>
        </a:lnSpc>
        <a:spcBef>
          <a:spcPct val="20000"/>
        </a:spcBef>
        <a:spcAft>
          <a:spcPts val="0"/>
        </a:spcAft>
        <a:buClr>
          <a:srgbClr val="4F81BD"/>
        </a:buClr>
        <a:buSzPct val="100000"/>
        <a:buFont typeface="Wingdings 2"/>
        <a:buChar char=""/>
        <a:tabLst/>
        <a:defRPr sz="2000" kern="1200">
          <a:solidFill>
            <a:schemeClr val="tx1"/>
          </a:solidFill>
          <a:latin typeface="Arial" pitchFamily="34" charset="0"/>
          <a:ea typeface="맑은 고딕" pitchFamily="50" charset="-127"/>
          <a:cs typeface="Arial" pitchFamily="34" charset="0"/>
        </a:defRPr>
      </a:lvl1pPr>
      <a:lvl2pPr marL="722376" marR="0" indent="-274320" algn="l" defTabSz="914400" rtl="0" eaLnBrk="1" fontAlgn="auto" latinLnBrk="1" hangingPunct="1">
        <a:lnSpc>
          <a:spcPct val="100000"/>
        </a:lnSpc>
        <a:spcBef>
          <a:spcPct val="20000"/>
        </a:spcBef>
        <a:spcAft>
          <a:spcPts val="0"/>
        </a:spcAft>
        <a:buClr>
          <a:srgbClr val="4F81BD"/>
        </a:buClr>
        <a:buSzPct val="100000"/>
        <a:buFont typeface="Arial" pitchFamily="34" charset="0"/>
        <a:buChar char="♦"/>
        <a:tabLst/>
        <a:defRPr sz="1800" kern="1200">
          <a:solidFill>
            <a:schemeClr val="tx1"/>
          </a:solidFill>
          <a:latin typeface="Arial" pitchFamily="34" charset="0"/>
          <a:ea typeface="맑은 고딕" pitchFamily="50" charset="-127"/>
          <a:cs typeface="Arial" pitchFamily="34" charset="0"/>
        </a:defRPr>
      </a:lvl2pPr>
      <a:lvl3pPr marL="1005840" marR="0" indent="-256032" algn="l" defTabSz="914400" rtl="0" eaLnBrk="1" fontAlgn="auto" latinLnBrk="1" hangingPunct="1">
        <a:lnSpc>
          <a:spcPct val="100000"/>
        </a:lnSpc>
        <a:spcBef>
          <a:spcPct val="20000"/>
        </a:spcBef>
        <a:spcAft>
          <a:spcPts val="0"/>
        </a:spcAft>
        <a:buClr>
          <a:srgbClr val="C0504D"/>
        </a:buClr>
        <a:buSzPct val="100000"/>
        <a:buFont typeface="Wingdings" pitchFamily="2" charset="2"/>
        <a:buChar char="§"/>
        <a:tabLst/>
        <a:defRPr sz="1600" kern="1200">
          <a:solidFill>
            <a:schemeClr val="tx1"/>
          </a:solidFill>
          <a:latin typeface="Arial" pitchFamily="34" charset="0"/>
          <a:ea typeface="맑은 고딕" pitchFamily="50" charset="-127"/>
          <a:cs typeface="Arial" pitchFamily="34" charset="0"/>
        </a:defRPr>
      </a:lvl3pPr>
      <a:lvl4pPr marL="1280160" marR="0" indent="-237744" algn="l" defTabSz="914400" rtl="0" eaLnBrk="1" fontAlgn="auto" latinLnBrk="1" hangingPunct="1">
        <a:lnSpc>
          <a:spcPct val="100000"/>
        </a:lnSpc>
        <a:spcBef>
          <a:spcPct val="20000"/>
        </a:spcBef>
        <a:spcAft>
          <a:spcPts val="0"/>
        </a:spcAft>
        <a:buClr>
          <a:srgbClr val="9BBB59"/>
        </a:buClr>
        <a:buSzPct val="100000"/>
        <a:buFont typeface="Arial" pitchFamily="34" charset="0"/>
        <a:buChar char="•"/>
        <a:tabLst/>
        <a:defRPr sz="1600" kern="1200">
          <a:solidFill>
            <a:schemeClr val="tx1"/>
          </a:solidFill>
          <a:latin typeface="Arial" pitchFamily="34" charset="0"/>
          <a:ea typeface="맑은 고딕" pitchFamily="50" charset="-127"/>
          <a:cs typeface="Arial" pitchFamily="34" charset="0"/>
        </a:defRPr>
      </a:lvl4pPr>
      <a:lvl5pPr marL="1490472" marR="0" indent="-182880" algn="l" defTabSz="914400" rtl="0" eaLnBrk="1" fontAlgn="auto" latinLnBrk="1" hangingPunct="1">
        <a:lnSpc>
          <a:spcPct val="100000"/>
        </a:lnSpc>
        <a:spcBef>
          <a:spcPct val="20000"/>
        </a:spcBef>
        <a:spcAft>
          <a:spcPts val="0"/>
        </a:spcAft>
        <a:buClr>
          <a:srgbClr val="8064A2"/>
        </a:buClr>
        <a:buSzPct val="100000"/>
        <a:buFont typeface="Arial"/>
        <a:buChar char="-"/>
        <a:tabLst/>
        <a:defRPr sz="1600" kern="1200">
          <a:solidFill>
            <a:schemeClr val="tx1"/>
          </a:solidFill>
          <a:latin typeface="Arial" pitchFamily="34" charset="0"/>
          <a:ea typeface="맑은 고딕" pitchFamily="50" charset="-127"/>
          <a:cs typeface="Arial"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arduino.org/downloads" TargetMode="External"/><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9.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79512" y="2276872"/>
            <a:ext cx="8820472" cy="1470025"/>
          </a:xfrm>
        </p:spPr>
        <p:txBody>
          <a:bodyPr>
            <a:noAutofit/>
          </a:bodyPr>
          <a:lstStyle/>
          <a:p>
            <a:r>
              <a:rPr lang="en-US" altLang="ko-KR" dirty="0" smtClean="0">
                <a:solidFill>
                  <a:srgbClr val="C00000"/>
                </a:solidFill>
              </a:rPr>
              <a:t>Basic Introduction of Arduino</a:t>
            </a:r>
            <a:r>
              <a:rPr lang="en-US" altLang="ko-KR" sz="3200" dirty="0" smtClean="0">
                <a:solidFill>
                  <a:srgbClr val="C00000"/>
                </a:solidFill>
              </a:rPr>
              <a:t/>
            </a:r>
            <a:br>
              <a:rPr lang="en-US" altLang="ko-KR" sz="3200" dirty="0" smtClean="0">
                <a:solidFill>
                  <a:srgbClr val="C00000"/>
                </a:solidFill>
              </a:rPr>
            </a:br>
            <a:endParaRPr lang="ko-KR" altLang="en-US" sz="1100" dirty="0">
              <a:solidFill>
                <a:srgbClr val="C00000"/>
              </a:solidFill>
            </a:endParaRPr>
          </a:p>
        </p:txBody>
      </p:sp>
      <p:sp>
        <p:nvSpPr>
          <p:cNvPr id="3" name="부제목 2"/>
          <p:cNvSpPr>
            <a:spLocks noGrp="1"/>
          </p:cNvSpPr>
          <p:nvPr>
            <p:ph type="subTitle" idx="1"/>
          </p:nvPr>
        </p:nvSpPr>
        <p:spPr/>
        <p:txBody>
          <a:bodyPr>
            <a:noAutofit/>
          </a:bodyPr>
          <a:lstStyle/>
          <a:p>
            <a:pPr algn="ctr"/>
            <a:endParaRPr lang="en-US" altLang="ko-KR" sz="1600" b="1" i="1" dirty="0" smtClean="0">
              <a:latin typeface="맑은 고딕" panose="020B0503020000020004" pitchFamily="50" charset="-127"/>
              <a:ea typeface="맑은 고딕" panose="020B0503020000020004" pitchFamily="50" charset="-127"/>
            </a:endParaRPr>
          </a:p>
          <a:p>
            <a:pPr algn="ctr"/>
            <a:endParaRPr lang="en-US" altLang="ko-KR" sz="1600" b="1" i="1" dirty="0">
              <a:latin typeface="맑은 고딕" panose="020B0503020000020004" pitchFamily="50" charset="-127"/>
              <a:ea typeface="맑은 고딕" panose="020B0503020000020004" pitchFamily="50" charset="-127"/>
            </a:endParaRPr>
          </a:p>
          <a:p>
            <a:pPr algn="ctr"/>
            <a:r>
              <a:rPr lang="en-US" altLang="ko-KR" sz="2400" b="1" i="1" dirty="0" smtClean="0">
                <a:latin typeface="+mn-lt"/>
                <a:ea typeface="맑은 고딕" panose="020B0503020000020004" pitchFamily="50" charset="-127"/>
              </a:rPr>
              <a:t>2016. 08. 30.</a:t>
            </a:r>
            <a:endParaRPr lang="en-US" altLang="ko-KR" sz="2400" b="1" i="1" dirty="0">
              <a:latin typeface="+mn-lt"/>
              <a:ea typeface="맑은 고딕" panose="020B0503020000020004" pitchFamily="50" charset="-127"/>
            </a:endParaRPr>
          </a:p>
          <a:p>
            <a:pPr algn="ctr"/>
            <a:r>
              <a:rPr lang="en-US" altLang="ko-KR" sz="2400" b="1" dirty="0" smtClean="0">
                <a:latin typeface="맑은 고딕" panose="020B0503020000020004" pitchFamily="50" charset="-127"/>
                <a:ea typeface="맑은 고딕" panose="020B0503020000020004" pitchFamily="50" charset="-127"/>
              </a:rPr>
              <a:t>Jinhyuk Yim</a:t>
            </a:r>
            <a:r>
              <a:rPr lang="ko-KR" altLang="en-US" sz="2400" b="1" dirty="0" smtClean="0">
                <a:latin typeface="맑은 고딕" panose="020B0503020000020004" pitchFamily="50" charset="-127"/>
                <a:ea typeface="맑은 고딕" panose="020B0503020000020004" pitchFamily="50" charset="-127"/>
              </a:rPr>
              <a:t> </a:t>
            </a:r>
            <a:r>
              <a:rPr lang="en-US" altLang="ko-KR" sz="2400" b="1" dirty="0" smtClean="0">
                <a:latin typeface="+mn-lt"/>
                <a:ea typeface="맑은 고딕" panose="020B0503020000020004" pitchFamily="50" charset="-127"/>
              </a:rPr>
              <a:t>(jinhyuk@uns.ajou.ac.kr)</a:t>
            </a:r>
          </a:p>
          <a:p>
            <a:pPr algn="ctr"/>
            <a:r>
              <a:rPr lang="en-US" altLang="ko-KR" sz="2400" b="1" dirty="0" err="1" smtClean="0">
                <a:latin typeface="+mn-lt"/>
                <a:ea typeface="맑은 고딕" panose="020B0503020000020004" pitchFamily="50" charset="-127"/>
              </a:rPr>
              <a:t>Eungkyu</a:t>
            </a:r>
            <a:r>
              <a:rPr lang="en-US" altLang="ko-KR" sz="2400" b="1" dirty="0" smtClean="0">
                <a:latin typeface="+mn-lt"/>
                <a:ea typeface="맑은 고딕" panose="020B0503020000020004" pitchFamily="50" charset="-127"/>
              </a:rPr>
              <a:t> Lee (eungkyu@uns.ajou.ac.kr)</a:t>
            </a:r>
            <a:endParaRPr lang="en-US" altLang="ko-KR" sz="2400" dirty="0">
              <a:latin typeface="+mn-lt"/>
              <a:ea typeface="맑은 고딕" panose="020B0503020000020004" pitchFamily="50" charset="-127"/>
            </a:endParaRPr>
          </a:p>
        </p:txBody>
      </p:sp>
    </p:spTree>
    <p:extLst>
      <p:ext uri="{BB962C8B-B14F-4D97-AF65-F5344CB8AC3E}">
        <p14:creationId xmlns:p14="http://schemas.microsoft.com/office/powerpoint/2010/main" val="64461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Arduino boards</a:t>
            </a:r>
            <a:endParaRPr lang="ko-KR" altLang="en-US" dirty="0"/>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10</a:t>
            </a:fld>
            <a:endParaRPr lang="ko-KR"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96751"/>
            <a:ext cx="3240360" cy="3388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196752"/>
            <a:ext cx="1646152" cy="511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196752"/>
            <a:ext cx="1345809" cy="511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8731" y="4869160"/>
            <a:ext cx="2938066" cy="1598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951540" y="6045765"/>
            <a:ext cx="1035392" cy="369332"/>
          </a:xfrm>
          <a:prstGeom prst="rect">
            <a:avLst/>
          </a:prstGeom>
          <a:noFill/>
        </p:spPr>
        <p:txBody>
          <a:bodyPr wrap="square" rtlCol="0">
            <a:spAutoFit/>
          </a:bodyPr>
          <a:lstStyle/>
          <a:p>
            <a:pPr algn="r"/>
            <a:r>
              <a:rPr lang="en-US" altLang="ko-KR" dirty="0" smtClean="0"/>
              <a:t>……</a:t>
            </a:r>
            <a:endParaRPr lang="ko-KR" altLang="en-US" dirty="0"/>
          </a:p>
        </p:txBody>
      </p:sp>
      <p:sp>
        <p:nvSpPr>
          <p:cNvPr id="6" name="TextBox 5"/>
          <p:cNvSpPr txBox="1"/>
          <p:nvPr/>
        </p:nvSpPr>
        <p:spPr>
          <a:xfrm>
            <a:off x="2447764" y="6529612"/>
            <a:ext cx="4500500" cy="276999"/>
          </a:xfrm>
          <a:prstGeom prst="rect">
            <a:avLst/>
          </a:prstGeom>
          <a:noFill/>
        </p:spPr>
        <p:txBody>
          <a:bodyPr wrap="square" rtlCol="0">
            <a:spAutoFit/>
          </a:bodyPr>
          <a:lstStyle/>
          <a:p>
            <a:pPr algn="ctr"/>
            <a:r>
              <a:rPr lang="en-GB" altLang="ko-KR" sz="1200" dirty="0"/>
              <a:t>http://arduino.cc/en/Main/Products</a:t>
            </a:r>
            <a:endParaRPr lang="ko-KR" altLang="en-US" sz="1200" dirty="0"/>
          </a:p>
        </p:txBody>
      </p:sp>
      <p:sp>
        <p:nvSpPr>
          <p:cNvPr id="10" name="직사각형 9"/>
          <p:cNvSpPr/>
          <p:nvPr/>
        </p:nvSpPr>
        <p:spPr>
          <a:xfrm>
            <a:off x="539552" y="1124744"/>
            <a:ext cx="1944216" cy="17441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2414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Arduino Uno – basic model</a:t>
            </a:r>
            <a:endParaRPr lang="ko-KR" altLang="en-US" dirty="0"/>
          </a:p>
        </p:txBody>
      </p:sp>
      <p:sp>
        <p:nvSpPr>
          <p:cNvPr id="3" name="슬라이드 번호 개체 틀 2"/>
          <p:cNvSpPr>
            <a:spLocks noGrp="1"/>
          </p:cNvSpPr>
          <p:nvPr>
            <p:ph type="sldNum" sz="quarter" idx="12"/>
          </p:nvPr>
        </p:nvSpPr>
        <p:spPr/>
        <p:txBody>
          <a:bodyPr/>
          <a:lstStyle/>
          <a:p>
            <a:fld id="{C0553972-61F4-4EDE-BEE9-8CB353D0C780}" type="slidenum">
              <a:rPr lang="ko-KR" altLang="en-US" smtClean="0"/>
              <a:pPr/>
              <a:t>11</a:t>
            </a:fld>
            <a:endParaRPr lang="ko-KR" altLang="en-US" dirty="0"/>
          </a:p>
        </p:txBody>
      </p:sp>
      <p:pic>
        <p:nvPicPr>
          <p:cNvPr id="27" name="그림 26"/>
          <p:cNvPicPr>
            <a:picLocks noChangeAspect="1"/>
          </p:cNvPicPr>
          <p:nvPr/>
        </p:nvPicPr>
        <p:blipFill>
          <a:blip r:embed="rId2"/>
          <a:stretch>
            <a:fillRect/>
          </a:stretch>
        </p:blipFill>
        <p:spPr>
          <a:xfrm>
            <a:off x="395536" y="1124744"/>
            <a:ext cx="8363479" cy="5318588"/>
          </a:xfrm>
          <a:prstGeom prst="rect">
            <a:avLst/>
          </a:prstGeom>
        </p:spPr>
      </p:pic>
    </p:spTree>
    <p:extLst>
      <p:ext uri="{BB962C8B-B14F-4D97-AF65-F5344CB8AC3E}">
        <p14:creationId xmlns:p14="http://schemas.microsoft.com/office/powerpoint/2010/main" val="1352420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Arduino Uno Specification</a:t>
            </a:r>
            <a:endParaRPr lang="ko-KR" altLang="en-US" dirty="0"/>
          </a:p>
        </p:txBody>
      </p:sp>
      <p:sp>
        <p:nvSpPr>
          <p:cNvPr id="3" name="슬라이드 번호 개체 틀 2"/>
          <p:cNvSpPr>
            <a:spLocks noGrp="1"/>
          </p:cNvSpPr>
          <p:nvPr>
            <p:ph type="sldNum" sz="quarter" idx="12"/>
          </p:nvPr>
        </p:nvSpPr>
        <p:spPr/>
        <p:txBody>
          <a:bodyPr/>
          <a:lstStyle/>
          <a:p>
            <a:fld id="{C0553972-61F4-4EDE-BEE9-8CB353D0C780}" type="slidenum">
              <a:rPr lang="ko-KR" altLang="en-US" smtClean="0"/>
              <a:pPr/>
              <a:t>12</a:t>
            </a:fld>
            <a:endParaRPr lang="ko-KR" altLang="en-US" dirty="0"/>
          </a:p>
        </p:txBody>
      </p:sp>
      <p:pic>
        <p:nvPicPr>
          <p:cNvPr id="5" name="내용 개체 틀 4"/>
          <p:cNvPicPr>
            <a:picLocks noGrp="1" noChangeAspect="1"/>
          </p:cNvPicPr>
          <p:nvPr>
            <p:ph idx="1"/>
          </p:nvPr>
        </p:nvPicPr>
        <p:blipFill>
          <a:blip r:embed="rId2"/>
          <a:stretch>
            <a:fillRect/>
          </a:stretch>
        </p:blipFill>
        <p:spPr>
          <a:xfrm>
            <a:off x="332074" y="1675170"/>
            <a:ext cx="8640960" cy="4068215"/>
          </a:xfrm>
          <a:prstGeom prst="rect">
            <a:avLst/>
          </a:prstGeom>
        </p:spPr>
      </p:pic>
    </p:spTree>
    <p:extLst>
      <p:ext uri="{BB962C8B-B14F-4D97-AF65-F5344CB8AC3E}">
        <p14:creationId xmlns:p14="http://schemas.microsoft.com/office/powerpoint/2010/main" val="2491692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dirty="0" smtClean="0"/>
              <a:t>What can we do?</a:t>
            </a:r>
            <a:endParaRPr lang="ko-KR" altLang="en-US" dirty="0"/>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13</a:t>
            </a:fld>
            <a:endParaRPr lang="ko-KR" altLang="en-US" dirty="0"/>
          </a:p>
        </p:txBody>
      </p:sp>
      <p:pic>
        <p:nvPicPr>
          <p:cNvPr id="14338" name="Picture 2" descr="https://learn.adafruit.com/system/guides/images/000/000/457/medium310/DSC00359_title.jpg?13967165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107595"/>
            <a:ext cx="2561595" cy="30243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5301208"/>
            <a:ext cx="3672408" cy="338554"/>
          </a:xfrm>
          <a:prstGeom prst="rect">
            <a:avLst/>
          </a:prstGeom>
          <a:noFill/>
        </p:spPr>
        <p:txBody>
          <a:bodyPr wrap="square" rtlCol="0">
            <a:spAutoFit/>
          </a:bodyPr>
          <a:lstStyle/>
          <a:p>
            <a:r>
              <a:rPr lang="en-US" altLang="ko-KR" sz="1600" dirty="0" smtClean="0"/>
              <a:t>Wi-Fi controlled LED X-Max Tree</a:t>
            </a:r>
            <a:endParaRPr lang="ko-KR" altLang="en-US" sz="1600" dirty="0"/>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7779" y="1628801"/>
            <a:ext cx="2448272" cy="1634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3419872" y="3354075"/>
            <a:ext cx="2664085" cy="338554"/>
          </a:xfrm>
          <a:prstGeom prst="rect">
            <a:avLst/>
          </a:prstGeom>
          <a:noFill/>
        </p:spPr>
        <p:txBody>
          <a:bodyPr wrap="square" rtlCol="0">
            <a:spAutoFit/>
          </a:bodyPr>
          <a:lstStyle/>
          <a:p>
            <a:pPr algn="ctr"/>
            <a:r>
              <a:rPr lang="en-US" altLang="ko-KR" sz="1600" dirty="0" smtClean="0"/>
              <a:t>Wi-Fi Candy Bowl Monitor</a:t>
            </a:r>
            <a:endParaRPr lang="ko-KR" altLang="en-US" sz="1600" dirty="0"/>
          </a:p>
        </p:txBody>
      </p:sp>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1628801"/>
            <a:ext cx="2448272" cy="1634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5796136" y="3338633"/>
            <a:ext cx="3672408" cy="338554"/>
          </a:xfrm>
          <a:prstGeom prst="rect">
            <a:avLst/>
          </a:prstGeom>
          <a:noFill/>
        </p:spPr>
        <p:txBody>
          <a:bodyPr wrap="square" rtlCol="0">
            <a:spAutoFit/>
          </a:bodyPr>
          <a:lstStyle/>
          <a:p>
            <a:pPr algn="ctr"/>
            <a:r>
              <a:rPr lang="en-US" altLang="ko-KR" sz="1600" dirty="0" smtClean="0"/>
              <a:t>Wireless gardening with Arduino</a:t>
            </a:r>
            <a:endParaRPr lang="ko-KR" altLang="en-US" sz="1600" dirty="0"/>
          </a:p>
        </p:txBody>
      </p:sp>
      <p:pic>
        <p:nvPicPr>
          <p:cNvPr id="143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7779" y="3954426"/>
            <a:ext cx="2448272" cy="1634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3419871" y="5661248"/>
            <a:ext cx="2664085" cy="338554"/>
          </a:xfrm>
          <a:prstGeom prst="rect">
            <a:avLst/>
          </a:prstGeom>
          <a:noFill/>
        </p:spPr>
        <p:txBody>
          <a:bodyPr wrap="square" rtlCol="0">
            <a:spAutoFit/>
          </a:bodyPr>
          <a:lstStyle/>
          <a:p>
            <a:pPr algn="ctr"/>
            <a:r>
              <a:rPr lang="en-US" altLang="ko-KR" sz="1600" dirty="0"/>
              <a:t>SMS Texting Pet Food Dish</a:t>
            </a:r>
            <a:endParaRPr lang="ko-KR" altLang="en-US" sz="1600" dirty="0"/>
          </a:p>
        </p:txBody>
      </p:sp>
      <p:sp>
        <p:nvSpPr>
          <p:cNvPr id="15" name="TextBox 14"/>
          <p:cNvSpPr txBox="1"/>
          <p:nvPr/>
        </p:nvSpPr>
        <p:spPr>
          <a:xfrm>
            <a:off x="6156176" y="5682734"/>
            <a:ext cx="2776522" cy="338554"/>
          </a:xfrm>
          <a:prstGeom prst="rect">
            <a:avLst/>
          </a:prstGeom>
          <a:noFill/>
        </p:spPr>
        <p:txBody>
          <a:bodyPr wrap="square" rtlCol="0">
            <a:spAutoFit/>
          </a:bodyPr>
          <a:lstStyle/>
          <a:p>
            <a:pPr algn="ctr"/>
            <a:r>
              <a:rPr lang="en-US" altLang="ko-KR" sz="1600" dirty="0" smtClean="0"/>
              <a:t>Wi-Fi controlled mobile robot</a:t>
            </a:r>
            <a:endParaRPr lang="ko-KR" altLang="en-US" sz="1600" dirty="0"/>
          </a:p>
        </p:txBody>
      </p:sp>
      <p:pic>
        <p:nvPicPr>
          <p:cNvPr id="1434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9974" y="3933056"/>
            <a:ext cx="2560498" cy="1709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22597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C0553972-61F4-4EDE-BEE9-8CB353D0C780}" type="slidenum">
              <a:rPr lang="ko-KR" altLang="en-US" smtClean="0"/>
              <a:pPr/>
              <a:t>14</a:t>
            </a:fld>
            <a:endParaRPr lang="ko-KR" altLang="en-US" dirty="0"/>
          </a:p>
        </p:txBody>
      </p:sp>
      <p:sp>
        <p:nvSpPr>
          <p:cNvPr id="4" name="제목 3"/>
          <p:cNvSpPr>
            <a:spLocks noGrp="1"/>
          </p:cNvSpPr>
          <p:nvPr>
            <p:ph type="ctrTitle"/>
          </p:nvPr>
        </p:nvSpPr>
        <p:spPr/>
        <p:txBody>
          <a:bodyPr/>
          <a:lstStyle/>
          <a:p>
            <a:pPr algn="ctr"/>
            <a:r>
              <a:rPr lang="en-US" altLang="ko-KR" dirty="0" smtClean="0"/>
              <a:t>Install &amp; Setting the </a:t>
            </a:r>
            <a:br>
              <a:rPr lang="en-US" altLang="ko-KR" dirty="0" smtClean="0"/>
            </a:br>
            <a:r>
              <a:rPr lang="en-US" altLang="ko-KR" dirty="0" smtClean="0"/>
              <a:t>Arduino IDE Tool</a:t>
            </a:r>
            <a:endParaRPr lang="ko-KR" altLang="en-US" dirty="0"/>
          </a:p>
        </p:txBody>
      </p:sp>
    </p:spTree>
    <p:extLst>
      <p:ext uri="{BB962C8B-B14F-4D97-AF65-F5344CB8AC3E}">
        <p14:creationId xmlns:p14="http://schemas.microsoft.com/office/powerpoint/2010/main" val="2342926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p:cNvPicPr>
            <a:picLocks noChangeAspect="1"/>
          </p:cNvPicPr>
          <p:nvPr/>
        </p:nvPicPr>
        <p:blipFill>
          <a:blip r:embed="rId2"/>
          <a:stretch>
            <a:fillRect/>
          </a:stretch>
        </p:blipFill>
        <p:spPr>
          <a:xfrm>
            <a:off x="539552" y="1772816"/>
            <a:ext cx="8141618" cy="4578713"/>
          </a:xfrm>
          <a:prstGeom prst="rect">
            <a:avLst/>
          </a:prstGeom>
        </p:spPr>
      </p:pic>
      <p:sp>
        <p:nvSpPr>
          <p:cNvPr id="2" name="제목 1"/>
          <p:cNvSpPr>
            <a:spLocks noGrp="1"/>
          </p:cNvSpPr>
          <p:nvPr>
            <p:ph type="title"/>
          </p:nvPr>
        </p:nvSpPr>
        <p:spPr/>
        <p:txBody>
          <a:bodyPr>
            <a:normAutofit/>
          </a:bodyPr>
          <a:lstStyle/>
          <a:p>
            <a:r>
              <a:rPr lang="en-US" altLang="ko-KR" dirty="0" smtClean="0"/>
              <a:t>Download the IDE Tool</a:t>
            </a:r>
            <a:endParaRPr lang="ko-KR" altLang="en-US" dirty="0"/>
          </a:p>
        </p:txBody>
      </p:sp>
      <p:sp>
        <p:nvSpPr>
          <p:cNvPr id="3" name="내용 개체 틀 2"/>
          <p:cNvSpPr>
            <a:spLocks noGrp="1"/>
          </p:cNvSpPr>
          <p:nvPr>
            <p:ph idx="1"/>
          </p:nvPr>
        </p:nvSpPr>
        <p:spPr/>
        <p:txBody>
          <a:bodyPr/>
          <a:lstStyle/>
          <a:p>
            <a:r>
              <a:rPr lang="en-US" altLang="ko-KR" dirty="0" smtClean="0"/>
              <a:t>Go to </a:t>
            </a:r>
            <a:r>
              <a:rPr lang="en-US" altLang="ko-KR" dirty="0" smtClean="0">
                <a:solidFill>
                  <a:srgbClr val="FF6600"/>
                </a:solidFill>
                <a:hlinkClick r:id="rId3"/>
              </a:rPr>
              <a:t>http://www.arduino.org/downloads</a:t>
            </a:r>
            <a:endParaRPr lang="en-US" altLang="ko-KR" dirty="0" smtClean="0">
              <a:solidFill>
                <a:srgbClr val="FF6600"/>
              </a:solidFill>
            </a:endParaRPr>
          </a:p>
          <a:p>
            <a:pPr marL="36576" indent="0">
              <a:buNone/>
            </a:pPr>
            <a:endParaRPr lang="en-US" altLang="ko-KR" dirty="0" smtClean="0">
              <a:solidFill>
                <a:srgbClr val="FF6600"/>
              </a:solidFill>
            </a:endParaRPr>
          </a:p>
          <a:p>
            <a:pPr lvl="1"/>
            <a:endParaRPr lang="en-US" altLang="ko-KR" dirty="0" smtClean="0">
              <a:solidFill>
                <a:srgbClr val="FF6600"/>
              </a:solidFill>
            </a:endParaRPr>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15</a:t>
            </a:fld>
            <a:endParaRPr lang="ko-KR" altLang="en-US" dirty="0"/>
          </a:p>
        </p:txBody>
      </p:sp>
      <p:sp>
        <p:nvSpPr>
          <p:cNvPr id="7" name="직사각형 6"/>
          <p:cNvSpPr/>
          <p:nvPr/>
        </p:nvSpPr>
        <p:spPr>
          <a:xfrm>
            <a:off x="6588224" y="4437112"/>
            <a:ext cx="1512168" cy="360040"/>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Tree>
    <p:extLst>
      <p:ext uri="{BB962C8B-B14F-4D97-AF65-F5344CB8AC3E}">
        <p14:creationId xmlns:p14="http://schemas.microsoft.com/office/powerpoint/2010/main" val="31882964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Install the IDE Tool</a:t>
            </a:r>
            <a:endParaRPr lang="ko-KR" altLang="en-US" dirty="0"/>
          </a:p>
        </p:txBody>
      </p:sp>
      <p:sp>
        <p:nvSpPr>
          <p:cNvPr id="3" name="내용 개체 틀 2"/>
          <p:cNvSpPr>
            <a:spLocks noGrp="1"/>
          </p:cNvSpPr>
          <p:nvPr>
            <p:ph idx="1"/>
          </p:nvPr>
        </p:nvSpPr>
        <p:spPr>
          <a:xfrm>
            <a:off x="428596" y="4941168"/>
            <a:ext cx="8572560" cy="1559666"/>
          </a:xfrm>
        </p:spPr>
        <p:txBody>
          <a:bodyPr/>
          <a:lstStyle/>
          <a:p>
            <a:r>
              <a:rPr lang="en-US" altLang="ko-KR" dirty="0" smtClean="0"/>
              <a:t>Please make sure that ‘Install USB drivers’ is checked</a:t>
            </a:r>
            <a:endParaRPr lang="en-US" altLang="ko-KR" dirty="0"/>
          </a:p>
          <a:p>
            <a:endParaRPr lang="en-US" altLang="ko-KR" dirty="0"/>
          </a:p>
          <a:p>
            <a:r>
              <a:rPr lang="en-US" altLang="ko-KR" dirty="0" smtClean="0"/>
              <a:t>Then keep press ‘Next’ button</a:t>
            </a:r>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16</a:t>
            </a:fld>
            <a:endParaRPr lang="ko-KR" altLang="en-US" dirty="0"/>
          </a:p>
        </p:txBody>
      </p:sp>
      <p:pic>
        <p:nvPicPr>
          <p:cNvPr id="5" name="그림 4"/>
          <p:cNvPicPr>
            <a:picLocks noChangeAspect="1"/>
          </p:cNvPicPr>
          <p:nvPr/>
        </p:nvPicPr>
        <p:blipFill>
          <a:blip r:embed="rId2"/>
          <a:stretch>
            <a:fillRect/>
          </a:stretch>
        </p:blipFill>
        <p:spPr>
          <a:xfrm>
            <a:off x="1907704" y="1268760"/>
            <a:ext cx="5184576" cy="3546054"/>
          </a:xfrm>
          <a:prstGeom prst="rect">
            <a:avLst/>
          </a:prstGeom>
        </p:spPr>
      </p:pic>
      <p:sp>
        <p:nvSpPr>
          <p:cNvPr id="6" name="직사각형 5"/>
          <p:cNvSpPr/>
          <p:nvPr/>
        </p:nvSpPr>
        <p:spPr>
          <a:xfrm>
            <a:off x="4211960" y="2708920"/>
            <a:ext cx="1512168" cy="144016"/>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Tree>
    <p:extLst>
      <p:ext uri="{BB962C8B-B14F-4D97-AF65-F5344CB8AC3E}">
        <p14:creationId xmlns:p14="http://schemas.microsoft.com/office/powerpoint/2010/main" val="19653282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Install the USB Driver</a:t>
            </a:r>
            <a:endParaRPr lang="ko-KR" altLang="en-US" dirty="0"/>
          </a:p>
        </p:txBody>
      </p:sp>
      <p:sp>
        <p:nvSpPr>
          <p:cNvPr id="3" name="내용 개체 틀 2"/>
          <p:cNvSpPr>
            <a:spLocks noGrp="1"/>
          </p:cNvSpPr>
          <p:nvPr>
            <p:ph idx="1"/>
          </p:nvPr>
        </p:nvSpPr>
        <p:spPr>
          <a:xfrm>
            <a:off x="428596" y="4149080"/>
            <a:ext cx="8572560" cy="2351754"/>
          </a:xfrm>
        </p:spPr>
        <p:txBody>
          <a:bodyPr/>
          <a:lstStyle/>
          <a:p>
            <a:r>
              <a:rPr lang="en-US" altLang="ko-KR" dirty="0" smtClean="0"/>
              <a:t>When the Arduino IDE tool is installed in your PC, it will </a:t>
            </a:r>
            <a:r>
              <a:rPr lang="en-US" altLang="ko-KR" b="1" dirty="0" smtClean="0">
                <a:solidFill>
                  <a:srgbClr val="FF0000"/>
                </a:solidFill>
              </a:rPr>
              <a:t>automatically</a:t>
            </a:r>
            <a:r>
              <a:rPr lang="en-US" altLang="ko-KR" dirty="0" smtClean="0"/>
              <a:t> install the USB driver for Arduino</a:t>
            </a:r>
          </a:p>
          <a:p>
            <a:endParaRPr lang="en-US" altLang="ko-KR" dirty="0"/>
          </a:p>
          <a:p>
            <a:pPr marL="36576" indent="0">
              <a:buNone/>
            </a:pPr>
            <a:r>
              <a:rPr lang="en-US" altLang="ko-KR" dirty="0" smtClean="0"/>
              <a:t>          Now you are ready to make an Arduino program</a:t>
            </a:r>
            <a:endParaRPr lang="ko-KR" altLang="en-US" dirty="0"/>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17</a:t>
            </a:fld>
            <a:endParaRPr lang="ko-KR" altLang="en-US" dirty="0"/>
          </a:p>
        </p:txBody>
      </p:sp>
      <p:pic>
        <p:nvPicPr>
          <p:cNvPr id="6" name="그림 5"/>
          <p:cNvPicPr>
            <a:picLocks noChangeAspect="1"/>
          </p:cNvPicPr>
          <p:nvPr/>
        </p:nvPicPr>
        <p:blipFill>
          <a:blip r:embed="rId2"/>
          <a:stretch>
            <a:fillRect/>
          </a:stretch>
        </p:blipFill>
        <p:spPr>
          <a:xfrm>
            <a:off x="395537" y="1268760"/>
            <a:ext cx="3960440" cy="2664296"/>
          </a:xfrm>
          <a:prstGeom prst="rect">
            <a:avLst/>
          </a:prstGeom>
        </p:spPr>
      </p:pic>
      <p:sp>
        <p:nvSpPr>
          <p:cNvPr id="7" name="직사각형 6"/>
          <p:cNvSpPr/>
          <p:nvPr/>
        </p:nvSpPr>
        <p:spPr>
          <a:xfrm>
            <a:off x="2970732" y="3653570"/>
            <a:ext cx="648072" cy="216024"/>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pic>
        <p:nvPicPr>
          <p:cNvPr id="8" name="그림 7"/>
          <p:cNvPicPr>
            <a:picLocks noChangeAspect="1"/>
          </p:cNvPicPr>
          <p:nvPr/>
        </p:nvPicPr>
        <p:blipFill>
          <a:blip r:embed="rId3"/>
          <a:stretch>
            <a:fillRect/>
          </a:stretch>
        </p:blipFill>
        <p:spPr>
          <a:xfrm>
            <a:off x="4572000" y="1484784"/>
            <a:ext cx="4397127" cy="2209800"/>
          </a:xfrm>
          <a:prstGeom prst="rect">
            <a:avLst/>
          </a:prstGeom>
        </p:spPr>
      </p:pic>
      <p:sp>
        <p:nvSpPr>
          <p:cNvPr id="9" name="직사각형 8"/>
          <p:cNvSpPr/>
          <p:nvPr/>
        </p:nvSpPr>
        <p:spPr>
          <a:xfrm>
            <a:off x="4644008" y="2924944"/>
            <a:ext cx="2520280" cy="216024"/>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0" name="직사각형 9"/>
          <p:cNvSpPr/>
          <p:nvPr/>
        </p:nvSpPr>
        <p:spPr>
          <a:xfrm>
            <a:off x="7308304" y="2924944"/>
            <a:ext cx="576064" cy="216024"/>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Tree>
    <p:extLst>
      <p:ext uri="{BB962C8B-B14F-4D97-AF65-F5344CB8AC3E}">
        <p14:creationId xmlns:p14="http://schemas.microsoft.com/office/powerpoint/2010/main" val="281142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C0553972-61F4-4EDE-BEE9-8CB353D0C780}" type="slidenum">
              <a:rPr lang="ko-KR" altLang="en-US" smtClean="0"/>
              <a:pPr/>
              <a:t>18</a:t>
            </a:fld>
            <a:endParaRPr lang="ko-KR" altLang="en-US" dirty="0"/>
          </a:p>
        </p:txBody>
      </p:sp>
      <p:sp>
        <p:nvSpPr>
          <p:cNvPr id="4" name="제목 3"/>
          <p:cNvSpPr>
            <a:spLocks noGrp="1"/>
          </p:cNvSpPr>
          <p:nvPr>
            <p:ph type="ctrTitle"/>
          </p:nvPr>
        </p:nvSpPr>
        <p:spPr/>
        <p:txBody>
          <a:bodyPr/>
          <a:lstStyle/>
          <a:p>
            <a:pPr algn="ctr"/>
            <a:r>
              <a:rPr lang="en-US" altLang="ko-KR" dirty="0" smtClean="0"/>
              <a:t>Arduino Programming</a:t>
            </a:r>
            <a:endParaRPr lang="ko-KR" altLang="en-US" dirty="0"/>
          </a:p>
        </p:txBody>
      </p:sp>
    </p:spTree>
    <p:extLst>
      <p:ext uri="{BB962C8B-B14F-4D97-AF65-F5344CB8AC3E}">
        <p14:creationId xmlns:p14="http://schemas.microsoft.com/office/powerpoint/2010/main" val="4515973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Procedure of Arduino Programming</a:t>
            </a:r>
            <a:endParaRPr lang="ko-KR" altLang="en-US" dirty="0"/>
          </a:p>
        </p:txBody>
      </p:sp>
      <p:sp>
        <p:nvSpPr>
          <p:cNvPr id="3" name="내용 개체 틀 2"/>
          <p:cNvSpPr>
            <a:spLocks noGrp="1"/>
          </p:cNvSpPr>
          <p:nvPr>
            <p:ph idx="1"/>
          </p:nvPr>
        </p:nvSpPr>
        <p:spPr/>
        <p:txBody>
          <a:bodyPr/>
          <a:lstStyle/>
          <a:p>
            <a:r>
              <a:rPr lang="en-US" altLang="ko-KR" dirty="0" smtClean="0"/>
              <a:t>3 steps to make your own Arduino program</a:t>
            </a:r>
          </a:p>
          <a:p>
            <a:pPr lvl="1"/>
            <a:r>
              <a:rPr lang="en-US" altLang="ko-KR" dirty="0" smtClean="0"/>
              <a:t>1. Make an Arduino source program using Arduino IDE tool</a:t>
            </a:r>
          </a:p>
          <a:p>
            <a:pPr lvl="1"/>
            <a:r>
              <a:rPr lang="en-US" altLang="ko-KR" dirty="0" smtClean="0"/>
              <a:t>2. Compile the source program</a:t>
            </a:r>
          </a:p>
          <a:p>
            <a:pPr lvl="1"/>
            <a:r>
              <a:rPr lang="en-US" altLang="ko-KR" dirty="0" smtClean="0"/>
              <a:t>3. Upload the source program to Arduino board </a:t>
            </a:r>
            <a:endParaRPr lang="ko-KR" altLang="en-US" dirty="0"/>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19</a:t>
            </a:fld>
            <a:endParaRPr lang="ko-KR" altLang="en-US" dirty="0"/>
          </a:p>
        </p:txBody>
      </p:sp>
      <p:pic>
        <p:nvPicPr>
          <p:cNvPr id="5" name="Picture 7" descr="http://arduino.cc/en/uploads/Guide/Arduino1Blink.png"/>
          <p:cNvPicPr>
            <a:picLocks noChangeAspect="1" noChangeArrowheads="1"/>
          </p:cNvPicPr>
          <p:nvPr/>
        </p:nvPicPr>
        <p:blipFill rotWithShape="1">
          <a:blip r:embed="rId2">
            <a:extLst>
              <a:ext uri="{28A0092B-C50C-407E-A947-70E740481C1C}">
                <a14:useLocalDpi xmlns:a14="http://schemas.microsoft.com/office/drawing/2010/main" val="0"/>
              </a:ext>
            </a:extLst>
          </a:blip>
          <a:srcRect l="6775" t="4639" r="8433" b="51819"/>
          <a:stretch/>
        </p:blipFill>
        <p:spPr bwMode="auto">
          <a:xfrm>
            <a:off x="1403648" y="2636912"/>
            <a:ext cx="6649964" cy="363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5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1" presetClass="exit" presetSubtype="0" fill="hold" nodeType="withEffect">
                                  <p:stCondLst>
                                    <p:cond delay="0"/>
                                  </p:stCondLst>
                                  <p:childTnLst>
                                    <p:set>
                                      <p:cBhvr>
                                        <p:cTn id="23" dur="1" fill="hold">
                                          <p:stCondLst>
                                            <p:cond delay="0"/>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4"/>
          <p:cNvSpPr>
            <a:spLocks noGrp="1"/>
          </p:cNvSpPr>
          <p:nvPr>
            <p:ph idx="1"/>
          </p:nvPr>
        </p:nvSpPr>
        <p:spPr/>
        <p:txBody>
          <a:bodyPr>
            <a:normAutofit/>
          </a:bodyPr>
          <a:lstStyle/>
          <a:p>
            <a:pPr>
              <a:buFont typeface="Wingdings" pitchFamily="2" charset="2"/>
              <a:buChar char="§"/>
            </a:pPr>
            <a:r>
              <a:rPr lang="en-US" altLang="ko-KR" dirty="0" err="1" smtClean="0"/>
              <a:t>IoT</a:t>
            </a:r>
            <a:endParaRPr lang="en-US" altLang="ko-KR" dirty="0" smtClean="0"/>
          </a:p>
          <a:p>
            <a:pPr>
              <a:buFont typeface="Wingdings" pitchFamily="2" charset="2"/>
              <a:buChar char="§"/>
            </a:pPr>
            <a:endParaRPr lang="en-US" altLang="ko-KR" dirty="0" smtClean="0"/>
          </a:p>
          <a:p>
            <a:pPr>
              <a:buFont typeface="Wingdings" pitchFamily="2" charset="2"/>
              <a:buChar char="§"/>
            </a:pPr>
            <a:r>
              <a:rPr lang="en-US" altLang="ko-KR" dirty="0" smtClean="0"/>
              <a:t>Arduino</a:t>
            </a:r>
          </a:p>
          <a:p>
            <a:pPr lvl="1">
              <a:buFont typeface="Wingdings" pitchFamily="2" charset="2"/>
              <a:buChar char="§"/>
            </a:pPr>
            <a:r>
              <a:rPr lang="en-US" altLang="ko-KR" dirty="0" smtClean="0"/>
              <a:t>What is Arduino?</a:t>
            </a:r>
          </a:p>
          <a:p>
            <a:pPr lvl="1">
              <a:buFont typeface="Wingdings" pitchFamily="2" charset="2"/>
              <a:buChar char="§"/>
            </a:pPr>
            <a:r>
              <a:rPr lang="en-US" altLang="ko-KR" dirty="0" smtClean="0"/>
              <a:t>Capability</a:t>
            </a:r>
          </a:p>
          <a:p>
            <a:pPr>
              <a:buFont typeface="Wingdings" pitchFamily="2" charset="2"/>
              <a:buChar char="§"/>
            </a:pPr>
            <a:endParaRPr lang="en-US" altLang="ko-KR" dirty="0" smtClean="0"/>
          </a:p>
          <a:p>
            <a:pPr>
              <a:buFont typeface="Wingdings" pitchFamily="2" charset="2"/>
              <a:buChar char="§"/>
            </a:pPr>
            <a:r>
              <a:rPr lang="en-US" altLang="ko-KR" dirty="0" smtClean="0"/>
              <a:t>Installing Arduino IDE Tool</a:t>
            </a:r>
          </a:p>
          <a:p>
            <a:pPr>
              <a:buFont typeface="Wingdings" pitchFamily="2" charset="2"/>
              <a:buChar char="§"/>
            </a:pPr>
            <a:endParaRPr lang="en-US" altLang="ko-KR" dirty="0" smtClean="0"/>
          </a:p>
          <a:p>
            <a:pPr>
              <a:buFont typeface="Wingdings" pitchFamily="2" charset="2"/>
              <a:buChar char="§"/>
            </a:pPr>
            <a:r>
              <a:rPr lang="en-US" altLang="ko-KR" dirty="0" smtClean="0"/>
              <a:t>Arduino Programming</a:t>
            </a:r>
          </a:p>
          <a:p>
            <a:pPr lvl="1">
              <a:buFont typeface="Wingdings" pitchFamily="2" charset="2"/>
              <a:buChar char="§"/>
            </a:pPr>
            <a:r>
              <a:rPr lang="en-US" altLang="ko-KR" dirty="0" smtClean="0"/>
              <a:t>Sketch</a:t>
            </a:r>
          </a:p>
          <a:p>
            <a:pPr lvl="1">
              <a:buFont typeface="Wingdings" pitchFamily="2" charset="2"/>
              <a:buChar char="§"/>
            </a:pPr>
            <a:r>
              <a:rPr lang="en-US" altLang="ko-KR" dirty="0" smtClean="0"/>
              <a:t>Examples</a:t>
            </a:r>
          </a:p>
          <a:p>
            <a:pPr lvl="1">
              <a:buFont typeface="Wingdings" pitchFamily="2" charset="2"/>
              <a:buChar char="§"/>
            </a:pPr>
            <a:endParaRPr lang="en-US" altLang="ko-KR" dirty="0"/>
          </a:p>
          <a:p>
            <a:pPr>
              <a:buFont typeface="Wingdings" pitchFamily="2" charset="2"/>
              <a:buChar char="§"/>
            </a:pPr>
            <a:r>
              <a:rPr lang="en-US" altLang="ko-KR" dirty="0" smtClean="0"/>
              <a:t>Practice</a:t>
            </a:r>
          </a:p>
          <a:p>
            <a:pPr lvl="1">
              <a:buFont typeface="Wingdings" pitchFamily="2" charset="2"/>
              <a:buChar char="§"/>
            </a:pPr>
            <a:endParaRPr lang="en-US" altLang="ko-KR" dirty="0" smtClean="0"/>
          </a:p>
          <a:p>
            <a:pPr lvl="1">
              <a:buFont typeface="Wingdings" pitchFamily="2" charset="2"/>
              <a:buChar char="§"/>
            </a:pPr>
            <a:endParaRPr lang="en-US" altLang="ko-KR" dirty="0"/>
          </a:p>
        </p:txBody>
      </p:sp>
      <p:sp>
        <p:nvSpPr>
          <p:cNvPr id="3" name="슬라이드 번호 개체 틀 2"/>
          <p:cNvSpPr>
            <a:spLocks noGrp="1"/>
          </p:cNvSpPr>
          <p:nvPr>
            <p:ph type="sldNum" sz="quarter" idx="12"/>
          </p:nvPr>
        </p:nvSpPr>
        <p:spPr/>
        <p:txBody>
          <a:bodyPr/>
          <a:lstStyle/>
          <a:p>
            <a:fld id="{C0553972-61F4-4EDE-BEE9-8CB353D0C780}" type="slidenum">
              <a:rPr lang="ko-KR" altLang="en-US" smtClean="0"/>
              <a:pPr/>
              <a:t>2</a:t>
            </a:fld>
            <a:endParaRPr lang="ko-KR" altLang="en-US" dirty="0"/>
          </a:p>
        </p:txBody>
      </p:sp>
    </p:spTree>
    <p:extLst>
      <p:ext uri="{BB962C8B-B14F-4D97-AF65-F5344CB8AC3E}">
        <p14:creationId xmlns:p14="http://schemas.microsoft.com/office/powerpoint/2010/main" val="2882745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Arduino Sketch</a:t>
            </a:r>
            <a:endParaRPr lang="ko-KR" altLang="en-US" dirty="0"/>
          </a:p>
        </p:txBody>
      </p:sp>
      <p:sp>
        <p:nvSpPr>
          <p:cNvPr id="3" name="내용 개체 틀 2"/>
          <p:cNvSpPr>
            <a:spLocks noGrp="1"/>
          </p:cNvSpPr>
          <p:nvPr>
            <p:ph idx="1"/>
          </p:nvPr>
        </p:nvSpPr>
        <p:spPr>
          <a:xfrm>
            <a:off x="3491880" y="1142984"/>
            <a:ext cx="5652120" cy="5357850"/>
          </a:xfrm>
        </p:spPr>
        <p:txBody>
          <a:bodyPr>
            <a:normAutofit fontScale="92500" lnSpcReduction="10000"/>
          </a:bodyPr>
          <a:lstStyle/>
          <a:p>
            <a:r>
              <a:rPr lang="en-US" altLang="ko-KR" dirty="0" smtClean="0"/>
              <a:t>Global variables</a:t>
            </a:r>
          </a:p>
          <a:p>
            <a:pPr lvl="1"/>
            <a:r>
              <a:rPr lang="en-US" altLang="ko-KR" u="sng" dirty="0" smtClean="0"/>
              <a:t>Declare variables at top</a:t>
            </a:r>
          </a:p>
          <a:p>
            <a:pPr lvl="1"/>
            <a:endParaRPr lang="en-US" altLang="ko-KR" dirty="0"/>
          </a:p>
          <a:p>
            <a:r>
              <a:rPr lang="en-US" altLang="ko-KR" dirty="0" smtClean="0"/>
              <a:t>Setup()</a:t>
            </a:r>
          </a:p>
          <a:p>
            <a:pPr lvl="1"/>
            <a:r>
              <a:rPr lang="en-US" altLang="ko-KR" u="sng" dirty="0" smtClean="0"/>
              <a:t>Initialize H/W, Run once at beginning</a:t>
            </a:r>
          </a:p>
          <a:p>
            <a:pPr lvl="1"/>
            <a:r>
              <a:rPr lang="en-US" altLang="ko-KR" dirty="0" err="1" smtClean="0"/>
              <a:t>pinMode</a:t>
            </a:r>
            <a:r>
              <a:rPr lang="en-US" altLang="ko-KR" dirty="0"/>
              <a:t>() </a:t>
            </a:r>
            <a:r>
              <a:rPr lang="en-US" altLang="ko-KR" dirty="0" smtClean="0"/>
              <a:t>- set </a:t>
            </a:r>
            <a:r>
              <a:rPr lang="en-US" altLang="ko-KR" dirty="0"/>
              <a:t>a pin as </a:t>
            </a:r>
            <a:r>
              <a:rPr lang="en-US" altLang="ko-KR" dirty="0" smtClean="0"/>
              <a:t>input or </a:t>
            </a:r>
            <a:r>
              <a:rPr lang="en-US" altLang="ko-KR" dirty="0"/>
              <a:t>output</a:t>
            </a:r>
            <a:endParaRPr lang="en-US" altLang="ko-KR" dirty="0" smtClean="0"/>
          </a:p>
          <a:p>
            <a:pPr lvl="1"/>
            <a:r>
              <a:rPr lang="en-US" altLang="ko-KR" dirty="0" err="1" smtClean="0"/>
              <a:t>Serial.Begin</a:t>
            </a:r>
            <a:r>
              <a:rPr lang="en-US" altLang="ko-KR" dirty="0"/>
              <a:t>() - setup to t</a:t>
            </a:r>
            <a:r>
              <a:rPr lang="en-US" altLang="ko-KR" dirty="0" smtClean="0"/>
              <a:t>erminal</a:t>
            </a:r>
          </a:p>
          <a:p>
            <a:pPr lvl="1"/>
            <a:endParaRPr lang="en-US" altLang="ko-KR" dirty="0"/>
          </a:p>
          <a:p>
            <a:r>
              <a:rPr lang="en-US" altLang="ko-KR" dirty="0" smtClean="0"/>
              <a:t>Loop()</a:t>
            </a:r>
          </a:p>
          <a:p>
            <a:pPr lvl="1"/>
            <a:r>
              <a:rPr lang="en-US" altLang="ko-KR" u="sng" dirty="0" smtClean="0"/>
              <a:t>Run repeatedly after setup</a:t>
            </a:r>
          </a:p>
          <a:p>
            <a:pPr lvl="1"/>
            <a:r>
              <a:rPr lang="en-US" altLang="ko-KR" dirty="0" err="1"/>
              <a:t>digitalWrite</a:t>
            </a:r>
            <a:r>
              <a:rPr lang="en-US" altLang="ko-KR" dirty="0"/>
              <a:t>() – set a digital pin high/low</a:t>
            </a:r>
          </a:p>
          <a:p>
            <a:pPr lvl="1"/>
            <a:r>
              <a:rPr lang="en-US" altLang="ko-KR" dirty="0" err="1"/>
              <a:t>digitalRead</a:t>
            </a:r>
            <a:r>
              <a:rPr lang="en-US" altLang="ko-KR" dirty="0"/>
              <a:t>() – read a digital pin’s state</a:t>
            </a:r>
          </a:p>
          <a:p>
            <a:pPr lvl="1"/>
            <a:r>
              <a:rPr lang="en-US" altLang="ko-KR" dirty="0" err="1"/>
              <a:t>analogRead</a:t>
            </a:r>
            <a:r>
              <a:rPr lang="en-US" altLang="ko-KR" dirty="0"/>
              <a:t>() – read an analog pin</a:t>
            </a:r>
          </a:p>
          <a:p>
            <a:pPr lvl="1"/>
            <a:r>
              <a:rPr lang="en-US" altLang="ko-KR" dirty="0" err="1"/>
              <a:t>analogWrite</a:t>
            </a:r>
            <a:r>
              <a:rPr lang="en-US" altLang="ko-KR" dirty="0"/>
              <a:t>() – write an </a:t>
            </a:r>
            <a:r>
              <a:rPr lang="en-US" altLang="ko-KR" dirty="0" smtClean="0"/>
              <a:t>analog PWM value</a:t>
            </a:r>
            <a:endParaRPr lang="en-US" altLang="ko-KR" dirty="0"/>
          </a:p>
          <a:p>
            <a:pPr lvl="1"/>
            <a:r>
              <a:rPr lang="en-US" altLang="ko-KR" dirty="0"/>
              <a:t>delay() – wait an amount of </a:t>
            </a:r>
            <a:r>
              <a:rPr lang="en-US" altLang="ko-KR" dirty="0" smtClean="0"/>
              <a:t>time</a:t>
            </a:r>
            <a:endParaRPr lang="en-US" altLang="ko-KR" dirty="0"/>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20</a:t>
            </a:fld>
            <a:endParaRPr lang="ko-KR" altLang="en-US"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275" y="1268760"/>
            <a:ext cx="2955447" cy="5184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820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Arduino Main routine (main.cpp)</a:t>
            </a:r>
            <a:endParaRPr lang="ko-KR" altLang="en-US" dirty="0"/>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21</a:t>
            </a:fld>
            <a:endParaRPr lang="ko-KR"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484784"/>
            <a:ext cx="4653491"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2117"/>
          <a:stretch/>
        </p:blipFill>
        <p:spPr bwMode="auto">
          <a:xfrm>
            <a:off x="461275" y="2415396"/>
            <a:ext cx="2955447" cy="4037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a:xfrm>
            <a:off x="4716016" y="3753036"/>
            <a:ext cx="1368152" cy="3960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화살표 연결선 8"/>
          <p:cNvCxnSpPr/>
          <p:nvPr/>
        </p:nvCxnSpPr>
        <p:spPr>
          <a:xfrm flipH="1" flipV="1">
            <a:off x="3416722" y="3212976"/>
            <a:ext cx="1299294" cy="738082"/>
          </a:xfrm>
          <a:prstGeom prst="straightConnector1">
            <a:avLst/>
          </a:prstGeom>
          <a:ln w="38100">
            <a:solidFill>
              <a:srgbClr val="FF0000"/>
            </a:solidFill>
            <a:prstDash val="dash"/>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2" name="직사각형 11"/>
          <p:cNvSpPr/>
          <p:nvPr/>
        </p:nvSpPr>
        <p:spPr>
          <a:xfrm>
            <a:off x="5508104" y="4476011"/>
            <a:ext cx="1102609" cy="321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직선 화살표 연결선 10"/>
          <p:cNvCxnSpPr/>
          <p:nvPr/>
        </p:nvCxnSpPr>
        <p:spPr>
          <a:xfrm flipH="1">
            <a:off x="3491880" y="4636581"/>
            <a:ext cx="2016224" cy="448603"/>
          </a:xfrm>
          <a:prstGeom prst="straightConnector1">
            <a:avLst/>
          </a:prstGeom>
          <a:ln w="38100">
            <a:solidFill>
              <a:srgbClr val="FF0000"/>
            </a:solidFill>
            <a:prstDash val="dash"/>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156176" y="1484784"/>
            <a:ext cx="2880320" cy="369332"/>
          </a:xfrm>
          <a:prstGeom prst="rect">
            <a:avLst/>
          </a:prstGeom>
          <a:noFill/>
        </p:spPr>
        <p:txBody>
          <a:bodyPr wrap="square" rtlCol="0">
            <a:spAutoFit/>
          </a:bodyPr>
          <a:lstStyle/>
          <a:p>
            <a:pPr algn="ctr"/>
            <a:r>
              <a:rPr lang="en-US" altLang="ko-KR" u="sng" dirty="0" smtClean="0"/>
              <a:t>System </a:t>
            </a:r>
            <a:r>
              <a:rPr lang="en-US" altLang="ko-KR" u="sng" dirty="0" err="1" smtClean="0"/>
              <a:t>initializatiONcode</a:t>
            </a:r>
            <a:endParaRPr lang="ko-KR" altLang="en-US" u="sng" dirty="0"/>
          </a:p>
        </p:txBody>
      </p:sp>
      <p:cxnSp>
        <p:nvCxnSpPr>
          <p:cNvPr id="15" name="직선 화살표 연결선 14"/>
          <p:cNvCxnSpPr/>
          <p:nvPr/>
        </p:nvCxnSpPr>
        <p:spPr>
          <a:xfrm flipH="1">
            <a:off x="5652120" y="1669450"/>
            <a:ext cx="504056" cy="319390"/>
          </a:xfrm>
          <a:prstGeom prst="straightConnector1">
            <a:avLst/>
          </a:prstGeom>
          <a:ln w="38100">
            <a:solidFill>
              <a:srgbClr val="FF0000"/>
            </a:solidFill>
            <a:prstDash val="dash"/>
            <a:headEnd type="none"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3199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Arduino Sketch </a:t>
            </a:r>
            <a:r>
              <a:rPr lang="en-US" altLang="ko-KR" dirty="0" smtClean="0"/>
              <a:t>Example</a:t>
            </a:r>
            <a:endParaRPr lang="ko-KR" altLang="en-US" dirty="0"/>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22</a:t>
            </a:fld>
            <a:endParaRPr lang="ko-KR" altLang="en-US" dirty="0"/>
          </a:p>
        </p:txBody>
      </p:sp>
      <p:pic>
        <p:nvPicPr>
          <p:cNvPr id="5" name="Picture 2" descr="arduino uno에 대한 이미지 검색결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1135792"/>
            <a:ext cx="3643461" cy="2948620"/>
          </a:xfrm>
          <a:prstGeom prst="rect">
            <a:avLst/>
          </a:prstGeom>
          <a:noFill/>
          <a:extLst>
            <a:ext uri="{909E8E84-426E-40DD-AFC4-6F175D3DCCD1}">
              <a14:hiddenFill xmlns:a14="http://schemas.microsoft.com/office/drawing/2010/main">
                <a:solidFill>
                  <a:srgbClr val="FFFFFF"/>
                </a:solidFill>
              </a14:hiddenFill>
            </a:ext>
          </a:extLst>
        </p:spPr>
      </p:pic>
      <p:sp>
        <p:nvSpPr>
          <p:cNvPr id="6" name="직사각형 5"/>
          <p:cNvSpPr/>
          <p:nvPr/>
        </p:nvSpPr>
        <p:spPr>
          <a:xfrm>
            <a:off x="7008417" y="1826594"/>
            <a:ext cx="262063" cy="187884"/>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pic>
        <p:nvPicPr>
          <p:cNvPr id="9" name="Picture 2" descr="http://arduino.cc/en/uploads/Guide/Arduino1Blink.png"/>
          <p:cNvPicPr>
            <a:picLocks noChangeAspect="1" noChangeArrowheads="1"/>
          </p:cNvPicPr>
          <p:nvPr/>
        </p:nvPicPr>
        <p:blipFill rotWithShape="1">
          <a:blip r:embed="rId3">
            <a:extLst>
              <a:ext uri="{28A0092B-C50C-407E-A947-70E740481C1C}">
                <a14:useLocalDpi xmlns:a14="http://schemas.microsoft.com/office/drawing/2010/main" val="0"/>
              </a:ext>
            </a:extLst>
          </a:blip>
          <a:srcRect l="6895" t="4438" r="8807" b="28624"/>
          <a:stretch/>
        </p:blipFill>
        <p:spPr bwMode="auto">
          <a:xfrm>
            <a:off x="264966" y="1135792"/>
            <a:ext cx="5184576" cy="5256584"/>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p:cNvSpPr/>
          <p:nvPr/>
        </p:nvSpPr>
        <p:spPr>
          <a:xfrm>
            <a:off x="7109373" y="1412776"/>
            <a:ext cx="144015" cy="360040"/>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Tree>
    <p:extLst>
      <p:ext uri="{BB962C8B-B14F-4D97-AF65-F5344CB8AC3E}">
        <p14:creationId xmlns:p14="http://schemas.microsoft.com/office/powerpoint/2010/main" val="869944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5"/>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23</a:t>
            </a:fld>
            <a:endParaRPr lang="ko-KR" altLang="en-US" dirty="0"/>
          </a:p>
        </p:txBody>
      </p:sp>
      <p:sp>
        <p:nvSpPr>
          <p:cNvPr id="5" name="제목 4"/>
          <p:cNvSpPr>
            <a:spLocks noGrp="1"/>
          </p:cNvSpPr>
          <p:nvPr>
            <p:ph type="ctrTitle"/>
          </p:nvPr>
        </p:nvSpPr>
        <p:spPr/>
        <p:txBody>
          <a:bodyPr/>
          <a:lstStyle/>
          <a:p>
            <a:r>
              <a:rPr lang="en-US" altLang="ko-KR" dirty="0" smtClean="0"/>
              <a:t>Practice</a:t>
            </a:r>
            <a:endParaRPr lang="ko-KR" altLang="en-US" dirty="0"/>
          </a:p>
        </p:txBody>
      </p:sp>
    </p:spTree>
    <p:extLst>
      <p:ext uri="{BB962C8B-B14F-4D97-AF65-F5344CB8AC3E}">
        <p14:creationId xmlns:p14="http://schemas.microsoft.com/office/powerpoint/2010/main" val="38394500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dirty="0" smtClean="0"/>
              <a:t>Practice #1 – Basic LED control</a:t>
            </a:r>
            <a:endParaRPr lang="ko-KR" altLang="en-US" dirty="0"/>
          </a:p>
        </p:txBody>
      </p:sp>
      <p:sp>
        <p:nvSpPr>
          <p:cNvPr id="6" name="내용 개체 틀 5"/>
          <p:cNvSpPr>
            <a:spLocks noGrp="1"/>
          </p:cNvSpPr>
          <p:nvPr>
            <p:ph idx="1"/>
          </p:nvPr>
        </p:nvSpPr>
        <p:spPr/>
        <p:txBody>
          <a:bodyPr/>
          <a:lstStyle/>
          <a:p>
            <a:r>
              <a:rPr lang="en-US" altLang="ko-KR" dirty="0" smtClean="0"/>
              <a:t>Control the LED blink period</a:t>
            </a:r>
          </a:p>
          <a:p>
            <a:pPr lvl="1"/>
            <a:r>
              <a:rPr lang="en-US" altLang="ko-KR" b="1" dirty="0" smtClean="0"/>
              <a:t>Step 1: </a:t>
            </a:r>
            <a:r>
              <a:rPr lang="en-US" altLang="ko-KR" dirty="0" smtClean="0"/>
              <a:t>LED ON– 500ms, LED OFF – 500ms for 5 seconds</a:t>
            </a:r>
          </a:p>
          <a:p>
            <a:pPr lvl="1"/>
            <a:r>
              <a:rPr lang="en-US" altLang="ko-KR" b="1" dirty="0" smtClean="0"/>
              <a:t>Step 2:</a:t>
            </a:r>
            <a:r>
              <a:rPr lang="en-US" altLang="ko-KR" dirty="0"/>
              <a:t> </a:t>
            </a:r>
            <a:r>
              <a:rPr lang="en-US" altLang="ko-KR" dirty="0" smtClean="0"/>
              <a:t>Then, LED ON– 250ms</a:t>
            </a:r>
            <a:r>
              <a:rPr lang="en-US" altLang="ko-KR" dirty="0"/>
              <a:t>, LED </a:t>
            </a:r>
            <a:r>
              <a:rPr lang="en-US" altLang="ko-KR" dirty="0" smtClean="0"/>
              <a:t>OFF </a:t>
            </a:r>
            <a:r>
              <a:rPr lang="en-US" altLang="ko-KR" dirty="0"/>
              <a:t>– </a:t>
            </a:r>
            <a:r>
              <a:rPr lang="en-US" altLang="ko-KR" dirty="0" smtClean="0"/>
              <a:t>250ms </a:t>
            </a:r>
            <a:r>
              <a:rPr lang="en-US" altLang="ko-KR" dirty="0"/>
              <a:t>for </a:t>
            </a:r>
            <a:r>
              <a:rPr lang="en-US" altLang="ko-KR" dirty="0" smtClean="0"/>
              <a:t>next 5 seconds</a:t>
            </a:r>
          </a:p>
          <a:p>
            <a:pPr lvl="1"/>
            <a:r>
              <a:rPr lang="en-US" altLang="ko-KR" b="1" dirty="0" smtClean="0"/>
              <a:t>Step 3: </a:t>
            </a:r>
            <a:r>
              <a:rPr lang="en-US" altLang="ko-KR" dirty="0" smtClean="0"/>
              <a:t>Then, LED ON– 125ms</a:t>
            </a:r>
            <a:r>
              <a:rPr lang="en-US" altLang="ko-KR" dirty="0"/>
              <a:t>, LED </a:t>
            </a:r>
            <a:r>
              <a:rPr lang="en-US" altLang="ko-KR" dirty="0" smtClean="0"/>
              <a:t>OFF </a:t>
            </a:r>
            <a:r>
              <a:rPr lang="en-US" altLang="ko-KR" dirty="0"/>
              <a:t>– </a:t>
            </a:r>
            <a:r>
              <a:rPr lang="en-US" altLang="ko-KR" dirty="0" smtClean="0"/>
              <a:t>125ms </a:t>
            </a:r>
            <a:r>
              <a:rPr lang="en-US" altLang="ko-KR" dirty="0"/>
              <a:t>for </a:t>
            </a:r>
            <a:r>
              <a:rPr lang="en-US" altLang="ko-KR" dirty="0" smtClean="0"/>
              <a:t>next 5 seconds</a:t>
            </a:r>
          </a:p>
          <a:p>
            <a:pPr marL="448056" lvl="1" indent="0">
              <a:buNone/>
            </a:pPr>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r>
              <a:rPr lang="en-US" altLang="ko-KR" dirty="0" smtClean="0"/>
              <a:t>Hint: Use iteration statement (ex. while, for, etc.) </a:t>
            </a:r>
            <a:endParaRPr lang="en-US" altLang="ko-KR" dirty="0"/>
          </a:p>
        </p:txBody>
      </p:sp>
      <p:sp>
        <p:nvSpPr>
          <p:cNvPr id="3" name="슬라이드 번호 개체 틀 2"/>
          <p:cNvSpPr>
            <a:spLocks noGrp="1"/>
          </p:cNvSpPr>
          <p:nvPr>
            <p:ph type="sldNum" sz="quarter" idx="12"/>
          </p:nvPr>
        </p:nvSpPr>
        <p:spPr/>
        <p:txBody>
          <a:bodyPr/>
          <a:lstStyle/>
          <a:p>
            <a:fld id="{C0553972-61F4-4EDE-BEE9-8CB353D0C780}" type="slidenum">
              <a:rPr lang="ko-KR" altLang="en-US" smtClean="0"/>
              <a:pPr/>
              <a:t>24</a:t>
            </a:fld>
            <a:endParaRPr lang="ko-KR" altLang="en-US" dirty="0"/>
          </a:p>
        </p:txBody>
      </p:sp>
      <p:pic>
        <p:nvPicPr>
          <p:cNvPr id="2" name="그림 1"/>
          <p:cNvPicPr>
            <a:picLocks noChangeAspect="1"/>
          </p:cNvPicPr>
          <p:nvPr/>
        </p:nvPicPr>
        <p:blipFill>
          <a:blip r:embed="rId2"/>
          <a:stretch>
            <a:fillRect/>
          </a:stretch>
        </p:blipFill>
        <p:spPr>
          <a:xfrm>
            <a:off x="2088296" y="3501008"/>
            <a:ext cx="5039044" cy="1728192"/>
          </a:xfrm>
          <a:prstGeom prst="rect">
            <a:avLst/>
          </a:prstGeom>
        </p:spPr>
      </p:pic>
    </p:spTree>
    <p:extLst>
      <p:ext uri="{BB962C8B-B14F-4D97-AF65-F5344CB8AC3E}">
        <p14:creationId xmlns:p14="http://schemas.microsoft.com/office/powerpoint/2010/main" val="27334790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normAutofit/>
          </a:bodyPr>
          <a:lstStyle/>
          <a:p>
            <a:r>
              <a:rPr lang="en-US" altLang="ko-KR" sz="3200" dirty="0" smtClean="0"/>
              <a:t>Practice #2 – Control LED with Button (1/2)</a:t>
            </a:r>
            <a:endParaRPr lang="ko-KR" altLang="en-US" sz="3200" dirty="0"/>
          </a:p>
        </p:txBody>
      </p:sp>
      <p:sp>
        <p:nvSpPr>
          <p:cNvPr id="6" name="내용 개체 틀 5"/>
          <p:cNvSpPr>
            <a:spLocks noGrp="1"/>
          </p:cNvSpPr>
          <p:nvPr>
            <p:ph idx="1"/>
          </p:nvPr>
        </p:nvSpPr>
        <p:spPr/>
        <p:txBody>
          <a:bodyPr/>
          <a:lstStyle/>
          <a:p>
            <a:r>
              <a:rPr lang="en-US" altLang="ko-KR" dirty="0" smtClean="0"/>
              <a:t>Turn on </a:t>
            </a:r>
            <a:r>
              <a:rPr lang="en-US" altLang="ko-KR" dirty="0"/>
              <a:t>the LED </a:t>
            </a:r>
            <a:r>
              <a:rPr lang="en-US" altLang="ko-KR" dirty="0" smtClean="0"/>
              <a:t>using Button</a:t>
            </a:r>
          </a:p>
          <a:p>
            <a:pPr lvl="1"/>
            <a:r>
              <a:rPr lang="en-US" altLang="ko-KR" b="1" dirty="0" smtClean="0"/>
              <a:t>Step 1: </a:t>
            </a:r>
            <a:r>
              <a:rPr lang="en-US" altLang="ko-KR" dirty="0"/>
              <a:t>Connect </a:t>
            </a:r>
            <a:r>
              <a:rPr lang="en-US" altLang="ko-KR" dirty="0" smtClean="0"/>
              <a:t>the button to </a:t>
            </a:r>
            <a:r>
              <a:rPr lang="en-US" altLang="ko-KR" dirty="0"/>
              <a:t>Arduino</a:t>
            </a:r>
          </a:p>
          <a:p>
            <a:pPr lvl="2"/>
            <a:r>
              <a:rPr lang="en-US" altLang="ko-KR" dirty="0"/>
              <a:t>Connect Signal(S), Voltage(V), Ground(G) </a:t>
            </a:r>
            <a:r>
              <a:rPr lang="en-US" altLang="ko-KR" dirty="0" smtClean="0"/>
              <a:t>line</a:t>
            </a:r>
            <a:endParaRPr lang="en-US" altLang="ko-KR" dirty="0"/>
          </a:p>
        </p:txBody>
      </p:sp>
      <p:sp>
        <p:nvSpPr>
          <p:cNvPr id="3" name="슬라이드 번호 개체 틀 2"/>
          <p:cNvSpPr>
            <a:spLocks noGrp="1"/>
          </p:cNvSpPr>
          <p:nvPr>
            <p:ph type="sldNum" sz="quarter" idx="12"/>
          </p:nvPr>
        </p:nvSpPr>
        <p:spPr/>
        <p:txBody>
          <a:bodyPr/>
          <a:lstStyle/>
          <a:p>
            <a:fld id="{C0553972-61F4-4EDE-BEE9-8CB353D0C780}" type="slidenum">
              <a:rPr lang="ko-KR" altLang="en-US" smtClean="0"/>
              <a:pPr/>
              <a:t>25</a:t>
            </a:fld>
            <a:endParaRPr lang="ko-KR" altLang="en-US" dirty="0"/>
          </a:p>
        </p:txBody>
      </p:sp>
      <p:pic>
        <p:nvPicPr>
          <p:cNvPr id="11" name="그림 10"/>
          <p:cNvPicPr>
            <a:picLocks noChangeAspect="1"/>
          </p:cNvPicPr>
          <p:nvPr/>
        </p:nvPicPr>
        <p:blipFill>
          <a:blip r:embed="rId2"/>
          <a:stretch>
            <a:fillRect/>
          </a:stretch>
        </p:blipFill>
        <p:spPr>
          <a:xfrm>
            <a:off x="2907801" y="2354582"/>
            <a:ext cx="3614149" cy="4217690"/>
          </a:xfrm>
          <a:prstGeom prst="rect">
            <a:avLst/>
          </a:prstGeom>
        </p:spPr>
      </p:pic>
      <p:sp>
        <p:nvSpPr>
          <p:cNvPr id="12" name="직사각형 11"/>
          <p:cNvSpPr/>
          <p:nvPr/>
        </p:nvSpPr>
        <p:spPr>
          <a:xfrm>
            <a:off x="5508104" y="3933057"/>
            <a:ext cx="504056" cy="216024"/>
          </a:xfrm>
          <a:prstGeom prst="rect">
            <a:avLst/>
          </a:prstGeom>
          <a:noFill/>
          <a:ln w="28575" cmpd="sng">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4" name="직사각형 13"/>
          <p:cNvSpPr/>
          <p:nvPr/>
        </p:nvSpPr>
        <p:spPr>
          <a:xfrm>
            <a:off x="3347864" y="4463427"/>
            <a:ext cx="504056" cy="216024"/>
          </a:xfrm>
          <a:prstGeom prst="rect">
            <a:avLst/>
          </a:prstGeom>
          <a:noFill/>
          <a:ln w="28575" cmpd="sng">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5" name="직사각형 14"/>
          <p:cNvSpPr/>
          <p:nvPr/>
        </p:nvSpPr>
        <p:spPr>
          <a:xfrm>
            <a:off x="5580605" y="5434863"/>
            <a:ext cx="504056" cy="216024"/>
          </a:xfrm>
          <a:prstGeom prst="rect">
            <a:avLst/>
          </a:prstGeom>
          <a:noFill/>
          <a:ln w="28575" cmpd="sng">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Tree>
    <p:extLst>
      <p:ext uri="{BB962C8B-B14F-4D97-AF65-F5344CB8AC3E}">
        <p14:creationId xmlns:p14="http://schemas.microsoft.com/office/powerpoint/2010/main" val="7326318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normAutofit/>
          </a:bodyPr>
          <a:lstStyle/>
          <a:p>
            <a:r>
              <a:rPr lang="en-US" altLang="ko-KR" sz="3200" dirty="0"/>
              <a:t>Practice #2 – Control LED with Button </a:t>
            </a:r>
            <a:r>
              <a:rPr lang="en-US" altLang="ko-KR" sz="3200" dirty="0" smtClean="0"/>
              <a:t>(2/2</a:t>
            </a:r>
            <a:r>
              <a:rPr lang="en-US" altLang="ko-KR" sz="3200" dirty="0"/>
              <a:t>)</a:t>
            </a:r>
            <a:endParaRPr lang="ko-KR" altLang="en-US" dirty="0"/>
          </a:p>
        </p:txBody>
      </p:sp>
      <p:sp>
        <p:nvSpPr>
          <p:cNvPr id="6" name="내용 개체 틀 5"/>
          <p:cNvSpPr>
            <a:spLocks noGrp="1"/>
          </p:cNvSpPr>
          <p:nvPr>
            <p:ph idx="1"/>
          </p:nvPr>
        </p:nvSpPr>
        <p:spPr/>
        <p:txBody>
          <a:bodyPr/>
          <a:lstStyle/>
          <a:p>
            <a:r>
              <a:rPr lang="en-US" altLang="ko-KR" dirty="0" smtClean="0"/>
              <a:t>Turn on </a:t>
            </a:r>
            <a:r>
              <a:rPr lang="en-US" altLang="ko-KR" dirty="0"/>
              <a:t>the LED </a:t>
            </a:r>
            <a:r>
              <a:rPr lang="en-US" altLang="ko-KR" dirty="0" smtClean="0"/>
              <a:t>using Button</a:t>
            </a:r>
          </a:p>
          <a:p>
            <a:pPr lvl="1"/>
            <a:r>
              <a:rPr lang="en-US" altLang="ko-KR" b="1" dirty="0" smtClean="0"/>
              <a:t>Step 2: </a:t>
            </a:r>
            <a:r>
              <a:rPr lang="en-US" altLang="ko-KR" dirty="0" smtClean="0"/>
              <a:t>Turn on the LED when the button is pushed, and turn off the LED when the button is released</a:t>
            </a:r>
            <a:endParaRPr lang="en-US" altLang="ko-KR" b="1" dirty="0" smtClean="0"/>
          </a:p>
        </p:txBody>
      </p:sp>
      <p:sp>
        <p:nvSpPr>
          <p:cNvPr id="3" name="슬라이드 번호 개체 틀 2"/>
          <p:cNvSpPr>
            <a:spLocks noGrp="1"/>
          </p:cNvSpPr>
          <p:nvPr>
            <p:ph type="sldNum" sz="quarter" idx="12"/>
          </p:nvPr>
        </p:nvSpPr>
        <p:spPr/>
        <p:txBody>
          <a:bodyPr/>
          <a:lstStyle/>
          <a:p>
            <a:fld id="{C0553972-61F4-4EDE-BEE9-8CB353D0C780}" type="slidenum">
              <a:rPr lang="ko-KR" altLang="en-US" smtClean="0"/>
              <a:pPr/>
              <a:t>26</a:t>
            </a:fld>
            <a:endParaRPr lang="ko-KR" altLang="en-US" dirty="0"/>
          </a:p>
        </p:txBody>
      </p:sp>
      <p:pic>
        <p:nvPicPr>
          <p:cNvPr id="7" name="그림 6"/>
          <p:cNvPicPr>
            <a:picLocks noChangeAspect="1"/>
          </p:cNvPicPr>
          <p:nvPr/>
        </p:nvPicPr>
        <p:blipFill>
          <a:blip r:embed="rId2"/>
          <a:stretch>
            <a:fillRect/>
          </a:stretch>
        </p:blipFill>
        <p:spPr>
          <a:xfrm>
            <a:off x="727761" y="2564904"/>
            <a:ext cx="3888432" cy="3024336"/>
          </a:xfrm>
          <a:prstGeom prst="rect">
            <a:avLst/>
          </a:prstGeom>
        </p:spPr>
      </p:pic>
      <p:grpSp>
        <p:nvGrpSpPr>
          <p:cNvPr id="2" name="그룹 1"/>
          <p:cNvGrpSpPr/>
          <p:nvPr/>
        </p:nvGrpSpPr>
        <p:grpSpPr>
          <a:xfrm>
            <a:off x="4789487" y="2632007"/>
            <a:ext cx="3670945" cy="3095625"/>
            <a:chOff x="4644008" y="2996952"/>
            <a:chExt cx="3670945" cy="3095625"/>
          </a:xfrm>
        </p:grpSpPr>
        <p:pic>
          <p:nvPicPr>
            <p:cNvPr id="4" name="그림 3"/>
            <p:cNvPicPr>
              <a:picLocks noChangeAspect="1"/>
            </p:cNvPicPr>
            <p:nvPr/>
          </p:nvPicPr>
          <p:blipFill rotWithShape="1">
            <a:blip r:embed="rId3"/>
            <a:srcRect r="16399"/>
            <a:stretch/>
          </p:blipFill>
          <p:spPr>
            <a:xfrm>
              <a:off x="4644008" y="2996952"/>
              <a:ext cx="3670945" cy="3095625"/>
            </a:xfrm>
            <a:prstGeom prst="rect">
              <a:avLst/>
            </a:prstGeom>
          </p:spPr>
        </p:pic>
        <p:sp>
          <p:nvSpPr>
            <p:cNvPr id="8" name="직사각형 7"/>
            <p:cNvSpPr/>
            <p:nvPr/>
          </p:nvSpPr>
          <p:spPr>
            <a:xfrm>
              <a:off x="4801876" y="4077072"/>
              <a:ext cx="1354300" cy="216024"/>
            </a:xfrm>
            <a:prstGeom prst="rect">
              <a:avLst/>
            </a:prstGeom>
            <a:noFill/>
            <a:ln w="19050" cmpd="sng">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4932040" y="4437112"/>
              <a:ext cx="1512168" cy="360040"/>
            </a:xfrm>
            <a:prstGeom prst="rect">
              <a:avLst/>
            </a:prstGeom>
            <a:noFill/>
            <a:ln w="19050" cmpd="sng">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0" name="직사각형 9"/>
            <p:cNvSpPr/>
            <p:nvPr/>
          </p:nvSpPr>
          <p:spPr>
            <a:xfrm>
              <a:off x="4932040" y="5367549"/>
              <a:ext cx="1512168" cy="360040"/>
            </a:xfrm>
            <a:prstGeom prst="rect">
              <a:avLst/>
            </a:prstGeom>
            <a:noFill/>
            <a:ln w="19050" cmpd="sng">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spTree>
    <p:extLst>
      <p:ext uri="{BB962C8B-B14F-4D97-AF65-F5344CB8AC3E}">
        <p14:creationId xmlns:p14="http://schemas.microsoft.com/office/powerpoint/2010/main" val="31300216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C0553972-61F4-4EDE-BEE9-8CB353D0C780}" type="slidenum">
              <a:rPr lang="ko-KR" altLang="en-US" smtClean="0"/>
              <a:pPr/>
              <a:t>27</a:t>
            </a:fld>
            <a:endParaRPr lang="ko-KR" altLang="en-US" dirty="0"/>
          </a:p>
        </p:txBody>
      </p:sp>
      <p:sp>
        <p:nvSpPr>
          <p:cNvPr id="4" name="텍스트 개체 틀 3"/>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717988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5"/>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3</a:t>
            </a:fld>
            <a:endParaRPr lang="ko-KR" altLang="en-US" dirty="0"/>
          </a:p>
        </p:txBody>
      </p:sp>
      <p:sp>
        <p:nvSpPr>
          <p:cNvPr id="5" name="제목 4"/>
          <p:cNvSpPr>
            <a:spLocks noGrp="1"/>
          </p:cNvSpPr>
          <p:nvPr>
            <p:ph type="ctrTitle"/>
          </p:nvPr>
        </p:nvSpPr>
        <p:spPr/>
        <p:txBody>
          <a:bodyPr/>
          <a:lstStyle/>
          <a:p>
            <a:pPr algn="ctr"/>
            <a:r>
              <a:rPr lang="en-US" altLang="ko-KR" dirty="0" smtClean="0"/>
              <a:t>I</a:t>
            </a:r>
            <a:r>
              <a:rPr lang="en-US" altLang="ko-KR" dirty="0" smtClean="0"/>
              <a:t>nternet </a:t>
            </a:r>
            <a:r>
              <a:rPr lang="en-US" altLang="ko-KR" dirty="0" smtClean="0"/>
              <a:t>of Things</a:t>
            </a:r>
            <a:endParaRPr lang="ko-KR" altLang="en-US" dirty="0"/>
          </a:p>
        </p:txBody>
      </p:sp>
    </p:spTree>
    <p:extLst>
      <p:ext uri="{BB962C8B-B14F-4D97-AF65-F5344CB8AC3E}">
        <p14:creationId xmlns:p14="http://schemas.microsoft.com/office/powerpoint/2010/main" val="2569296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What is the </a:t>
            </a:r>
            <a:r>
              <a:rPr lang="en-US" altLang="ko-KR" dirty="0" err="1" smtClean="0"/>
              <a:t>IoT</a:t>
            </a:r>
            <a:endParaRPr lang="ko-KR" altLang="en-US" dirty="0"/>
          </a:p>
        </p:txBody>
      </p:sp>
      <p:sp>
        <p:nvSpPr>
          <p:cNvPr id="3" name="내용 개체 틀 2"/>
          <p:cNvSpPr>
            <a:spLocks noGrp="1"/>
          </p:cNvSpPr>
          <p:nvPr>
            <p:ph idx="1"/>
          </p:nvPr>
        </p:nvSpPr>
        <p:spPr/>
        <p:txBody>
          <a:bodyPr/>
          <a:lstStyle/>
          <a:p>
            <a:r>
              <a:rPr lang="en-US" altLang="ko-KR" dirty="0" err="1" smtClean="0"/>
              <a:t>IoT</a:t>
            </a:r>
            <a:r>
              <a:rPr lang="en-US" altLang="ko-KR" dirty="0" smtClean="0"/>
              <a:t> (Internet of Things)</a:t>
            </a:r>
          </a:p>
          <a:p>
            <a:pPr lvl="1"/>
            <a:r>
              <a:rPr lang="en-US" altLang="ko-KR" dirty="0" smtClean="0"/>
              <a:t>A network of uniquely identifiable </a:t>
            </a:r>
            <a:r>
              <a:rPr lang="en-US" altLang="ko-KR" u="sng" dirty="0" smtClean="0">
                <a:solidFill>
                  <a:srgbClr val="3399FF"/>
                </a:solidFill>
              </a:rPr>
              <a:t>“things”</a:t>
            </a:r>
            <a:r>
              <a:rPr lang="en-US" altLang="ko-KR" dirty="0" smtClean="0">
                <a:solidFill>
                  <a:srgbClr val="3399FF"/>
                </a:solidFill>
              </a:rPr>
              <a:t> </a:t>
            </a:r>
            <a:r>
              <a:rPr lang="en-US" altLang="ko-KR" dirty="0" smtClean="0"/>
              <a:t>that communicate </a:t>
            </a:r>
            <a:r>
              <a:rPr lang="en-US" altLang="ko-KR" u="sng" dirty="0" smtClean="0">
                <a:solidFill>
                  <a:srgbClr val="3399FF"/>
                </a:solidFill>
              </a:rPr>
              <a:t>without human interaction</a:t>
            </a:r>
            <a:r>
              <a:rPr lang="en-US" altLang="ko-KR" u="sng" dirty="0" smtClean="0"/>
              <a:t> </a:t>
            </a:r>
            <a:r>
              <a:rPr lang="en-US" altLang="ko-KR" dirty="0" smtClean="0"/>
              <a:t>using IP connectivity</a:t>
            </a:r>
          </a:p>
          <a:p>
            <a:pPr lvl="1"/>
            <a:endParaRPr lang="ko-KR" altLang="en-US" dirty="0"/>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4</a:t>
            </a:fld>
            <a:endParaRPr lang="ko-KR" altLang="en-US" dirty="0"/>
          </a:p>
        </p:txBody>
      </p:sp>
      <p:pic>
        <p:nvPicPr>
          <p:cNvPr id="1026" name="Picture 2" descr="home iot에 대한 이미지 검색결과"/>
          <p:cNvPicPr>
            <a:picLocks noChangeAspect="1" noChangeArrowheads="1"/>
          </p:cNvPicPr>
          <p:nvPr/>
        </p:nvPicPr>
        <p:blipFill rotWithShape="1">
          <a:blip r:embed="rId2">
            <a:extLst>
              <a:ext uri="{28A0092B-C50C-407E-A947-70E740481C1C}">
                <a14:useLocalDpi xmlns:a14="http://schemas.microsoft.com/office/drawing/2010/main" val="0"/>
              </a:ext>
            </a:extLst>
          </a:blip>
          <a:srcRect r="1307" b="1781"/>
          <a:stretch/>
        </p:blipFill>
        <p:spPr bwMode="auto">
          <a:xfrm>
            <a:off x="2410620" y="2708920"/>
            <a:ext cx="4608512" cy="3041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504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IoT’s</a:t>
            </a:r>
            <a:r>
              <a:rPr lang="en-US" altLang="ko-KR" dirty="0" smtClean="0"/>
              <a:t> Key components</a:t>
            </a:r>
            <a:endParaRPr lang="ko-KR" altLang="en-US" dirty="0"/>
          </a:p>
        </p:txBody>
      </p:sp>
      <p:sp>
        <p:nvSpPr>
          <p:cNvPr id="3" name="내용 개체 틀 2"/>
          <p:cNvSpPr>
            <a:spLocks noGrp="1"/>
          </p:cNvSpPr>
          <p:nvPr>
            <p:ph idx="1"/>
          </p:nvPr>
        </p:nvSpPr>
        <p:spPr/>
        <p:txBody>
          <a:bodyPr/>
          <a:lstStyle/>
          <a:p>
            <a:r>
              <a:rPr lang="en-US" altLang="ko-KR" dirty="0" smtClean="0"/>
              <a:t>The four key components for realization of the above </a:t>
            </a:r>
            <a:r>
              <a:rPr lang="en-US" altLang="ko-KR" dirty="0" err="1" smtClean="0"/>
              <a:t>IoT</a:t>
            </a:r>
            <a:r>
              <a:rPr lang="en-US" altLang="ko-KR" dirty="0" smtClean="0"/>
              <a:t> architecture</a:t>
            </a:r>
          </a:p>
          <a:p>
            <a:endParaRPr lang="ko-KR" altLang="en-US" dirty="0"/>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5</a:t>
            </a:fld>
            <a:endParaRPr lang="ko-KR" altLang="en-US" dirty="0"/>
          </a:p>
        </p:txBody>
      </p:sp>
      <p:pic>
        <p:nvPicPr>
          <p:cNvPr id="5" name="그림 4"/>
          <p:cNvPicPr>
            <a:picLocks noChangeAspect="1"/>
          </p:cNvPicPr>
          <p:nvPr/>
        </p:nvPicPr>
        <p:blipFill>
          <a:blip r:embed="rId2"/>
          <a:stretch>
            <a:fillRect/>
          </a:stretch>
        </p:blipFill>
        <p:spPr>
          <a:xfrm>
            <a:off x="1318289" y="1916832"/>
            <a:ext cx="6793174" cy="4331722"/>
          </a:xfrm>
          <a:prstGeom prst="rect">
            <a:avLst/>
          </a:prstGeom>
        </p:spPr>
      </p:pic>
    </p:spTree>
    <p:extLst>
      <p:ext uri="{BB962C8B-B14F-4D97-AF65-F5344CB8AC3E}">
        <p14:creationId xmlns:p14="http://schemas.microsoft.com/office/powerpoint/2010/main" val="615120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IoT</a:t>
            </a:r>
            <a:r>
              <a:rPr lang="en-US" altLang="ko-KR" dirty="0" smtClean="0"/>
              <a:t> Platform</a:t>
            </a:r>
            <a:endParaRPr lang="ko-KR" altLang="en-US" dirty="0"/>
          </a:p>
        </p:txBody>
      </p:sp>
      <p:sp>
        <p:nvSpPr>
          <p:cNvPr id="3" name="내용 개체 틀 2"/>
          <p:cNvSpPr>
            <a:spLocks noGrp="1"/>
          </p:cNvSpPr>
          <p:nvPr>
            <p:ph idx="1"/>
          </p:nvPr>
        </p:nvSpPr>
        <p:spPr/>
        <p:txBody>
          <a:bodyPr/>
          <a:lstStyle/>
          <a:p>
            <a:r>
              <a:rPr lang="en-US" altLang="ko-KR" dirty="0" smtClean="0"/>
              <a:t>Why is it needed?</a:t>
            </a:r>
          </a:p>
          <a:p>
            <a:pPr lvl="1"/>
            <a:r>
              <a:rPr lang="en-US" altLang="ko-KR" dirty="0" smtClean="0"/>
              <a:t>The architecture should be easy to implement and manage in a common method</a:t>
            </a:r>
          </a:p>
          <a:p>
            <a:pPr lvl="1"/>
            <a:endParaRPr lang="en-US" altLang="ko-KR" dirty="0"/>
          </a:p>
          <a:p>
            <a:endParaRPr lang="en-US" altLang="ko-KR" dirty="0" smtClean="0"/>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6</a:t>
            </a:fld>
            <a:endParaRPr lang="ko-KR" altLang="en-US" dirty="0"/>
          </a:p>
        </p:txBody>
      </p:sp>
      <p:pic>
        <p:nvPicPr>
          <p:cNvPr id="5" name="그림 4"/>
          <p:cNvPicPr>
            <a:picLocks noChangeAspect="1"/>
          </p:cNvPicPr>
          <p:nvPr/>
        </p:nvPicPr>
        <p:blipFill>
          <a:blip r:embed="rId2"/>
          <a:stretch>
            <a:fillRect/>
          </a:stretch>
        </p:blipFill>
        <p:spPr>
          <a:xfrm>
            <a:off x="899592" y="2420888"/>
            <a:ext cx="7524088" cy="3744414"/>
          </a:xfrm>
          <a:prstGeom prst="rect">
            <a:avLst/>
          </a:prstGeom>
        </p:spPr>
      </p:pic>
    </p:spTree>
    <p:extLst>
      <p:ext uri="{BB962C8B-B14F-4D97-AF65-F5344CB8AC3E}">
        <p14:creationId xmlns:p14="http://schemas.microsoft.com/office/powerpoint/2010/main" val="69923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5"/>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7</a:t>
            </a:fld>
            <a:endParaRPr lang="ko-KR" altLang="en-US" dirty="0"/>
          </a:p>
        </p:txBody>
      </p:sp>
      <p:sp>
        <p:nvSpPr>
          <p:cNvPr id="5" name="제목 4"/>
          <p:cNvSpPr>
            <a:spLocks noGrp="1"/>
          </p:cNvSpPr>
          <p:nvPr>
            <p:ph type="ctrTitle"/>
          </p:nvPr>
        </p:nvSpPr>
        <p:spPr/>
        <p:txBody>
          <a:bodyPr/>
          <a:lstStyle/>
          <a:p>
            <a:pPr algn="ctr"/>
            <a:r>
              <a:rPr lang="en-US" altLang="ko-KR" dirty="0" smtClean="0"/>
              <a:t>Arduino</a:t>
            </a:r>
            <a:endParaRPr lang="ko-KR" altLang="en-US" dirty="0"/>
          </a:p>
        </p:txBody>
      </p:sp>
    </p:spTree>
    <p:extLst>
      <p:ext uri="{BB962C8B-B14F-4D97-AF65-F5344CB8AC3E}">
        <p14:creationId xmlns:p14="http://schemas.microsoft.com/office/powerpoint/2010/main" val="3985396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What is Arduino?</a:t>
            </a:r>
            <a:endParaRPr lang="ko-KR" altLang="en-US" dirty="0"/>
          </a:p>
        </p:txBody>
      </p:sp>
      <p:sp>
        <p:nvSpPr>
          <p:cNvPr id="3" name="내용 개체 틀 2"/>
          <p:cNvSpPr>
            <a:spLocks noGrp="1"/>
          </p:cNvSpPr>
          <p:nvPr>
            <p:ph idx="1"/>
          </p:nvPr>
        </p:nvSpPr>
        <p:spPr/>
        <p:txBody>
          <a:bodyPr/>
          <a:lstStyle/>
          <a:p>
            <a:r>
              <a:rPr lang="en-US" altLang="ko-KR" b="1" dirty="0"/>
              <a:t>M</a:t>
            </a:r>
            <a:r>
              <a:rPr lang="en-US" altLang="ko-KR" b="1" dirty="0" smtClean="0"/>
              <a:t>icrocontroller board</a:t>
            </a:r>
          </a:p>
          <a:p>
            <a:pPr lvl="1"/>
            <a:r>
              <a:rPr lang="en-US" altLang="ko-KR" dirty="0" smtClean="0"/>
              <a:t>It </a:t>
            </a:r>
            <a:r>
              <a:rPr lang="en-US" altLang="ko-KR" dirty="0"/>
              <a:t>contains on-board power supply, USB port to communicate with PC, and an Atmel microcontroller chip.</a:t>
            </a:r>
          </a:p>
          <a:p>
            <a:pPr lvl="1"/>
            <a:r>
              <a:rPr lang="en-US" altLang="ko-KR" dirty="0"/>
              <a:t>It simplify the process of creating any control system by providing the standard board that can be programmed and connected to the system without the need to any sophisticated PCB design and implementation</a:t>
            </a:r>
            <a:r>
              <a:rPr lang="en-US" altLang="ko-KR" dirty="0" smtClean="0"/>
              <a:t>.</a:t>
            </a:r>
          </a:p>
          <a:p>
            <a:pPr lvl="3"/>
            <a:endParaRPr lang="en-US" altLang="ko-KR" dirty="0"/>
          </a:p>
          <a:p>
            <a:r>
              <a:rPr lang="en-US" altLang="ko-KR" b="1" dirty="0" smtClean="0"/>
              <a:t>Open </a:t>
            </a:r>
            <a:r>
              <a:rPr lang="en-US" altLang="ko-KR" b="1" dirty="0"/>
              <a:t>source </a:t>
            </a:r>
            <a:r>
              <a:rPr lang="en-US" altLang="ko-KR" b="1" dirty="0" smtClean="0"/>
              <a:t>hardware</a:t>
            </a:r>
          </a:p>
          <a:p>
            <a:pPr lvl="1"/>
            <a:r>
              <a:rPr lang="en-US" altLang="ko-KR" dirty="0" smtClean="0"/>
              <a:t>any </a:t>
            </a:r>
            <a:r>
              <a:rPr lang="en-US" altLang="ko-KR" dirty="0"/>
              <a:t>one can get the details of its design and modify it or make his own one himself.</a:t>
            </a:r>
          </a:p>
          <a:p>
            <a:endParaRPr lang="ko-KR" altLang="en-US" dirty="0"/>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8</a:t>
            </a:fld>
            <a:endParaRPr lang="ko-KR" altLang="en-US" dirty="0"/>
          </a:p>
        </p:txBody>
      </p:sp>
      <p:pic>
        <p:nvPicPr>
          <p:cNvPr id="5" name="Picture 2" descr="http://makezineblog.files.wordpress.com/2011/08/oshw-logo-400-px.jpg?w=381&amp;h=400"/>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580112" y="5229200"/>
            <a:ext cx="1258362" cy="13211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5230125"/>
            <a:ext cx="1800200" cy="1321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426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dirty="0" smtClean="0"/>
              <a:t>Arduino</a:t>
            </a:r>
            <a:endParaRPr lang="ko-KR" altLang="en-US" dirty="0"/>
          </a:p>
        </p:txBody>
      </p:sp>
      <p:sp>
        <p:nvSpPr>
          <p:cNvPr id="4" name="슬라이드 번호 개체 틀 3"/>
          <p:cNvSpPr>
            <a:spLocks noGrp="1"/>
          </p:cNvSpPr>
          <p:nvPr>
            <p:ph type="sldNum" sz="quarter" idx="12"/>
          </p:nvPr>
        </p:nvSpPr>
        <p:spPr/>
        <p:txBody>
          <a:bodyPr/>
          <a:lstStyle/>
          <a:p>
            <a:fld id="{C0553972-61F4-4EDE-BEE9-8CB353D0C780}" type="slidenum">
              <a:rPr lang="ko-KR" altLang="en-US" smtClean="0"/>
              <a:pPr/>
              <a:t>9</a:t>
            </a:fld>
            <a:endParaRPr lang="ko-KR" altLang="en-US" dirty="0"/>
          </a:p>
        </p:txBody>
      </p:sp>
      <p:pic>
        <p:nvPicPr>
          <p:cNvPr id="7" name="Picture 2" descr="http://geekboy.it/wp-content/uploads/2012/11/ArduinoUno_R3_Front.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71600" y="1340768"/>
            <a:ext cx="2520280" cy="1741794"/>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2143" y="2062604"/>
            <a:ext cx="4475316" cy="3308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72454"/>
          <a:stretch/>
        </p:blipFill>
        <p:spPr bwMode="auto">
          <a:xfrm>
            <a:off x="725244" y="3717032"/>
            <a:ext cx="3198683" cy="2482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115616" y="3131676"/>
            <a:ext cx="2304256" cy="369332"/>
          </a:xfrm>
          <a:prstGeom prst="rect">
            <a:avLst/>
          </a:prstGeom>
          <a:noFill/>
        </p:spPr>
        <p:txBody>
          <a:bodyPr wrap="square" rtlCol="0">
            <a:spAutoFit/>
          </a:bodyPr>
          <a:lstStyle/>
          <a:p>
            <a:pPr algn="ctr"/>
            <a:r>
              <a:rPr lang="en-US" altLang="ko-KR" dirty="0" smtClean="0"/>
              <a:t>Hardware</a:t>
            </a:r>
            <a:endParaRPr lang="ko-KR" altLang="en-US" dirty="0"/>
          </a:p>
        </p:txBody>
      </p:sp>
      <p:sp>
        <p:nvSpPr>
          <p:cNvPr id="11" name="TextBox 10"/>
          <p:cNvSpPr txBox="1"/>
          <p:nvPr/>
        </p:nvSpPr>
        <p:spPr>
          <a:xfrm>
            <a:off x="1207598" y="6209190"/>
            <a:ext cx="2304256" cy="369332"/>
          </a:xfrm>
          <a:prstGeom prst="rect">
            <a:avLst/>
          </a:prstGeom>
          <a:noFill/>
        </p:spPr>
        <p:txBody>
          <a:bodyPr wrap="square" rtlCol="0">
            <a:spAutoFit/>
          </a:bodyPr>
          <a:lstStyle/>
          <a:p>
            <a:pPr algn="ctr"/>
            <a:r>
              <a:rPr lang="en-US" altLang="ko-KR" dirty="0" smtClean="0"/>
              <a:t>Community</a:t>
            </a:r>
            <a:endParaRPr lang="ko-KR" altLang="en-US" dirty="0"/>
          </a:p>
        </p:txBody>
      </p:sp>
      <p:sp>
        <p:nvSpPr>
          <p:cNvPr id="12" name="TextBox 11"/>
          <p:cNvSpPr txBox="1"/>
          <p:nvPr/>
        </p:nvSpPr>
        <p:spPr>
          <a:xfrm>
            <a:off x="4283968" y="5517232"/>
            <a:ext cx="4320479" cy="369332"/>
          </a:xfrm>
          <a:prstGeom prst="rect">
            <a:avLst/>
          </a:prstGeom>
          <a:noFill/>
        </p:spPr>
        <p:txBody>
          <a:bodyPr wrap="square" rtlCol="0">
            <a:spAutoFit/>
          </a:bodyPr>
          <a:lstStyle/>
          <a:p>
            <a:pPr algn="ctr"/>
            <a:r>
              <a:rPr lang="en-US" altLang="ko-KR" dirty="0" smtClean="0"/>
              <a:t>Development Environment</a:t>
            </a:r>
            <a:endParaRPr lang="ko-KR" altLang="en-US" dirty="0"/>
          </a:p>
        </p:txBody>
      </p:sp>
    </p:spTree>
    <p:extLst>
      <p:ext uri="{BB962C8B-B14F-4D97-AF65-F5344CB8AC3E}">
        <p14:creationId xmlns:p14="http://schemas.microsoft.com/office/powerpoint/2010/main" val="570343336"/>
      </p:ext>
    </p:extLst>
  </p:cSld>
  <p:clrMapOvr>
    <a:masterClrMapping/>
  </p:clrMapOvr>
  <p:timing>
    <p:tnLst>
      <p:par>
        <p:cTn id="1" dur="indefinite" restart="never" nodeType="tmRoot"/>
      </p:par>
    </p:tnLst>
  </p:timing>
</p:sld>
</file>

<file path=ppt/theme/theme1.xml><?xml version="1.0" encoding="utf-8"?>
<a:theme xmlns:a="http://schemas.openxmlformats.org/drawingml/2006/main" name="UbiNeS Slide Format 2010">
  <a:themeElements>
    <a:clrScheme name="흐름">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personal">
      <a:majorFont>
        <a:latin typeface="HY견고딕"/>
        <a:ea typeface="HY견고딕"/>
        <a:cs typeface=""/>
      </a:majorFont>
      <a:minorFont>
        <a:latin typeface="Arial"/>
        <a:ea typeface="HY중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rgbClr val="FF0000"/>
          </a:solidFill>
          <a:prstDash val="dash"/>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UbiNeS Slide Format 2010</Template>
  <TotalTime>28291</TotalTime>
  <Words>602</Words>
  <Application>Microsoft Office PowerPoint</Application>
  <PresentationFormat>화면 슬라이드 쇼(4:3)</PresentationFormat>
  <Paragraphs>133</Paragraphs>
  <Slides>27</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27</vt:i4>
      </vt:variant>
    </vt:vector>
  </HeadingPairs>
  <TitlesOfParts>
    <vt:vector size="35" baseType="lpstr">
      <vt:lpstr>HY견고딕</vt:lpstr>
      <vt:lpstr>HY중고딕</vt:lpstr>
      <vt:lpstr>굴림</vt:lpstr>
      <vt:lpstr>맑은 고딕</vt:lpstr>
      <vt:lpstr>Arial</vt:lpstr>
      <vt:lpstr>Wingdings</vt:lpstr>
      <vt:lpstr>Wingdings 2</vt:lpstr>
      <vt:lpstr>UbiNeS Slide Format 2010</vt:lpstr>
      <vt:lpstr>Basic Introduction of Arduino </vt:lpstr>
      <vt:lpstr>PowerPoint 프레젠테이션</vt:lpstr>
      <vt:lpstr>Internet of Things</vt:lpstr>
      <vt:lpstr>What is the IoT</vt:lpstr>
      <vt:lpstr>IoT’s Key components</vt:lpstr>
      <vt:lpstr>IoT Platform</vt:lpstr>
      <vt:lpstr>Arduino</vt:lpstr>
      <vt:lpstr>What is Arduino?</vt:lpstr>
      <vt:lpstr>Arduino</vt:lpstr>
      <vt:lpstr>Arduino boards</vt:lpstr>
      <vt:lpstr>Arduino Uno – basic model</vt:lpstr>
      <vt:lpstr>Arduino Uno Specification</vt:lpstr>
      <vt:lpstr>What can we do?</vt:lpstr>
      <vt:lpstr>Install &amp; Setting the  Arduino IDE Tool</vt:lpstr>
      <vt:lpstr>Download the IDE Tool</vt:lpstr>
      <vt:lpstr>Install the IDE Tool</vt:lpstr>
      <vt:lpstr>Install the USB Driver</vt:lpstr>
      <vt:lpstr>Arduino Programming</vt:lpstr>
      <vt:lpstr>Procedure of Arduino Programming</vt:lpstr>
      <vt:lpstr>Arduino Sketch</vt:lpstr>
      <vt:lpstr>Arduino Main routine (main.cpp)</vt:lpstr>
      <vt:lpstr>Arduino Sketch Example</vt:lpstr>
      <vt:lpstr>Practice</vt:lpstr>
      <vt:lpstr>Practice #1 – Basic LED control</vt:lpstr>
      <vt:lpstr>Practice #2 – Control LED with Button (1/2)</vt:lpstr>
      <vt:lpstr>Practice #2 – Control LED with Button (2/2)</vt:lpstr>
      <vt:lpstr>PowerPoint 프레젠테이션</vt:lpstr>
    </vt:vector>
  </TitlesOfParts>
  <Company>Organization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Multi-hop Transmission Opportunity in Wireless Multihop Networks</dc:title>
  <dc:creator>Owner</dc:creator>
  <cp:lastModifiedBy>ek</cp:lastModifiedBy>
  <cp:revision>981</cp:revision>
  <cp:lastPrinted>2014-11-12T15:35:10Z</cp:lastPrinted>
  <dcterms:created xsi:type="dcterms:W3CDTF">2010-07-22T00:02:18Z</dcterms:created>
  <dcterms:modified xsi:type="dcterms:W3CDTF">2016-08-29T08:57:54Z</dcterms:modified>
</cp:coreProperties>
</file>