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4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8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4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2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6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0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88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9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7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2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0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0A63D-0EEB-44F7-9147-334421329CD8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8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6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ajou</dc:creator>
  <cp:lastModifiedBy>ajou</cp:lastModifiedBy>
  <cp:revision>1</cp:revision>
  <dcterms:created xsi:type="dcterms:W3CDTF">2016-09-12T03:58:49Z</dcterms:created>
  <dcterms:modified xsi:type="dcterms:W3CDTF">2016-09-12T03:59:07Z</dcterms:modified>
</cp:coreProperties>
</file>