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715" autoAdjust="0"/>
  </p:normalViewPr>
  <p:slideViewPr>
    <p:cSldViewPr snapToGrid="0">
      <p:cViewPr>
        <p:scale>
          <a:sx n="66" d="100"/>
          <a:sy n="66" d="100"/>
        </p:scale>
        <p:origin x="600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86964-1A4A-44B0-87A4-8041E4AE12E0}" type="datetimeFigureOut">
              <a:rPr lang="ko-KR" altLang="en-US" smtClean="0"/>
              <a:t>2016-09-29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811D5-DCAB-4402-9028-AC0CC96B3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461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HOSES</a:t>
            </a:r>
            <a:r>
              <a:rPr lang="en-US" altLang="ko-KR" baseline="0" dirty="0" smtClean="0"/>
              <a:t> 	home security system</a:t>
            </a:r>
          </a:p>
          <a:p>
            <a:r>
              <a:rPr lang="en-US" altLang="ko-KR" baseline="0" dirty="0" err="1" smtClean="0"/>
              <a:t>iSecure</a:t>
            </a:r>
            <a:r>
              <a:rPr lang="en-US" altLang="ko-KR" baseline="0" dirty="0" smtClean="0"/>
              <a:t>	</a:t>
            </a:r>
            <a:r>
              <a:rPr lang="en-US" altLang="ko-KR" baseline="0" dirty="0" err="1" smtClean="0"/>
              <a:t>IoT</a:t>
            </a:r>
            <a:r>
              <a:rPr lang="en-US" altLang="ko-KR" baseline="0" dirty="0" smtClean="0"/>
              <a:t> based security system</a:t>
            </a:r>
          </a:p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811D5-DCAB-4402-9028-AC0CC96B3E5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96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811D5-DCAB-4402-9028-AC0CC96B3E5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44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76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96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00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45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08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2016-09-29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657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2016-09-29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83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2016-09-29</a:t>
            </a:fld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57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30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2016-09-29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17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2016-09-29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01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850A63D-0EEB-44F7-9147-334421329CD8}" type="datetimeFigureOut">
              <a:rPr lang="ko-KR" altLang="en-US" smtClean="0"/>
              <a:t>2016-09-29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54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87240"/>
            <a:ext cx="12192000" cy="199834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67640" y="419798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6500" b="1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i</a:t>
            </a:r>
            <a:r>
              <a:rPr lang="en-US" altLang="ko-KR" sz="6500" b="1" dirty="0" err="1" smtClean="0">
                <a:solidFill>
                  <a:schemeClr val="bg1"/>
                </a:solidFill>
              </a:rPr>
              <a:t>Secure</a:t>
            </a:r>
            <a:endParaRPr lang="ko-KR" altLang="en-US" sz="65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2400" y="4982864"/>
            <a:ext cx="9144000" cy="2597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Home security solution when you are away</a:t>
            </a:r>
            <a:endParaRPr lang="ko-KR" altLang="en-US" sz="2800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endParaRPr lang="ko-KR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68" y="1021080"/>
            <a:ext cx="1726504" cy="15900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1080" y="762000"/>
            <a:ext cx="3550920" cy="1173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516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Description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An Internet of Things (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) based system that provides home security for people while they are away.</a:t>
            </a:r>
          </a:p>
          <a:p>
            <a:r>
              <a:rPr lang="en-US" altLang="ko-KR" dirty="0" smtClean="0"/>
              <a:t>Features:</a:t>
            </a:r>
          </a:p>
          <a:p>
            <a:pPr marL="742950" lvl="1" indent="-285750"/>
            <a:r>
              <a:rPr lang="en-US" altLang="ko-KR" dirty="0" smtClean="0"/>
              <a:t>Intruder Detection</a:t>
            </a:r>
          </a:p>
          <a:p>
            <a:pPr marL="914400" lvl="2" indent="0">
              <a:buNone/>
            </a:pPr>
            <a:r>
              <a:rPr lang="en-US" altLang="ko-KR" dirty="0" smtClean="0"/>
              <a:t>Notify users when there is an intruder in their empty houses</a:t>
            </a:r>
          </a:p>
          <a:p>
            <a:pPr marL="742950" lvl="1" indent="-285750"/>
            <a:r>
              <a:rPr lang="en-US" altLang="ko-KR" dirty="0" smtClean="0"/>
              <a:t>Lamp </a:t>
            </a:r>
            <a:r>
              <a:rPr lang="en-US" altLang="ko-KR" dirty="0" smtClean="0"/>
              <a:t>Detection</a:t>
            </a:r>
          </a:p>
          <a:p>
            <a:pPr marL="960120" lvl="2" indent="0">
              <a:buNone/>
            </a:pPr>
            <a:r>
              <a:rPr lang="en-US" altLang="ko-KR" dirty="0" smtClean="0"/>
              <a:t>Notify users if they forget to turn off the light when they are away</a:t>
            </a:r>
          </a:p>
          <a:p>
            <a:pPr marL="742950" lvl="1" indent="-285750"/>
            <a:r>
              <a:rPr lang="en-US" altLang="ko-KR" dirty="0" smtClean="0"/>
              <a:t>Real-Time </a:t>
            </a:r>
            <a:r>
              <a:rPr lang="en-US" altLang="ko-KR" dirty="0"/>
              <a:t>Home </a:t>
            </a:r>
            <a:r>
              <a:rPr lang="en-US" altLang="ko-KR" dirty="0" smtClean="0"/>
              <a:t>Monitoring</a:t>
            </a:r>
          </a:p>
          <a:p>
            <a:pPr marL="960120" lvl="2" indent="0">
              <a:buNone/>
            </a:pPr>
            <a:r>
              <a:rPr lang="en-US" altLang="ko-KR" dirty="0" smtClean="0"/>
              <a:t>Give a real-time home picturing information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552" y="4565374"/>
            <a:ext cx="1878496" cy="18784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441" y="4825537"/>
            <a:ext cx="1528881" cy="1528881"/>
          </a:xfrm>
          <a:prstGeom prst="rect">
            <a:avLst/>
          </a:prstGeom>
        </p:spPr>
      </p:pic>
      <p:pic>
        <p:nvPicPr>
          <p:cNvPr id="2050" name="Picture 2" descr="Image result for cctv vector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438" y="4811840"/>
            <a:ext cx="1632030" cy="163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02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Sensor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Passive </a:t>
            </a:r>
            <a:r>
              <a:rPr lang="en-US" altLang="ko-KR" sz="2400" dirty="0" err="1" smtClean="0"/>
              <a:t>InfraRed</a:t>
            </a:r>
            <a:r>
              <a:rPr lang="en-US" altLang="ko-KR" sz="2400" dirty="0" smtClean="0"/>
              <a:t> (PIR)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	Detect motion of human being (intruder)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sz="2400" dirty="0" smtClean="0"/>
              <a:t>Illuminate Sensor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ko-KR" dirty="0" smtClean="0"/>
              <a:t>	</a:t>
            </a:r>
            <a:r>
              <a:rPr lang="en-US" altLang="ko-KR" sz="2000" dirty="0" smtClean="0"/>
              <a:t>Detect lamp state (on/off)</a:t>
            </a:r>
          </a:p>
          <a:p>
            <a:r>
              <a:rPr lang="en-US" altLang="ko-KR" sz="2400" dirty="0" smtClean="0"/>
              <a:t>Camera</a:t>
            </a:r>
            <a:endParaRPr lang="en-US" altLang="ko-KR" sz="2400" dirty="0"/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ko-KR" dirty="0" smtClean="0"/>
              <a:t>	</a:t>
            </a:r>
            <a:r>
              <a:rPr lang="en-US" altLang="ko-KR" sz="2000" dirty="0"/>
              <a:t>Capture images of house </a:t>
            </a:r>
            <a:r>
              <a:rPr lang="en-US" altLang="ko-KR" sz="2000" dirty="0" smtClean="0"/>
              <a:t>condition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33746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Communication Interface</a:t>
            </a:r>
            <a:endParaRPr lang="ko-KR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 smtClean="0"/>
              <a:t>Serial Connection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dirty="0"/>
              <a:t>Arduino UNO -&gt; Raspberry Pi 3</a:t>
            </a:r>
          </a:p>
          <a:p>
            <a:pPr marL="0" indent="0">
              <a:buNone/>
            </a:pPr>
            <a:r>
              <a:rPr lang="en-US" altLang="ko-KR" sz="2400" dirty="0" smtClean="0"/>
              <a:t>Wi-Fi Connection (MQTT protocol)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dirty="0">
                <a:sym typeface="Wingdings" panose="05000000000000000000" pitchFamily="2" charset="2"/>
              </a:rPr>
              <a:t>Raspberry Pi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&lt;-&gt; </a:t>
            </a:r>
            <a:r>
              <a:rPr lang="en-US" altLang="ko-KR" dirty="0"/>
              <a:t>Android </a:t>
            </a:r>
            <a:r>
              <a:rPr lang="en-US" altLang="ko-KR" dirty="0"/>
              <a:t>Device 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01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733" y="4204915"/>
            <a:ext cx="2402952" cy="17521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Architecture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144" y="2205308"/>
            <a:ext cx="1247869" cy="94250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986" y="1910346"/>
            <a:ext cx="3737612" cy="24856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013" y="699703"/>
            <a:ext cx="1003150" cy="1003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828" y="3671710"/>
            <a:ext cx="571537" cy="4134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00255" y="3269973"/>
            <a:ext cx="90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MQTT</a:t>
            </a:r>
            <a:endParaRPr lang="ko-KR" altLang="en-US" dirty="0"/>
          </a:p>
        </p:txBody>
      </p:sp>
      <p:pic>
        <p:nvPicPr>
          <p:cNvPr id="1028" name="Picture 4" descr="https://cdn.sparkfun.com/assets/9/1/e/4/8/515b4656ce395f8a3800000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138" y="4995139"/>
            <a:ext cx="2060851" cy="151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3908506" y="1573019"/>
            <a:ext cx="5792935" cy="4831424"/>
            <a:chOff x="3908506" y="1573019"/>
            <a:chExt cx="5792935" cy="4831424"/>
          </a:xfrm>
        </p:grpSpPr>
        <p:grpSp>
          <p:nvGrpSpPr>
            <p:cNvPr id="23" name="Group 22"/>
            <p:cNvGrpSpPr/>
            <p:nvPr/>
          </p:nvGrpSpPr>
          <p:grpSpPr>
            <a:xfrm>
              <a:off x="5019126" y="1573019"/>
              <a:ext cx="4682315" cy="3037433"/>
              <a:chOff x="1984186" y="2548379"/>
              <a:chExt cx="4682315" cy="3037433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>
                <a:off x="5592518" y="4737449"/>
                <a:ext cx="1073983" cy="806942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2689850" y="2548379"/>
                <a:ext cx="583475" cy="463434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3132221" y="4999623"/>
                <a:ext cx="282208" cy="586189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1984186" y="3433446"/>
                <a:ext cx="673589" cy="51850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http://www.lprs.co.uk/assets/media/n5ac2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506" y="5100616"/>
              <a:ext cx="1303826" cy="1303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Straight Arrow Connector 20"/>
            <p:cNvCxnSpPr/>
            <p:nvPr/>
          </p:nvCxnSpPr>
          <p:spPr>
            <a:xfrm flipV="1">
              <a:off x="5017806" y="5880867"/>
              <a:ext cx="463312" cy="152401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0" name="Picture 6" descr="Image result for sound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179" y="4232039"/>
            <a:ext cx="529006" cy="52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68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Demo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0916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Future Development</a:t>
            </a:r>
            <a:endParaRPr lang="ko-KR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ADC usage</a:t>
            </a:r>
          </a:p>
          <a:p>
            <a:r>
              <a:rPr lang="en-US" altLang="ko-KR" sz="2400" smtClean="0"/>
              <a:t>Locked-door </a:t>
            </a:r>
            <a:r>
              <a:rPr lang="en-US" altLang="ko-KR" sz="2400" dirty="0" smtClean="0"/>
              <a:t>detection feature</a:t>
            </a:r>
          </a:p>
          <a:p>
            <a:r>
              <a:rPr lang="en-US" altLang="ko-KR" sz="2400" dirty="0" smtClean="0"/>
              <a:t>Adaptive lamp detection feature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545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1">
      <a:dk1>
        <a:srgbClr val="2F2B20"/>
      </a:dk1>
      <a:lt1>
        <a:srgbClr val="FFFFFF"/>
      </a:lt1>
      <a:dk2>
        <a:srgbClr val="675E47"/>
      </a:dk2>
      <a:lt2>
        <a:srgbClr val="ACA28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1177</TotalTime>
  <Words>96</Words>
  <Application>Microsoft Office PowerPoint</Application>
  <PresentationFormat>Widescreen</PresentationFormat>
  <Paragraphs>36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HY중고딕</vt:lpstr>
      <vt:lpstr>맑은 고딕</vt:lpstr>
      <vt:lpstr>Arial</vt:lpstr>
      <vt:lpstr>Corbel</vt:lpstr>
      <vt:lpstr>Wingdings</vt:lpstr>
      <vt:lpstr>Wingdings 2</vt:lpstr>
      <vt:lpstr>Frame</vt:lpstr>
      <vt:lpstr>iSecure</vt:lpstr>
      <vt:lpstr>Description</vt:lpstr>
      <vt:lpstr>Sensor</vt:lpstr>
      <vt:lpstr>Communication Interface</vt:lpstr>
      <vt:lpstr>Architecture</vt:lpstr>
      <vt:lpstr>Demo</vt:lpstr>
      <vt:lpstr>Future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ajou</dc:creator>
  <cp:lastModifiedBy>ajou</cp:lastModifiedBy>
  <cp:revision>30</cp:revision>
  <dcterms:created xsi:type="dcterms:W3CDTF">2016-09-12T03:58:49Z</dcterms:created>
  <dcterms:modified xsi:type="dcterms:W3CDTF">2016-09-29T06:41:58Z</dcterms:modified>
</cp:coreProperties>
</file>