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4"/>
  </p:notesMasterIdLst>
  <p:sldIdLst>
    <p:sldId id="256" r:id="rId2"/>
    <p:sldId id="257" r:id="rId3"/>
    <p:sldId id="473" r:id="rId4"/>
    <p:sldId id="543" r:id="rId5"/>
    <p:sldId id="540" r:id="rId6"/>
    <p:sldId id="539" r:id="rId7"/>
    <p:sldId id="538" r:id="rId8"/>
    <p:sldId id="542" r:id="rId9"/>
    <p:sldId id="537" r:id="rId10"/>
    <p:sldId id="544" r:id="rId11"/>
    <p:sldId id="545" r:id="rId12"/>
    <p:sldId id="546" r:id="rId13"/>
    <p:sldId id="548" r:id="rId14"/>
    <p:sldId id="549" r:id="rId15"/>
    <p:sldId id="550" r:id="rId16"/>
    <p:sldId id="551" r:id="rId17"/>
    <p:sldId id="553" r:id="rId18"/>
    <p:sldId id="554" r:id="rId19"/>
    <p:sldId id="555" r:id="rId20"/>
    <p:sldId id="556" r:id="rId21"/>
    <p:sldId id="558" r:id="rId22"/>
    <p:sldId id="446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083" autoAdjust="0"/>
  </p:normalViewPr>
  <p:slideViewPr>
    <p:cSldViewPr>
      <p:cViewPr>
        <p:scale>
          <a:sx n="75" d="100"/>
          <a:sy n="75" d="100"/>
        </p:scale>
        <p:origin x="2556" y="804"/>
      </p:cViewPr>
      <p:guideLst>
        <p:guide orient="horz" pos="754"/>
        <p:guide pos="431"/>
      </p:guideLst>
    </p:cSldViewPr>
  </p:slideViewPr>
  <p:outlineViewPr>
    <p:cViewPr>
      <p:scale>
        <a:sx n="33" d="100"/>
        <a:sy n="33" d="100"/>
      </p:scale>
      <p:origin x="0" y="-10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2016-09-20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Raspberry </a:t>
            </a:r>
            <a:r>
              <a:rPr lang="en-US" altLang="ko-KR" dirty="0" smtClean="0">
                <a:solidFill>
                  <a:srgbClr val="C00000"/>
                </a:solidFill>
              </a:rPr>
              <a:t>Pi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sz="3200" dirty="0" smtClean="0">
                <a:solidFill>
                  <a:srgbClr val="C00000"/>
                </a:solidFill>
              </a:rPr>
              <a:t>Basic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2016. 09. 20.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Download </a:t>
            </a:r>
            <a:r>
              <a:rPr lang="en-US" altLang="ko-KR" b="1" dirty="0" err="1" smtClean="0"/>
              <a:t>Raspbian</a:t>
            </a:r>
            <a:r>
              <a:rPr lang="en-US" altLang="ko-KR" b="1" dirty="0" smtClean="0"/>
              <a:t> image</a:t>
            </a:r>
            <a:endParaRPr lang="ko-KR" altLang="en-US" b="1" dirty="0" smtClean="0"/>
          </a:p>
          <a:p>
            <a:pPr lvl="1"/>
            <a:r>
              <a:rPr lang="en-US" altLang="ko-KR" dirty="0" smtClean="0"/>
              <a:t>https://www.raspberrypi.org/downloads/raspbian/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4575" y="2204863"/>
            <a:ext cx="8354850" cy="4564273"/>
            <a:chOff x="28560" y="2204863"/>
            <a:chExt cx="8354850" cy="456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0" y="2204863"/>
              <a:ext cx="4216361" cy="456427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187624" y="3501008"/>
              <a:ext cx="936104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169" y="2261217"/>
              <a:ext cx="4112241" cy="445156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643925" y="4320528"/>
              <a:ext cx="432048" cy="144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3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 smtClean="0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Download Win32 </a:t>
            </a:r>
            <a:r>
              <a:rPr lang="en-US" altLang="ko-KR" b="1" dirty="0"/>
              <a:t>Disk </a:t>
            </a:r>
            <a:r>
              <a:rPr lang="en-US" altLang="ko-KR" b="1" dirty="0" smtClean="0"/>
              <a:t>Imager</a:t>
            </a:r>
            <a:endParaRPr lang="ko-KR" altLang="en-US" b="1" dirty="0"/>
          </a:p>
          <a:p>
            <a:pPr lvl="1"/>
            <a:r>
              <a:rPr lang="en-US" altLang="ko-KR" dirty="0"/>
              <a:t>https://sourceforge.net/projects/win32diskimager/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3142875" cy="42719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31840" y="321297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Write image on SD card</a:t>
            </a:r>
            <a:endParaRPr lang="ko-KR" altLang="en-US" b="1" dirty="0"/>
          </a:p>
          <a:p>
            <a:pPr lvl="1" latinLnBrk="0"/>
            <a:r>
              <a:rPr lang="en-US" altLang="ko-KR" dirty="0" smtClean="0"/>
              <a:t>Execute Disk imager and set the location of image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55576" y="2276872"/>
            <a:ext cx="7931224" cy="1962150"/>
            <a:chOff x="755576" y="2716386"/>
            <a:chExt cx="7931224" cy="19621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650" y="2716386"/>
              <a:ext cx="3867150" cy="19621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2716386"/>
              <a:ext cx="3867150" cy="19621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33494" y="3101852"/>
              <a:ext cx="36004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36296" y="4221088"/>
              <a:ext cx="72008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545" y="4368825"/>
            <a:ext cx="3867150" cy="1962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32040" y="572078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74000"/>
          <a:stretch/>
        </p:blipFill>
        <p:spPr>
          <a:xfrm>
            <a:off x="515813" y="3717032"/>
            <a:ext cx="8448675" cy="12481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Configure </a:t>
            </a:r>
            <a:r>
              <a:rPr lang="en-US" altLang="ko-KR" b="1" dirty="0"/>
              <a:t>Raspberry </a:t>
            </a:r>
            <a:r>
              <a:rPr lang="en-US" altLang="ko-KR" b="1" dirty="0" smtClean="0"/>
              <a:t>Pi</a:t>
            </a:r>
          </a:p>
          <a:p>
            <a:pPr lvl="1" latinLnBrk="0"/>
            <a:r>
              <a:rPr lang="en-US" altLang="ko-KR" dirty="0" smtClean="0"/>
              <a:t>Connect your SD card to the PC and modify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“cmdline.txt” file</a:t>
            </a:r>
            <a:endParaRPr lang="en-US" altLang="ko-KR" dirty="0"/>
          </a:p>
          <a:p>
            <a:pPr lvl="1" latinLnBrk="0"/>
            <a:r>
              <a:rPr lang="en-US" altLang="ko-KR" dirty="0" smtClean="0"/>
              <a:t>Append your IP address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behind “</a:t>
            </a:r>
            <a:r>
              <a:rPr lang="en-US" altLang="ko-KR" dirty="0" err="1" smtClean="0"/>
              <a:t>rootwait</a:t>
            </a:r>
            <a:r>
              <a:rPr lang="en-US" altLang="ko-KR" dirty="0" smtClean="0"/>
              <a:t>” 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=192.168.2.2)</a:t>
            </a:r>
          </a:p>
          <a:p>
            <a:pPr lvl="2"/>
            <a:r>
              <a:rPr lang="en-US" altLang="ko-KR" dirty="0" smtClean="0"/>
              <a:t>This is IP address for your Raspberry Pi</a:t>
            </a:r>
          </a:p>
          <a:p>
            <a:pPr lvl="1" latinLnBrk="0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49728" y="4437112"/>
            <a:ext cx="129614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Configure your laptop</a:t>
            </a:r>
          </a:p>
          <a:p>
            <a:pPr lvl="1" latinLnBrk="0"/>
            <a:r>
              <a:rPr lang="en-US" altLang="ko-KR" dirty="0" smtClean="0"/>
              <a:t>Open Network connections – Ethernet adapter – [Properties]</a:t>
            </a:r>
          </a:p>
          <a:p>
            <a:pPr lvl="1" latinLnBrk="0"/>
            <a:r>
              <a:rPr lang="en-US" altLang="ko-KR" dirty="0" smtClean="0"/>
              <a:t>Click Internet </a:t>
            </a:r>
            <a:r>
              <a:rPr lang="en-US" altLang="ko-KR" dirty="0"/>
              <a:t>Protocol Version 4(TCP/IPv4</a:t>
            </a:r>
            <a:r>
              <a:rPr lang="en-US" altLang="ko-KR" dirty="0" smtClean="0"/>
              <a:t>)’s </a:t>
            </a:r>
            <a:r>
              <a:rPr lang="en-US" altLang="ko-KR" dirty="0"/>
              <a:t>Properties</a:t>
            </a:r>
          </a:p>
          <a:p>
            <a:pPr lvl="1" latinLnBrk="0"/>
            <a:r>
              <a:rPr lang="en-US" altLang="ko-KR" dirty="0" smtClean="0"/>
              <a:t>Selects “Use the following IP address” and then change your IP address as below.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814" y="3134840"/>
            <a:ext cx="5215628" cy="2984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14" y="3134840"/>
            <a:ext cx="3340360" cy="3394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134840"/>
            <a:ext cx="3341979" cy="29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Download Putty </a:t>
            </a:r>
            <a:endParaRPr lang="ko-KR" altLang="en-US" b="1" dirty="0"/>
          </a:p>
          <a:p>
            <a:pPr lvl="1" latinLnBrk="0"/>
            <a:r>
              <a:rPr lang="en-US" altLang="ko-KR" dirty="0">
                <a:hlinkClick r:id="rId2"/>
              </a:rPr>
              <a:t>http://www.chiark.greenend.org.uk/~sgtatham/putty/download.html</a:t>
            </a:r>
            <a:endParaRPr lang="en-US" altLang="ko-KR" dirty="0"/>
          </a:p>
          <a:p>
            <a:pPr lvl="1" latinLnBrk="0"/>
            <a:r>
              <a:rPr lang="en-US" altLang="ko-KR" dirty="0" smtClean="0"/>
              <a:t>Install putty.exe</a:t>
            </a:r>
            <a:endParaRPr lang="ko-KR" altLang="en-US" dirty="0"/>
          </a:p>
          <a:p>
            <a:pPr latinLnBrk="0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32" y="3140968"/>
            <a:ext cx="5743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Connect Raspberry Pi and your laptop using Ethernet cable</a:t>
            </a:r>
          </a:p>
          <a:p>
            <a:pPr lvl="1" latinLnBrk="0"/>
            <a:r>
              <a:rPr lang="en-US" altLang="ko-KR" dirty="0" smtClean="0"/>
              <a:t>Insert your SD card to your Raspberry Pi</a:t>
            </a:r>
          </a:p>
          <a:p>
            <a:pPr lvl="1"/>
            <a:r>
              <a:rPr lang="en-US" altLang="ko-KR" dirty="0"/>
              <a:t>Connect Raspberry Pi and your laptop using Ethernet cable</a:t>
            </a:r>
          </a:p>
          <a:p>
            <a:pPr lvl="1" latinLnBrk="0"/>
            <a:r>
              <a:rPr lang="en-US" altLang="ko-KR" dirty="0" smtClean="0"/>
              <a:t>Power the Raspberry Pi on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Execute </a:t>
            </a:r>
            <a:r>
              <a:rPr lang="en-US" altLang="ko-KR" b="1" dirty="0"/>
              <a:t>Putty </a:t>
            </a:r>
          </a:p>
          <a:p>
            <a:pPr lvl="1"/>
            <a:r>
              <a:rPr lang="en-US" altLang="ko-KR" dirty="0" smtClean="0"/>
              <a:t>Type your IP address on the </a:t>
            </a:r>
            <a:br>
              <a:rPr lang="en-US" altLang="ko-KR" dirty="0" smtClean="0"/>
            </a:br>
            <a:r>
              <a:rPr lang="en-US" altLang="ko-KR" dirty="0" smtClean="0"/>
              <a:t>Host Name field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Save the session information</a:t>
            </a:r>
            <a:endParaRPr lang="en-US" altLang="ko-KR" b="1" dirty="0"/>
          </a:p>
          <a:p>
            <a:pPr lvl="1"/>
            <a:r>
              <a:rPr lang="en-US" altLang="ko-KR" dirty="0" smtClean="0"/>
              <a:t>For your convenience...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06" y="2924944"/>
            <a:ext cx="3448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Access to the Raspberry Pi </a:t>
            </a:r>
          </a:p>
          <a:p>
            <a:pPr lvl="1"/>
            <a:r>
              <a:rPr lang="en-US" altLang="ko-KR" dirty="0" smtClean="0"/>
              <a:t>ID : pi / PW : raspberry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87"/>
          <a:stretch/>
        </p:blipFill>
        <p:spPr>
          <a:xfrm>
            <a:off x="200575" y="2276872"/>
            <a:ext cx="894342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Configure wireless LAN</a:t>
            </a:r>
          </a:p>
          <a:p>
            <a:pPr lvl="1"/>
            <a:r>
              <a:rPr lang="en-US" altLang="ko-KR" dirty="0" smtClean="0"/>
              <a:t>Check wireless LAN interfaces and Add wlan0 interface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vi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</a:t>
            </a:r>
          </a:p>
          <a:p>
            <a:pPr lvl="2"/>
            <a:r>
              <a:rPr lang="en-US" altLang="ko-KR" dirty="0" smtClean="0"/>
              <a:t>Add below information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(if you already have this information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skip)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Scan Network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iwlist</a:t>
            </a:r>
            <a:r>
              <a:rPr lang="en-US" altLang="ko-KR" dirty="0" smtClean="0"/>
              <a:t> wlan0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712" y="2996952"/>
            <a:ext cx="493244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allow-</a:t>
            </a:r>
            <a:r>
              <a:rPr lang="en-US" altLang="ko-KR" sz="1600" dirty="0" err="1"/>
              <a:t>hotplug</a:t>
            </a:r>
            <a:r>
              <a:rPr lang="en-US" altLang="ko-KR" sz="1600" dirty="0"/>
              <a:t> wlan0</a:t>
            </a:r>
          </a:p>
          <a:p>
            <a:r>
              <a:rPr lang="en-US" altLang="ko-KR" sz="1600" dirty="0" err="1"/>
              <a:t>iface</a:t>
            </a:r>
            <a:r>
              <a:rPr lang="en-US" altLang="ko-KR" sz="1600" dirty="0"/>
              <a:t> wlan0 </a:t>
            </a:r>
            <a:r>
              <a:rPr lang="en-US" altLang="ko-KR" sz="1600" dirty="0" err="1"/>
              <a:t>inet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dhcp</a:t>
            </a:r>
            <a:endParaRPr lang="en-US" altLang="ko-KR" sz="1600" dirty="0"/>
          </a:p>
          <a:p>
            <a:r>
              <a:rPr lang="en-US" altLang="ko-KR" sz="1600" dirty="0" err="1"/>
              <a:t>wpa-conf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wpa_supplicant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wpa_supplicant.conf</a:t>
            </a:r>
            <a:endParaRPr lang="en-US" altLang="ko-KR" sz="1600" dirty="0"/>
          </a:p>
          <a:p>
            <a:r>
              <a:rPr lang="en-US" altLang="ko-KR" sz="1600" dirty="0" err="1"/>
              <a:t>iface</a:t>
            </a:r>
            <a:r>
              <a:rPr lang="en-US" altLang="ko-KR" sz="1600" dirty="0"/>
              <a:t> default </a:t>
            </a:r>
            <a:r>
              <a:rPr lang="en-US" altLang="ko-KR" sz="1600" dirty="0" err="1"/>
              <a:t>inet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dhcp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5"/>
          <a:stretch/>
        </p:blipFill>
        <p:spPr>
          <a:xfrm>
            <a:off x="5244152" y="2266604"/>
            <a:ext cx="4941069" cy="40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Configure Wireless LAN</a:t>
            </a:r>
          </a:p>
          <a:p>
            <a:pPr lvl="1"/>
            <a:r>
              <a:rPr lang="en-US" altLang="ko-KR" dirty="0" smtClean="0"/>
              <a:t>Add wireless network information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wpa_supplicant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wpa_supplicant.conf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If there are no password then type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key_mgmt</a:t>
            </a:r>
            <a:r>
              <a:rPr lang="en-US" altLang="ko-KR" dirty="0" smtClean="0">
                <a:solidFill>
                  <a:srgbClr val="FF0000"/>
                </a:solidFill>
              </a:rPr>
              <a:t>=NONE”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Save the file and reboot</a:t>
            </a:r>
          </a:p>
          <a:p>
            <a:pPr lvl="2"/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reboot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2652712"/>
            <a:ext cx="9144000" cy="2144440"/>
            <a:chOff x="0" y="2652712"/>
            <a:chExt cx="9144000" cy="15518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33075"/>
            <a:stretch/>
          </p:blipFill>
          <p:spPr>
            <a:xfrm>
              <a:off x="0" y="2652712"/>
              <a:ext cx="5976664" cy="155186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9713" y="2652712"/>
              <a:ext cx="4504287" cy="1551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7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Introduction to Raspberry Pi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Raspberry Pi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Arduino &amp; Raspberry Pi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Raspberry Pi’s OS &amp; model</a:t>
            </a:r>
            <a:endParaRPr lang="en-US" altLang="ko-KR" dirty="0"/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Raspberry </a:t>
            </a:r>
            <a:r>
              <a:rPr lang="en-US" altLang="ko-KR" dirty="0" smtClean="0"/>
              <a:t>Pi Specification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Raspberry </a:t>
            </a:r>
            <a:r>
              <a:rPr lang="en-US" altLang="ko-KR" dirty="0" smtClean="0"/>
              <a:t>Pi GPIO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Practice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Configuring development environment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Configuring remote Desktop connection</a:t>
            </a:r>
          </a:p>
          <a:p>
            <a:pPr lvl="1" latinLnBrk="0"/>
            <a:r>
              <a:rPr lang="en-US" altLang="ko-KR" dirty="0" err="1" smtClean="0"/>
              <a:t>xrdp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 source remote access </a:t>
            </a:r>
            <a:r>
              <a:rPr lang="en-US" altLang="ko-KR" dirty="0"/>
              <a:t>protocol </a:t>
            </a:r>
            <a:r>
              <a:rPr lang="en-US" altLang="ko-KR" dirty="0" smtClean="0"/>
              <a:t>based on RDP </a:t>
            </a:r>
            <a:r>
              <a:rPr lang="en-US" altLang="ko-KR" dirty="0"/>
              <a:t>(Remote Desktop Protocol) </a:t>
            </a:r>
            <a:r>
              <a:rPr lang="en-US" altLang="ko-KR" dirty="0" smtClean="0"/>
              <a:t>which developed by Microsoft.</a:t>
            </a:r>
          </a:p>
          <a:p>
            <a:pPr lvl="2"/>
            <a:r>
              <a:rPr lang="en-US" altLang="ko-KR" dirty="0"/>
              <a:t>It provides remote access for the Raspberry Pi’s GUI </a:t>
            </a:r>
            <a:r>
              <a:rPr lang="en-US" altLang="ko-KR" dirty="0" smtClean="0"/>
              <a:t>environment</a:t>
            </a:r>
          </a:p>
          <a:p>
            <a:r>
              <a:rPr lang="en-US" altLang="ko-KR" b="1" dirty="0" smtClean="0"/>
              <a:t>Install </a:t>
            </a:r>
            <a:r>
              <a:rPr lang="en-US" altLang="ko-KR" b="1" dirty="0" err="1" smtClean="0"/>
              <a:t>xrdp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xrdp</a:t>
            </a:r>
            <a:endParaRPr lang="en-US" altLang="ko-KR" dirty="0"/>
          </a:p>
          <a:p>
            <a:r>
              <a:rPr lang="en-US" altLang="ko-KR" b="1" dirty="0" smtClean="0"/>
              <a:t>Access the Raspberry </a:t>
            </a:r>
            <a:r>
              <a:rPr lang="en-US" altLang="ko-KR" b="1" dirty="0"/>
              <a:t>Pi </a:t>
            </a:r>
            <a:r>
              <a:rPr lang="en-US" altLang="ko-KR" b="1" dirty="0" smtClean="0"/>
              <a:t>at the Window</a:t>
            </a:r>
            <a:endParaRPr lang="en-US" altLang="ko-KR" b="1" dirty="0"/>
          </a:p>
          <a:p>
            <a:pPr lvl="1"/>
            <a:r>
              <a:rPr lang="en-US" altLang="ko-KR" dirty="0" smtClean="0"/>
              <a:t>Start menu-Search-Remote Desktop Connection</a:t>
            </a:r>
            <a:br>
              <a:rPr lang="en-US" altLang="ko-KR" dirty="0" smtClean="0"/>
            </a:br>
            <a:r>
              <a:rPr lang="en-US" altLang="ko-KR" dirty="0" smtClean="0"/>
              <a:t>and type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/password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0" y="4907141"/>
            <a:ext cx="3370668" cy="1618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98" y="4725144"/>
            <a:ext cx="2941456" cy="18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Configuring development environment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142984"/>
            <a:ext cx="8749636" cy="5357850"/>
          </a:xfrm>
        </p:spPr>
        <p:txBody>
          <a:bodyPr/>
          <a:lstStyle/>
          <a:p>
            <a:pPr latinLnBrk="0"/>
            <a:r>
              <a:rPr lang="en-US" altLang="ko-KR" b="1" dirty="0" smtClean="0"/>
              <a:t>Now we can access the Raspberry Pi’s GUI environment remotely</a:t>
            </a:r>
          </a:p>
          <a:p>
            <a:pPr lvl="1" latinLnBrk="0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30" y="2276873"/>
            <a:ext cx="6387340" cy="3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225513" y="2924944"/>
            <a:ext cx="6692974" cy="3224239"/>
            <a:chOff x="1043608" y="3174810"/>
            <a:chExt cx="6692974" cy="32242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5941"/>
              <a:ext cx="3666585" cy="300310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56" y="3174810"/>
              <a:ext cx="2660526" cy="3087796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 </a:t>
            </a:r>
            <a:r>
              <a:rPr lang="en-US" altLang="ko-KR" b="1" dirty="0"/>
              <a:t>Raspberry Pi</a:t>
            </a:r>
            <a:r>
              <a:rPr lang="en-US" altLang="ko-KR" dirty="0"/>
              <a:t> is </a:t>
            </a:r>
            <a:r>
              <a:rPr lang="en-US" altLang="ko-KR" dirty="0" smtClean="0"/>
              <a:t>a</a:t>
            </a:r>
            <a:r>
              <a:rPr lang="en-US" altLang="ko-KR" dirty="0"/>
              <a:t> single-board computers developed in the United Kingdom by the Raspberry Pi Foundation to promote the teaching of basic computer science in schools </a:t>
            </a:r>
            <a:r>
              <a:rPr lang="en-US" altLang="ko-KR" dirty="0" smtClean="0"/>
              <a:t>and developing </a:t>
            </a:r>
            <a:r>
              <a:rPr lang="en-US" altLang="ko-KR" dirty="0"/>
              <a:t>countries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1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219868"/>
            <a:ext cx="7886700" cy="761207"/>
          </a:xfrm>
        </p:spPr>
        <p:txBody>
          <a:bodyPr/>
          <a:lstStyle/>
          <a:p>
            <a:r>
              <a:rPr lang="en-US" altLang="ko-KR" dirty="0"/>
              <a:t>Arduino &amp; Raspberry Pi</a:t>
            </a:r>
            <a:endParaRPr lang="ko-KR" altLang="en-US" b="1" dirty="0"/>
          </a:p>
        </p:txBody>
      </p:sp>
      <p:pic>
        <p:nvPicPr>
          <p:cNvPr id="5122" name="Picture 2" descr="http://thenewstack.io/wp-content/uploads/2015/07/Arduino_Raspberry_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44701"/>
            <a:ext cx="4572000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40075"/>
              </p:ext>
            </p:extLst>
          </p:nvPr>
        </p:nvGraphicFramePr>
        <p:xfrm>
          <a:off x="533400" y="2592626"/>
          <a:ext cx="3943350" cy="25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8"/>
                <a:gridCol w="1303362"/>
                <a:gridCol w="1409700"/>
              </a:tblGrid>
              <a:tr h="3679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Arduino Uno</a:t>
                      </a:r>
                      <a:endParaRPr lang="ko-KR" alt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Raspberry Pi</a:t>
                      </a:r>
                      <a:endParaRPr lang="ko-KR" altLang="en-US" sz="1400" b="0" dirty="0"/>
                    </a:p>
                  </a:txBody>
                  <a:tcPr marL="68580" marR="68580" marT="34290" marB="34290"/>
                </a:tc>
              </a:tr>
              <a:tr h="367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CPU</a:t>
                      </a:r>
                      <a:r>
                        <a:rPr lang="en-US" altLang="ko-KR" sz="1400" b="1" baseline="0" dirty="0" smtClean="0"/>
                        <a:t> type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Micro controller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Micro processor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Operating System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None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Linux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200" dirty="0" smtClean="0"/>
                        <a:t>(usually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Raspbian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Disk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32kbyte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Depends on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SD card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Other connectivity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None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USB, Ethernet, HDMI, Audio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219868"/>
            <a:ext cx="7886700" cy="761207"/>
          </a:xfrm>
        </p:spPr>
        <p:txBody>
          <a:bodyPr/>
          <a:lstStyle/>
          <a:p>
            <a:r>
              <a:rPr lang="en-US" altLang="ko-KR" b="1" dirty="0" smtClean="0"/>
              <a:t>Introduction to Raspberry 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96752"/>
            <a:ext cx="7886700" cy="3860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Operating System</a:t>
            </a:r>
          </a:p>
          <a:p>
            <a:pPr lvl="1"/>
            <a:r>
              <a:rPr lang="en-US" altLang="ko-KR" dirty="0" smtClean="0"/>
              <a:t>NOOBS</a:t>
            </a:r>
          </a:p>
          <a:p>
            <a:pPr lvl="1"/>
            <a:r>
              <a:rPr lang="en-US" altLang="ko-KR" dirty="0" smtClean="0"/>
              <a:t>RASPBIAN</a:t>
            </a:r>
          </a:p>
          <a:p>
            <a:pPr lvl="1"/>
            <a:r>
              <a:rPr lang="en-US" altLang="ko-KR" dirty="0" smtClean="0"/>
              <a:t>UBUNTU MATE</a:t>
            </a:r>
          </a:p>
          <a:p>
            <a:pPr lvl="1"/>
            <a:r>
              <a:rPr lang="en-US" altLang="ko-KR" dirty="0" smtClean="0"/>
              <a:t>WINDOWS 10 IOT CORE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Hardware Model &amp; Version</a:t>
            </a:r>
          </a:p>
          <a:p>
            <a:pPr lvl="1"/>
            <a:r>
              <a:rPr lang="en-US" altLang="ko-KR" dirty="0" smtClean="0"/>
              <a:t>Model A (1, 1+)</a:t>
            </a:r>
          </a:p>
          <a:p>
            <a:pPr lvl="1"/>
            <a:r>
              <a:rPr lang="en-US" altLang="ko-KR" dirty="0" smtClean="0"/>
              <a:t>Model B (1, 1+, 2, 3)</a:t>
            </a:r>
          </a:p>
          <a:p>
            <a:pPr lvl="1"/>
            <a:r>
              <a:rPr lang="en-US" altLang="ko-KR" dirty="0" smtClean="0"/>
              <a:t>Model Zero (N/A)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Ref : </a:t>
            </a:r>
            <a:r>
              <a:rPr lang="en-US" altLang="ko-KR" dirty="0" smtClean="0">
                <a:hlinkClick r:id="rId2"/>
              </a:rPr>
              <a:t>https://www.raspberrypi.org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4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578" y="234903"/>
            <a:ext cx="7886700" cy="761207"/>
          </a:xfrm>
        </p:spPr>
        <p:txBody>
          <a:bodyPr/>
          <a:lstStyle/>
          <a:p>
            <a:r>
              <a:rPr lang="en-US" altLang="ko-KR" b="1" dirty="0" smtClean="0"/>
              <a:t>Raspberry Pi Specification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80260" y="1215962"/>
            <a:ext cx="7924188" cy="4373277"/>
            <a:chOff x="1088347" y="2044700"/>
            <a:chExt cx="7094645" cy="3687180"/>
          </a:xfrm>
        </p:grpSpPr>
        <p:pic>
          <p:nvPicPr>
            <p:cNvPr id="2050" name="Picture 2" descr="https://hackadaycom.files.wordpress.com/2016/02/pispecs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347" y="2044700"/>
              <a:ext cx="7094645" cy="368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223857" y="3214271"/>
              <a:ext cx="1471474" cy="25176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5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GPIO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 descr="raspberry pi 3 gpio ma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8" y="1423071"/>
            <a:ext cx="4818888" cy="50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3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460" y="2623310"/>
            <a:ext cx="3921674" cy="262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30201</TotalTime>
  <Words>460</Words>
  <Application>Microsoft Office PowerPoint</Application>
  <PresentationFormat>화면 슬라이드 쇼(4:3)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Raspberry Pi Basic</vt:lpstr>
      <vt:lpstr>PowerPoint 프레젠테이션</vt:lpstr>
      <vt:lpstr>Introduction</vt:lpstr>
      <vt:lpstr>Raspberry Pi</vt:lpstr>
      <vt:lpstr>Arduino &amp; Raspberry Pi</vt:lpstr>
      <vt:lpstr>Introduction to Raspberry Pi</vt:lpstr>
      <vt:lpstr>Raspberry Pi Specification</vt:lpstr>
      <vt:lpstr>Raspberry Pi GPIO</vt:lpstr>
      <vt:lpstr>Practice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Configuring development environment</vt:lpstr>
      <vt:lpstr>Configuring development environment</vt:lpstr>
      <vt:lpstr>PowerPoint 프레젠테이션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ek</cp:lastModifiedBy>
  <cp:revision>1179</cp:revision>
  <cp:lastPrinted>2014-11-12T15:35:10Z</cp:lastPrinted>
  <dcterms:created xsi:type="dcterms:W3CDTF">2010-07-22T00:02:18Z</dcterms:created>
  <dcterms:modified xsi:type="dcterms:W3CDTF">2016-09-20T04:43:17Z</dcterms:modified>
</cp:coreProperties>
</file>