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473" r:id="rId4"/>
    <p:sldId id="521" r:id="rId5"/>
    <p:sldId id="522" r:id="rId6"/>
    <p:sldId id="531" r:id="rId7"/>
    <p:sldId id="527" r:id="rId8"/>
    <p:sldId id="526" r:id="rId9"/>
    <p:sldId id="528" r:id="rId10"/>
    <p:sldId id="529" r:id="rId11"/>
    <p:sldId id="530" r:id="rId12"/>
    <p:sldId id="523" r:id="rId13"/>
    <p:sldId id="524" r:id="rId14"/>
    <p:sldId id="525" r:id="rId15"/>
    <p:sldId id="446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12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1616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TX </a:t>
            </a:r>
            <a:r>
              <a:rPr lang="en-US" altLang="ko-KR" dirty="0" smtClean="0">
                <a:sym typeface="Wingdings" panose="05000000000000000000" pitchFamily="2" charset="2"/>
              </a:rPr>
              <a:t>2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RX3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1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mService.isBluetoothEnabled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activate code di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MainActivity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err="1" smtClean="0">
                <a:sym typeface="Wingdings" panose="05000000000000000000" pitchFamily="2" charset="2"/>
              </a:rPr>
              <a:t>Kalau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sudash</a:t>
            </a:r>
            <a:r>
              <a:rPr lang="en-US" altLang="ko-KR" baseline="0" dirty="0" smtClean="0">
                <a:sym typeface="Wingdings" panose="05000000000000000000" pitchFamily="2" charset="2"/>
              </a:rPr>
              <a:t> on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harus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dilistening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9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buat</a:t>
            </a:r>
            <a:r>
              <a:rPr lang="en-US" altLang="ko-KR" dirty="0" smtClean="0"/>
              <a:t> master, kalua data </a:t>
            </a:r>
            <a:r>
              <a:rPr lang="en-US" altLang="ko-KR" dirty="0" err="1" smtClean="0"/>
              <a:t>masuk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masuk</a:t>
            </a:r>
            <a:r>
              <a:rPr lang="en-US" altLang="ko-KR" dirty="0" smtClean="0"/>
              <a:t> di </a:t>
            </a:r>
            <a:r>
              <a:rPr lang="en-US" altLang="ko-KR" err="1" smtClean="0"/>
              <a:t>getInputStream</a:t>
            </a:r>
            <a:r>
              <a:rPr lang="en-US" altLang="ko-KR" smtClean="0"/>
              <a:t>();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Solution when you</a:t>
            </a:r>
            <a:r>
              <a:rPr lang="en-US" altLang="ko-KR" baseline="0" dirty="0" smtClean="0"/>
              <a:t> are away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8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2016-09-12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inhyuk@uns.ajou.ac.k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Bluetooth Communication with Android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2016. 09. 08.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Ensure this device is discoverable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</a:t>
            </a:r>
            <a:r>
              <a:rPr lang="en-US" altLang="ko-KR" dirty="0"/>
              <a:t>-&gt; </a:t>
            </a:r>
            <a:r>
              <a:rPr lang="en-US" altLang="ko-KR" dirty="0" err="1"/>
              <a:t>com.hardcopy.btchat</a:t>
            </a:r>
            <a:r>
              <a:rPr lang="en-US" altLang="ko-KR" dirty="0"/>
              <a:t> -&gt; </a:t>
            </a:r>
            <a:r>
              <a:rPr lang="en-US" altLang="ko-KR" dirty="0" err="1"/>
              <a:t>MainActivity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1" y="2780928"/>
            <a:ext cx="8636047" cy="17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Handles transmission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Bluetooth -&gt; BluetoothManager.java -&gt; Private class </a:t>
            </a:r>
            <a:r>
              <a:rPr lang="en-US" altLang="ko-KR" dirty="0" err="1" smtClean="0"/>
              <a:t>ConnectedThread</a:t>
            </a:r>
            <a:r>
              <a:rPr lang="en-US" altLang="ko-KR" dirty="0" smtClean="0"/>
              <a:t> extends Thread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664" y="2420888"/>
            <a:ext cx="4232424" cy="38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3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Project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Implementing prototype of your IoT service</a:t>
            </a:r>
          </a:p>
          <a:p>
            <a:pPr lvl="1"/>
            <a:r>
              <a:rPr lang="en-US" altLang="ko-KR" dirty="0" smtClean="0"/>
              <a:t>Does not have to be </a:t>
            </a:r>
            <a:r>
              <a:rPr lang="en-US" altLang="ko-KR" b="1" u="sng" dirty="0" smtClean="0"/>
              <a:t>Home IoT service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Project Description &amp; Requirement</a:t>
            </a:r>
          </a:p>
          <a:p>
            <a:pPr lvl="1"/>
            <a:r>
              <a:rPr lang="en-US" altLang="ko-KR" dirty="0" smtClean="0"/>
              <a:t>1. </a:t>
            </a:r>
            <a:r>
              <a:rPr lang="en-US" altLang="ko-KR" u="sng" dirty="0" smtClean="0"/>
              <a:t>Implement Raspberry Pi 3 based sensing environment</a:t>
            </a:r>
          </a:p>
          <a:p>
            <a:pPr lvl="2"/>
            <a:r>
              <a:rPr lang="en-US" altLang="ko-KR" dirty="0" smtClean="0"/>
              <a:t>Use basic sensor that we already provided</a:t>
            </a:r>
          </a:p>
          <a:p>
            <a:pPr lvl="2"/>
            <a:r>
              <a:rPr lang="en-US" altLang="ko-KR" dirty="0" smtClean="0"/>
              <a:t>You can use additional sensors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u="sng" dirty="0" smtClean="0"/>
              <a:t>Use 1 communication interface (Wi-Fi/Bluetooth/BLE)</a:t>
            </a:r>
          </a:p>
          <a:p>
            <a:pPr lvl="2"/>
            <a:r>
              <a:rPr lang="en-US" altLang="ko-KR" dirty="0" smtClean="0"/>
              <a:t>Pi 3 has embedded Wi-Fi and BLE</a:t>
            </a:r>
          </a:p>
          <a:p>
            <a:pPr lvl="1"/>
            <a:r>
              <a:rPr lang="en-US" altLang="ko-KR" dirty="0" smtClean="0"/>
              <a:t>3. </a:t>
            </a:r>
            <a:r>
              <a:rPr lang="en-US" altLang="ko-KR" u="sng" dirty="0" smtClean="0"/>
              <a:t>Implement Smartphone Application</a:t>
            </a:r>
          </a:p>
          <a:p>
            <a:pPr lvl="1"/>
            <a:r>
              <a:rPr lang="en-US" altLang="ko-KR" dirty="0" smtClean="0"/>
              <a:t>4. If you want to enhance the quality of your project, use </a:t>
            </a:r>
            <a:r>
              <a:rPr lang="en-US" altLang="ko-KR" b="1" dirty="0" smtClean="0"/>
              <a:t>Amazon Web service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1~3 </a:t>
            </a:r>
            <a:r>
              <a:rPr lang="en-US" altLang="ko-KR" dirty="0" smtClean="0">
                <a:sym typeface="Wingdings" panose="05000000000000000000" pitchFamily="2" charset="2"/>
              </a:rPr>
              <a:t> mandatory, 4  optional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6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Design your own IoT application</a:t>
            </a:r>
          </a:p>
          <a:p>
            <a:endParaRPr lang="en-US" altLang="ko-KR" dirty="0"/>
          </a:p>
          <a:p>
            <a:r>
              <a:rPr lang="en-US" altLang="ko-KR" b="1" dirty="0" smtClean="0"/>
              <a:t>Must contain below information</a:t>
            </a:r>
          </a:p>
          <a:p>
            <a:pPr lvl="1"/>
            <a:r>
              <a:rPr lang="en-US" altLang="ko-KR" dirty="0" smtClean="0"/>
              <a:t>Application that you try to implement</a:t>
            </a:r>
          </a:p>
          <a:p>
            <a:pPr lvl="1"/>
            <a:r>
              <a:rPr lang="en-US" altLang="ko-KR" dirty="0" smtClean="0"/>
              <a:t>Sensors you need and how to use these sensors</a:t>
            </a:r>
          </a:p>
          <a:p>
            <a:pPr lvl="1"/>
            <a:r>
              <a:rPr lang="en-US" altLang="ko-KR" dirty="0" smtClean="0"/>
              <a:t>Communication interface that you try to use</a:t>
            </a:r>
          </a:p>
          <a:p>
            <a:pPr lvl="1"/>
            <a:r>
              <a:rPr lang="en-US" altLang="ko-KR" dirty="0" smtClean="0"/>
              <a:t>Overall architecture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Due date: 19/Sep/2016</a:t>
            </a:r>
          </a:p>
          <a:p>
            <a:pPr lvl="1"/>
            <a:r>
              <a:rPr lang="en-US" altLang="ko-KR" dirty="0" smtClean="0"/>
              <a:t>Submit your assignment in power point format (PPT)</a:t>
            </a:r>
          </a:p>
          <a:p>
            <a:pPr lvl="1"/>
            <a:r>
              <a:rPr lang="en-US" altLang="ko-KR" dirty="0" smtClean="0"/>
              <a:t>E-mail: </a:t>
            </a:r>
            <a:r>
              <a:rPr lang="en-US" altLang="ko-KR" dirty="0" smtClean="0">
                <a:hlinkClick r:id="rId3"/>
              </a:rPr>
              <a:t>jinhyuk@uns.ajou.ac.kr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Bluetooth</a:t>
            </a:r>
          </a:p>
          <a:p>
            <a:pPr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Make Bluetooth Chatting Application</a:t>
            </a:r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Project Introduction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con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66" y="4804550"/>
            <a:ext cx="4900662" cy="18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Bluetooth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</a:t>
            </a:r>
          </a:p>
          <a:p>
            <a:pPr lvl="1"/>
            <a:r>
              <a:rPr lang="en-US" altLang="ko-KR" dirty="0"/>
              <a:t>Bluetooth</a:t>
            </a:r>
            <a:r>
              <a:rPr lang="en-US" altLang="ko-KR" dirty="0" smtClean="0"/>
              <a:t> is </a:t>
            </a:r>
            <a:r>
              <a:rPr lang="en-US" altLang="ko-KR" dirty="0"/>
              <a:t>a wireless technology standard for exchanging data over short distances from fixed and mobile </a:t>
            </a:r>
            <a:r>
              <a:rPr lang="en-US" altLang="ko-KR" dirty="0" smtClean="0"/>
              <a:t>devices</a:t>
            </a:r>
            <a:r>
              <a:rPr lang="en-US" altLang="ko-KR" dirty="0"/>
              <a:t>.</a:t>
            </a:r>
            <a:r>
              <a:rPr lang="en-US" altLang="ko-KR" dirty="0" smtClean="0"/>
              <a:t> And one </a:t>
            </a:r>
            <a:r>
              <a:rPr lang="en-US" altLang="ko-KR" dirty="0"/>
              <a:t>of the popular wireless communication technologies because of its low power consumption, low </a:t>
            </a:r>
            <a:r>
              <a:rPr lang="en-US" altLang="ko-KR" dirty="0" smtClean="0"/>
              <a:t>cost.</a:t>
            </a:r>
          </a:p>
          <a:p>
            <a:r>
              <a:rPr lang="en-US" altLang="ko-KR" b="1" dirty="0" smtClean="0"/>
              <a:t>Master and Slaves</a:t>
            </a:r>
          </a:p>
          <a:p>
            <a:pPr lvl="1"/>
            <a:r>
              <a:rPr lang="en-US" altLang="ko-KR" dirty="0" smtClean="0"/>
              <a:t>Bluetooth networks use a master/slave model to control when and where devices can send data.</a:t>
            </a:r>
          </a:p>
          <a:p>
            <a:pPr lvl="1"/>
            <a:r>
              <a:rPr lang="en-US" altLang="ko-KR" dirty="0" smtClean="0"/>
              <a:t>The master can send data to any of its slaves and request data from them as well.</a:t>
            </a:r>
          </a:p>
          <a:p>
            <a:pPr lvl="1"/>
            <a:r>
              <a:rPr lang="en-US" altLang="ko-KR" dirty="0" smtClean="0"/>
              <a:t>Slaves are only allowed to transmit to and receive from their master.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7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Bluetooth devices for Arduino</a:t>
            </a:r>
          </a:p>
          <a:p>
            <a:pPr lvl="1"/>
            <a:r>
              <a:rPr lang="en-US" altLang="ko-KR" b="1" dirty="0" smtClean="0"/>
              <a:t>Bluetooth module</a:t>
            </a:r>
          </a:p>
          <a:p>
            <a:pPr lvl="2"/>
            <a:r>
              <a:rPr lang="en-US" altLang="ko-KR" dirty="0" smtClean="0"/>
              <a:t>Connects the Arduino using cable.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b="1" dirty="0" smtClean="0"/>
              <a:t>Bluetooth shield</a:t>
            </a:r>
          </a:p>
          <a:p>
            <a:pPr lvl="2"/>
            <a:r>
              <a:rPr lang="en-US" altLang="ko-KR" dirty="0"/>
              <a:t>Mount the Bluetooth Shield on the headers of </a:t>
            </a:r>
            <a:r>
              <a:rPr lang="en-US" altLang="ko-KR" dirty="0" smtClean="0"/>
              <a:t>Arduino.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122" name="Picture 2" descr="http://www.allaboutcircuits.com/uploads/articles/HC05_b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9"/>
          <a:stretch/>
        </p:blipFill>
        <p:spPr bwMode="auto">
          <a:xfrm>
            <a:off x="3832839" y="4005064"/>
            <a:ext cx="4775408" cy="1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Make Bluetooth Chatting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Bluetooth Slave Example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Arduino Bluetooth Codes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51720" y="1700808"/>
            <a:ext cx="4752528" cy="4574570"/>
            <a:chOff x="2051720" y="1700808"/>
            <a:chExt cx="4752528" cy="45745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1720" y="1700808"/>
              <a:ext cx="4752528" cy="457457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122588" y="4437112"/>
              <a:ext cx="2592288" cy="16561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0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Activate Bluetooth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5514814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11760" y="3212976"/>
            <a:ext cx="1887006" cy="1881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Listening for discovered devices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File path: </a:t>
            </a:r>
            <a:r>
              <a:rPr lang="en-US" altLang="ko-KR" dirty="0" smtClean="0"/>
              <a:t>java -&gt; </a:t>
            </a:r>
            <a:r>
              <a:rPr lang="en-US" altLang="ko-KR" dirty="0" err="1" smtClean="0"/>
              <a:t>com.hardcopy.btchat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DeviceListActivity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996034" cy="42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28821</TotalTime>
  <Words>407</Words>
  <Application>Microsoft Office PowerPoint</Application>
  <PresentationFormat>On-screen Show (4:3)</PresentationFormat>
  <Paragraphs>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Bluetooth Communication with Android</vt:lpstr>
      <vt:lpstr>PowerPoint Presentation</vt:lpstr>
      <vt:lpstr>Bluetooth</vt:lpstr>
      <vt:lpstr>Bluetooth (1/2)</vt:lpstr>
      <vt:lpstr>Bluetooth (2/2)</vt:lpstr>
      <vt:lpstr>Make Bluetooth Chatting Application</vt:lpstr>
      <vt:lpstr>Bluetooth Slave Example Code</vt:lpstr>
      <vt:lpstr>Activate Bluetooth</vt:lpstr>
      <vt:lpstr>Listening for discovered devices</vt:lpstr>
      <vt:lpstr>Ensure this device is discoverable</vt:lpstr>
      <vt:lpstr>Handles transmission data</vt:lpstr>
      <vt:lpstr>Project Introduction</vt:lpstr>
      <vt:lpstr>Team Project</vt:lpstr>
      <vt:lpstr>Assignment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ajou</cp:lastModifiedBy>
  <cp:revision>1021</cp:revision>
  <cp:lastPrinted>2014-11-12T15:35:10Z</cp:lastPrinted>
  <dcterms:created xsi:type="dcterms:W3CDTF">2010-07-22T00:02:18Z</dcterms:created>
  <dcterms:modified xsi:type="dcterms:W3CDTF">2016-09-12T08:41:48Z</dcterms:modified>
</cp:coreProperties>
</file>